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anrope ExtraBold" charset="0"/>
      <p:bold r:id="rId15"/>
    </p:embeddedFont>
    <p:embeddedFont>
      <p:font typeface="Mulish" charset="0"/>
      <p:regular r:id="rId16"/>
      <p:bold r:id="rId17"/>
      <p:italic r:id="rId18"/>
      <p:boldItalic r:id="rId19"/>
    </p:embeddedFont>
    <p:embeddedFont>
      <p:font typeface="PT Sans" charset="0"/>
      <p:regular r:id="rId20"/>
      <p:bold r:id="rId21"/>
      <p:italic r:id="rId22"/>
      <p:boldItalic r:id="rId23"/>
    </p:embeddedFont>
    <p:embeddedFont>
      <p:font typeface="Titillium Web" charset="0"/>
      <p:regular r:id="rId24"/>
      <p:bold r:id="rId25"/>
      <p:italic r:id="rId26"/>
      <p:boldItalic r:id="rId27"/>
    </p:embeddedFont>
    <p:embeddedFont>
      <p:font typeface="Manrope" charset="0"/>
      <p:regular r:id="rId28"/>
      <p:bold r:id="rId29"/>
    </p:embeddedFont>
    <p:embeddedFont>
      <p:font typeface="Mulish Medium" charset="0"/>
      <p:regular r:id="rId30"/>
      <p:bold r:id="rId31"/>
      <p:italic r:id="rId32"/>
      <p:boldItalic r:id="rId33"/>
    </p:embeddedFont>
    <p:embeddedFont>
      <p:font typeface="Bebas Neue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3" d="100"/>
          <a:sy n="153" d="100"/>
        </p:scale>
        <p:origin x="-414" y="-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0384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d1d5e8f9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0d1d5e8f9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15e434768b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15e434768b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15e434768b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15e434768b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f148ef9f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f148ef9f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15b257f0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15b257f0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15e434768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15e434768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5b257f0b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5b257f0b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15e434768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15e434768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f148ef9fa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f148ef9fa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15e434768b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15e434768b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5e434768b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5e434768b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5e434768b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15e434768b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56000" y="1458250"/>
            <a:ext cx="7032000" cy="163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83050" y="3228063"/>
            <a:ext cx="37779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 flipH="1">
            <a:off x="5580723" y="50000"/>
            <a:ext cx="3545925" cy="1476991"/>
            <a:chOff x="4717948" y="-2488300"/>
            <a:chExt cx="3545925" cy="1476991"/>
          </a:xfrm>
        </p:grpSpPr>
        <p:sp>
          <p:nvSpPr>
            <p:cNvPr id="12" name="Google Shape;12;p2"/>
            <p:cNvSpPr/>
            <p:nvPr/>
          </p:nvSpPr>
          <p:spPr>
            <a:xfrm>
              <a:off x="8121381" y="-1065076"/>
              <a:ext cx="53767" cy="53767"/>
            </a:xfrm>
            <a:custGeom>
              <a:avLst/>
              <a:gdLst/>
              <a:ahLst/>
              <a:cxnLst/>
              <a:rect l="l" t="t" r="r" b="b"/>
              <a:pathLst>
                <a:path w="1557" h="1557" extrusionOk="0">
                  <a:moveTo>
                    <a:pt x="618" y="0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6"/>
                  </a:lnTo>
                  <a:lnTo>
                    <a:pt x="50" y="470"/>
                  </a:lnTo>
                  <a:lnTo>
                    <a:pt x="0" y="618"/>
                  </a:lnTo>
                  <a:lnTo>
                    <a:pt x="0" y="791"/>
                  </a:lnTo>
                  <a:lnTo>
                    <a:pt x="0" y="939"/>
                  </a:lnTo>
                  <a:lnTo>
                    <a:pt x="50" y="1087"/>
                  </a:lnTo>
                  <a:lnTo>
                    <a:pt x="124" y="1211"/>
                  </a:lnTo>
                  <a:lnTo>
                    <a:pt x="223" y="1334"/>
                  </a:lnTo>
                  <a:lnTo>
                    <a:pt x="346" y="1433"/>
                  </a:lnTo>
                  <a:lnTo>
                    <a:pt x="470" y="1507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7"/>
                  </a:lnTo>
                  <a:lnTo>
                    <a:pt x="1211" y="1433"/>
                  </a:lnTo>
                  <a:lnTo>
                    <a:pt x="1335" y="1334"/>
                  </a:lnTo>
                  <a:lnTo>
                    <a:pt x="1433" y="1211"/>
                  </a:lnTo>
                  <a:lnTo>
                    <a:pt x="1508" y="1087"/>
                  </a:lnTo>
                  <a:lnTo>
                    <a:pt x="1557" y="939"/>
                  </a:lnTo>
                  <a:lnTo>
                    <a:pt x="1557" y="791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3" y="346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387566" y="-1297175"/>
              <a:ext cx="53802" cy="53802"/>
            </a:xfrm>
            <a:custGeom>
              <a:avLst/>
              <a:gdLst/>
              <a:ahLst/>
              <a:cxnLst/>
              <a:rect l="l" t="t" r="r" b="b"/>
              <a:pathLst>
                <a:path w="1558" h="1558" extrusionOk="0">
                  <a:moveTo>
                    <a:pt x="618" y="1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7"/>
                  </a:lnTo>
                  <a:lnTo>
                    <a:pt x="50" y="470"/>
                  </a:lnTo>
                  <a:lnTo>
                    <a:pt x="1" y="618"/>
                  </a:lnTo>
                  <a:lnTo>
                    <a:pt x="1" y="767"/>
                  </a:lnTo>
                  <a:lnTo>
                    <a:pt x="1" y="940"/>
                  </a:lnTo>
                  <a:lnTo>
                    <a:pt x="50" y="1088"/>
                  </a:lnTo>
                  <a:lnTo>
                    <a:pt x="124" y="1211"/>
                  </a:lnTo>
                  <a:lnTo>
                    <a:pt x="223" y="1335"/>
                  </a:lnTo>
                  <a:lnTo>
                    <a:pt x="346" y="1434"/>
                  </a:lnTo>
                  <a:lnTo>
                    <a:pt x="470" y="1508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8"/>
                  </a:lnTo>
                  <a:lnTo>
                    <a:pt x="1211" y="1434"/>
                  </a:lnTo>
                  <a:lnTo>
                    <a:pt x="1335" y="1335"/>
                  </a:lnTo>
                  <a:lnTo>
                    <a:pt x="1434" y="1211"/>
                  </a:lnTo>
                  <a:lnTo>
                    <a:pt x="1508" y="1088"/>
                  </a:lnTo>
                  <a:lnTo>
                    <a:pt x="1557" y="940"/>
                  </a:lnTo>
                  <a:lnTo>
                    <a:pt x="1557" y="767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4" y="347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17948" y="-1383301"/>
              <a:ext cx="109226" cy="109261"/>
            </a:xfrm>
            <a:custGeom>
              <a:avLst/>
              <a:gdLst/>
              <a:ahLst/>
              <a:cxnLst/>
              <a:rect l="l" t="t" r="r" b="b"/>
              <a:pathLst>
                <a:path w="3163" h="3164" extrusionOk="0">
                  <a:moveTo>
                    <a:pt x="1581" y="1"/>
                  </a:moveTo>
                  <a:lnTo>
                    <a:pt x="1408" y="25"/>
                  </a:lnTo>
                  <a:lnTo>
                    <a:pt x="1260" y="25"/>
                  </a:lnTo>
                  <a:lnTo>
                    <a:pt x="1112" y="75"/>
                  </a:lnTo>
                  <a:lnTo>
                    <a:pt x="964" y="124"/>
                  </a:lnTo>
                  <a:lnTo>
                    <a:pt x="840" y="198"/>
                  </a:lnTo>
                  <a:lnTo>
                    <a:pt x="692" y="272"/>
                  </a:lnTo>
                  <a:lnTo>
                    <a:pt x="470" y="470"/>
                  </a:lnTo>
                  <a:lnTo>
                    <a:pt x="272" y="692"/>
                  </a:lnTo>
                  <a:lnTo>
                    <a:pt x="198" y="841"/>
                  </a:lnTo>
                  <a:lnTo>
                    <a:pt x="124" y="964"/>
                  </a:lnTo>
                  <a:lnTo>
                    <a:pt x="74" y="1112"/>
                  </a:lnTo>
                  <a:lnTo>
                    <a:pt x="50" y="1261"/>
                  </a:lnTo>
                  <a:lnTo>
                    <a:pt x="25" y="1409"/>
                  </a:lnTo>
                  <a:lnTo>
                    <a:pt x="0" y="1582"/>
                  </a:lnTo>
                  <a:lnTo>
                    <a:pt x="25" y="1730"/>
                  </a:lnTo>
                  <a:lnTo>
                    <a:pt x="50" y="1903"/>
                  </a:lnTo>
                  <a:lnTo>
                    <a:pt x="74" y="2051"/>
                  </a:lnTo>
                  <a:lnTo>
                    <a:pt x="124" y="2200"/>
                  </a:lnTo>
                  <a:lnTo>
                    <a:pt x="198" y="2323"/>
                  </a:lnTo>
                  <a:lnTo>
                    <a:pt x="272" y="2447"/>
                  </a:lnTo>
                  <a:lnTo>
                    <a:pt x="470" y="2694"/>
                  </a:lnTo>
                  <a:lnTo>
                    <a:pt x="692" y="2891"/>
                  </a:lnTo>
                  <a:lnTo>
                    <a:pt x="840" y="2966"/>
                  </a:lnTo>
                  <a:lnTo>
                    <a:pt x="964" y="3040"/>
                  </a:lnTo>
                  <a:lnTo>
                    <a:pt x="1112" y="3089"/>
                  </a:lnTo>
                  <a:lnTo>
                    <a:pt x="1260" y="3114"/>
                  </a:lnTo>
                  <a:lnTo>
                    <a:pt x="1408" y="3138"/>
                  </a:lnTo>
                  <a:lnTo>
                    <a:pt x="1581" y="3163"/>
                  </a:lnTo>
                  <a:lnTo>
                    <a:pt x="1754" y="3138"/>
                  </a:lnTo>
                  <a:lnTo>
                    <a:pt x="1903" y="3114"/>
                  </a:lnTo>
                  <a:lnTo>
                    <a:pt x="2051" y="3089"/>
                  </a:lnTo>
                  <a:lnTo>
                    <a:pt x="2199" y="3040"/>
                  </a:lnTo>
                  <a:lnTo>
                    <a:pt x="2323" y="2966"/>
                  </a:lnTo>
                  <a:lnTo>
                    <a:pt x="2471" y="2891"/>
                  </a:lnTo>
                  <a:lnTo>
                    <a:pt x="2693" y="2694"/>
                  </a:lnTo>
                  <a:lnTo>
                    <a:pt x="2891" y="2447"/>
                  </a:lnTo>
                  <a:lnTo>
                    <a:pt x="2965" y="2323"/>
                  </a:lnTo>
                  <a:lnTo>
                    <a:pt x="3039" y="2200"/>
                  </a:lnTo>
                  <a:lnTo>
                    <a:pt x="3089" y="2051"/>
                  </a:lnTo>
                  <a:lnTo>
                    <a:pt x="3113" y="1903"/>
                  </a:lnTo>
                  <a:lnTo>
                    <a:pt x="3138" y="1730"/>
                  </a:lnTo>
                  <a:lnTo>
                    <a:pt x="3163" y="1582"/>
                  </a:lnTo>
                  <a:lnTo>
                    <a:pt x="3138" y="1409"/>
                  </a:lnTo>
                  <a:lnTo>
                    <a:pt x="3113" y="1261"/>
                  </a:lnTo>
                  <a:lnTo>
                    <a:pt x="3089" y="1112"/>
                  </a:lnTo>
                  <a:lnTo>
                    <a:pt x="3039" y="964"/>
                  </a:lnTo>
                  <a:lnTo>
                    <a:pt x="2965" y="841"/>
                  </a:lnTo>
                  <a:lnTo>
                    <a:pt x="2891" y="692"/>
                  </a:lnTo>
                  <a:lnTo>
                    <a:pt x="2693" y="470"/>
                  </a:lnTo>
                  <a:lnTo>
                    <a:pt x="2471" y="272"/>
                  </a:lnTo>
                  <a:lnTo>
                    <a:pt x="2323" y="198"/>
                  </a:lnTo>
                  <a:lnTo>
                    <a:pt x="2199" y="124"/>
                  </a:lnTo>
                  <a:lnTo>
                    <a:pt x="2051" y="75"/>
                  </a:lnTo>
                  <a:lnTo>
                    <a:pt x="1903" y="25"/>
                  </a:lnTo>
                  <a:lnTo>
                    <a:pt x="1754" y="25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83646" y="-2172596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4052" y="0"/>
                  </a:moveTo>
                  <a:lnTo>
                    <a:pt x="3879" y="49"/>
                  </a:lnTo>
                  <a:lnTo>
                    <a:pt x="3731" y="148"/>
                  </a:lnTo>
                  <a:lnTo>
                    <a:pt x="3583" y="247"/>
                  </a:lnTo>
                  <a:lnTo>
                    <a:pt x="272" y="3583"/>
                  </a:lnTo>
                  <a:lnTo>
                    <a:pt x="149" y="3706"/>
                  </a:lnTo>
                  <a:lnTo>
                    <a:pt x="74" y="3879"/>
                  </a:lnTo>
                  <a:lnTo>
                    <a:pt x="25" y="4027"/>
                  </a:lnTo>
                  <a:lnTo>
                    <a:pt x="0" y="4200"/>
                  </a:lnTo>
                  <a:lnTo>
                    <a:pt x="25" y="4373"/>
                  </a:lnTo>
                  <a:lnTo>
                    <a:pt x="74" y="4522"/>
                  </a:lnTo>
                  <a:lnTo>
                    <a:pt x="149" y="4695"/>
                  </a:lnTo>
                  <a:lnTo>
                    <a:pt x="272" y="4818"/>
                  </a:lnTo>
                  <a:lnTo>
                    <a:pt x="396" y="4942"/>
                  </a:lnTo>
                  <a:lnTo>
                    <a:pt x="544" y="5016"/>
                  </a:lnTo>
                  <a:lnTo>
                    <a:pt x="717" y="5065"/>
                  </a:lnTo>
                  <a:lnTo>
                    <a:pt x="890" y="5090"/>
                  </a:lnTo>
                  <a:lnTo>
                    <a:pt x="1063" y="5065"/>
                  </a:lnTo>
                  <a:lnTo>
                    <a:pt x="1211" y="5016"/>
                  </a:lnTo>
                  <a:lnTo>
                    <a:pt x="1359" y="4942"/>
                  </a:lnTo>
                  <a:lnTo>
                    <a:pt x="1507" y="4818"/>
                  </a:lnTo>
                  <a:lnTo>
                    <a:pt x="4843" y="1507"/>
                  </a:lnTo>
                  <a:lnTo>
                    <a:pt x="4942" y="1359"/>
                  </a:lnTo>
                  <a:lnTo>
                    <a:pt x="5041" y="1211"/>
                  </a:lnTo>
                  <a:lnTo>
                    <a:pt x="5065" y="1038"/>
                  </a:lnTo>
                  <a:lnTo>
                    <a:pt x="5090" y="865"/>
                  </a:lnTo>
                  <a:lnTo>
                    <a:pt x="5065" y="717"/>
                  </a:lnTo>
                  <a:lnTo>
                    <a:pt x="5041" y="544"/>
                  </a:lnTo>
                  <a:lnTo>
                    <a:pt x="4942" y="395"/>
                  </a:lnTo>
                  <a:lnTo>
                    <a:pt x="4843" y="247"/>
                  </a:lnTo>
                  <a:lnTo>
                    <a:pt x="4695" y="148"/>
                  </a:lnTo>
                  <a:lnTo>
                    <a:pt x="4547" y="49"/>
                  </a:lnTo>
                  <a:lnTo>
                    <a:pt x="4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183646" y="-2172596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717" y="0"/>
                  </a:moveTo>
                  <a:lnTo>
                    <a:pt x="544" y="49"/>
                  </a:lnTo>
                  <a:lnTo>
                    <a:pt x="396" y="148"/>
                  </a:lnTo>
                  <a:lnTo>
                    <a:pt x="272" y="247"/>
                  </a:lnTo>
                  <a:lnTo>
                    <a:pt x="149" y="395"/>
                  </a:lnTo>
                  <a:lnTo>
                    <a:pt x="74" y="544"/>
                  </a:lnTo>
                  <a:lnTo>
                    <a:pt x="25" y="717"/>
                  </a:lnTo>
                  <a:lnTo>
                    <a:pt x="0" y="865"/>
                  </a:lnTo>
                  <a:lnTo>
                    <a:pt x="25" y="1038"/>
                  </a:lnTo>
                  <a:lnTo>
                    <a:pt x="74" y="1211"/>
                  </a:lnTo>
                  <a:lnTo>
                    <a:pt x="149" y="1359"/>
                  </a:lnTo>
                  <a:lnTo>
                    <a:pt x="272" y="1507"/>
                  </a:lnTo>
                  <a:lnTo>
                    <a:pt x="3583" y="4818"/>
                  </a:lnTo>
                  <a:lnTo>
                    <a:pt x="3731" y="4942"/>
                  </a:lnTo>
                  <a:lnTo>
                    <a:pt x="3879" y="5016"/>
                  </a:lnTo>
                  <a:lnTo>
                    <a:pt x="4052" y="5065"/>
                  </a:lnTo>
                  <a:lnTo>
                    <a:pt x="4201" y="5090"/>
                  </a:lnTo>
                  <a:lnTo>
                    <a:pt x="4374" y="5065"/>
                  </a:lnTo>
                  <a:lnTo>
                    <a:pt x="4547" y="5016"/>
                  </a:lnTo>
                  <a:lnTo>
                    <a:pt x="4695" y="4942"/>
                  </a:lnTo>
                  <a:lnTo>
                    <a:pt x="4843" y="4818"/>
                  </a:lnTo>
                  <a:lnTo>
                    <a:pt x="4942" y="4695"/>
                  </a:lnTo>
                  <a:lnTo>
                    <a:pt x="5041" y="4522"/>
                  </a:lnTo>
                  <a:lnTo>
                    <a:pt x="5065" y="4373"/>
                  </a:lnTo>
                  <a:lnTo>
                    <a:pt x="5090" y="4200"/>
                  </a:lnTo>
                  <a:lnTo>
                    <a:pt x="5065" y="4027"/>
                  </a:lnTo>
                  <a:lnTo>
                    <a:pt x="5041" y="3879"/>
                  </a:lnTo>
                  <a:lnTo>
                    <a:pt x="4942" y="3706"/>
                  </a:lnTo>
                  <a:lnTo>
                    <a:pt x="4843" y="3583"/>
                  </a:lnTo>
                  <a:lnTo>
                    <a:pt x="1507" y="247"/>
                  </a:lnTo>
                  <a:lnTo>
                    <a:pt x="1359" y="148"/>
                  </a:lnTo>
                  <a:lnTo>
                    <a:pt x="1211" y="49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159766" y="-2488300"/>
              <a:ext cx="1104108" cy="1104971"/>
            </a:xfrm>
            <a:custGeom>
              <a:avLst/>
              <a:gdLst/>
              <a:ahLst/>
              <a:cxnLst/>
              <a:rect l="l" t="t" r="r" b="b"/>
              <a:pathLst>
                <a:path w="31973" h="31998" extrusionOk="0">
                  <a:moveTo>
                    <a:pt x="15986" y="717"/>
                  </a:moveTo>
                  <a:lnTo>
                    <a:pt x="16777" y="741"/>
                  </a:lnTo>
                  <a:lnTo>
                    <a:pt x="17543" y="791"/>
                  </a:lnTo>
                  <a:lnTo>
                    <a:pt x="18309" y="889"/>
                  </a:lnTo>
                  <a:lnTo>
                    <a:pt x="19075" y="1038"/>
                  </a:lnTo>
                  <a:lnTo>
                    <a:pt x="19816" y="1186"/>
                  </a:lnTo>
                  <a:lnTo>
                    <a:pt x="20533" y="1408"/>
                  </a:lnTo>
                  <a:lnTo>
                    <a:pt x="21249" y="1655"/>
                  </a:lnTo>
                  <a:lnTo>
                    <a:pt x="21941" y="1927"/>
                  </a:lnTo>
                  <a:lnTo>
                    <a:pt x="22608" y="2224"/>
                  </a:lnTo>
                  <a:lnTo>
                    <a:pt x="23275" y="2570"/>
                  </a:lnTo>
                  <a:lnTo>
                    <a:pt x="23918" y="2940"/>
                  </a:lnTo>
                  <a:lnTo>
                    <a:pt x="24535" y="3336"/>
                  </a:lnTo>
                  <a:lnTo>
                    <a:pt x="25128" y="3756"/>
                  </a:lnTo>
                  <a:lnTo>
                    <a:pt x="25697" y="4200"/>
                  </a:lnTo>
                  <a:lnTo>
                    <a:pt x="26265" y="4695"/>
                  </a:lnTo>
                  <a:lnTo>
                    <a:pt x="26784" y="5189"/>
                  </a:lnTo>
                  <a:lnTo>
                    <a:pt x="27303" y="5732"/>
                  </a:lnTo>
                  <a:lnTo>
                    <a:pt x="27772" y="6276"/>
                  </a:lnTo>
                  <a:lnTo>
                    <a:pt x="28242" y="6869"/>
                  </a:lnTo>
                  <a:lnTo>
                    <a:pt x="28662" y="7462"/>
                  </a:lnTo>
                  <a:lnTo>
                    <a:pt x="29057" y="8080"/>
                  </a:lnTo>
                  <a:lnTo>
                    <a:pt x="29428" y="8722"/>
                  </a:lnTo>
                  <a:lnTo>
                    <a:pt x="29774" y="9389"/>
                  </a:lnTo>
                  <a:lnTo>
                    <a:pt x="30070" y="10056"/>
                  </a:lnTo>
                  <a:lnTo>
                    <a:pt x="30342" y="10748"/>
                  </a:lnTo>
                  <a:lnTo>
                    <a:pt x="30589" y="11465"/>
                  </a:lnTo>
                  <a:lnTo>
                    <a:pt x="30787" y="12181"/>
                  </a:lnTo>
                  <a:lnTo>
                    <a:pt x="30960" y="12922"/>
                  </a:lnTo>
                  <a:lnTo>
                    <a:pt x="31108" y="13664"/>
                  </a:lnTo>
                  <a:lnTo>
                    <a:pt x="31207" y="14430"/>
                  </a:lnTo>
                  <a:lnTo>
                    <a:pt x="31256" y="15220"/>
                  </a:lnTo>
                  <a:lnTo>
                    <a:pt x="31281" y="16011"/>
                  </a:lnTo>
                  <a:lnTo>
                    <a:pt x="31256" y="16777"/>
                  </a:lnTo>
                  <a:lnTo>
                    <a:pt x="31207" y="17568"/>
                  </a:lnTo>
                  <a:lnTo>
                    <a:pt x="31108" y="18333"/>
                  </a:lnTo>
                  <a:lnTo>
                    <a:pt x="30960" y="19075"/>
                  </a:lnTo>
                  <a:lnTo>
                    <a:pt x="30787" y="19816"/>
                  </a:lnTo>
                  <a:lnTo>
                    <a:pt x="30589" y="20532"/>
                  </a:lnTo>
                  <a:lnTo>
                    <a:pt x="30342" y="21249"/>
                  </a:lnTo>
                  <a:lnTo>
                    <a:pt x="30070" y="21941"/>
                  </a:lnTo>
                  <a:lnTo>
                    <a:pt x="29774" y="22608"/>
                  </a:lnTo>
                  <a:lnTo>
                    <a:pt x="29428" y="23275"/>
                  </a:lnTo>
                  <a:lnTo>
                    <a:pt x="29057" y="23918"/>
                  </a:lnTo>
                  <a:lnTo>
                    <a:pt x="28662" y="24535"/>
                  </a:lnTo>
                  <a:lnTo>
                    <a:pt x="28242" y="25128"/>
                  </a:lnTo>
                  <a:lnTo>
                    <a:pt x="27772" y="25721"/>
                  </a:lnTo>
                  <a:lnTo>
                    <a:pt x="27303" y="26265"/>
                  </a:lnTo>
                  <a:lnTo>
                    <a:pt x="26784" y="26808"/>
                  </a:lnTo>
                  <a:lnTo>
                    <a:pt x="26265" y="27303"/>
                  </a:lnTo>
                  <a:lnTo>
                    <a:pt x="25697" y="27797"/>
                  </a:lnTo>
                  <a:lnTo>
                    <a:pt x="25128" y="28241"/>
                  </a:lnTo>
                  <a:lnTo>
                    <a:pt x="24535" y="28661"/>
                  </a:lnTo>
                  <a:lnTo>
                    <a:pt x="23918" y="29057"/>
                  </a:lnTo>
                  <a:lnTo>
                    <a:pt x="23275" y="29427"/>
                  </a:lnTo>
                  <a:lnTo>
                    <a:pt x="22608" y="29773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3" y="30589"/>
                  </a:lnTo>
                  <a:lnTo>
                    <a:pt x="19816" y="30811"/>
                  </a:lnTo>
                  <a:lnTo>
                    <a:pt x="19075" y="30959"/>
                  </a:lnTo>
                  <a:lnTo>
                    <a:pt x="18309" y="31108"/>
                  </a:lnTo>
                  <a:lnTo>
                    <a:pt x="17543" y="31206"/>
                  </a:lnTo>
                  <a:lnTo>
                    <a:pt x="16777" y="31256"/>
                  </a:lnTo>
                  <a:lnTo>
                    <a:pt x="15986" y="31281"/>
                  </a:lnTo>
                  <a:lnTo>
                    <a:pt x="15196" y="31256"/>
                  </a:lnTo>
                  <a:lnTo>
                    <a:pt x="14430" y="31206"/>
                  </a:lnTo>
                  <a:lnTo>
                    <a:pt x="13664" y="31108"/>
                  </a:lnTo>
                  <a:lnTo>
                    <a:pt x="12923" y="30959"/>
                  </a:lnTo>
                  <a:lnTo>
                    <a:pt x="12181" y="30811"/>
                  </a:lnTo>
                  <a:lnTo>
                    <a:pt x="11440" y="30589"/>
                  </a:lnTo>
                  <a:lnTo>
                    <a:pt x="10748" y="30342"/>
                  </a:lnTo>
                  <a:lnTo>
                    <a:pt x="10057" y="30070"/>
                  </a:lnTo>
                  <a:lnTo>
                    <a:pt x="9365" y="29773"/>
                  </a:lnTo>
                  <a:lnTo>
                    <a:pt x="8722" y="29427"/>
                  </a:lnTo>
                  <a:lnTo>
                    <a:pt x="8080" y="29057"/>
                  </a:lnTo>
                  <a:lnTo>
                    <a:pt x="7462" y="28661"/>
                  </a:lnTo>
                  <a:lnTo>
                    <a:pt x="6845" y="28241"/>
                  </a:lnTo>
                  <a:lnTo>
                    <a:pt x="6276" y="27797"/>
                  </a:lnTo>
                  <a:lnTo>
                    <a:pt x="5708" y="27303"/>
                  </a:lnTo>
                  <a:lnTo>
                    <a:pt x="5189" y="26808"/>
                  </a:lnTo>
                  <a:lnTo>
                    <a:pt x="4670" y="26265"/>
                  </a:lnTo>
                  <a:lnTo>
                    <a:pt x="4201" y="25721"/>
                  </a:lnTo>
                  <a:lnTo>
                    <a:pt x="3756" y="25128"/>
                  </a:lnTo>
                  <a:lnTo>
                    <a:pt x="3311" y="24535"/>
                  </a:lnTo>
                  <a:lnTo>
                    <a:pt x="2916" y="23918"/>
                  </a:lnTo>
                  <a:lnTo>
                    <a:pt x="2545" y="23275"/>
                  </a:lnTo>
                  <a:lnTo>
                    <a:pt x="2224" y="22608"/>
                  </a:lnTo>
                  <a:lnTo>
                    <a:pt x="1903" y="21941"/>
                  </a:lnTo>
                  <a:lnTo>
                    <a:pt x="1631" y="21249"/>
                  </a:lnTo>
                  <a:lnTo>
                    <a:pt x="1384" y="20532"/>
                  </a:lnTo>
                  <a:lnTo>
                    <a:pt x="1186" y="19816"/>
                  </a:lnTo>
                  <a:lnTo>
                    <a:pt x="1013" y="19075"/>
                  </a:lnTo>
                  <a:lnTo>
                    <a:pt x="890" y="18333"/>
                  </a:lnTo>
                  <a:lnTo>
                    <a:pt x="791" y="17568"/>
                  </a:lnTo>
                  <a:lnTo>
                    <a:pt x="717" y="16777"/>
                  </a:lnTo>
                  <a:lnTo>
                    <a:pt x="717" y="16011"/>
                  </a:lnTo>
                  <a:lnTo>
                    <a:pt x="717" y="15220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922"/>
                  </a:lnTo>
                  <a:lnTo>
                    <a:pt x="1186" y="12181"/>
                  </a:lnTo>
                  <a:lnTo>
                    <a:pt x="1384" y="11465"/>
                  </a:lnTo>
                  <a:lnTo>
                    <a:pt x="1631" y="10748"/>
                  </a:lnTo>
                  <a:lnTo>
                    <a:pt x="1903" y="10056"/>
                  </a:lnTo>
                  <a:lnTo>
                    <a:pt x="2224" y="9389"/>
                  </a:lnTo>
                  <a:lnTo>
                    <a:pt x="2545" y="8722"/>
                  </a:lnTo>
                  <a:lnTo>
                    <a:pt x="2916" y="8080"/>
                  </a:lnTo>
                  <a:lnTo>
                    <a:pt x="3311" y="7462"/>
                  </a:lnTo>
                  <a:lnTo>
                    <a:pt x="3756" y="6869"/>
                  </a:lnTo>
                  <a:lnTo>
                    <a:pt x="4201" y="6276"/>
                  </a:lnTo>
                  <a:lnTo>
                    <a:pt x="4670" y="5732"/>
                  </a:lnTo>
                  <a:lnTo>
                    <a:pt x="5189" y="5189"/>
                  </a:lnTo>
                  <a:lnTo>
                    <a:pt x="5708" y="4695"/>
                  </a:lnTo>
                  <a:lnTo>
                    <a:pt x="6276" y="4200"/>
                  </a:lnTo>
                  <a:lnTo>
                    <a:pt x="6845" y="3756"/>
                  </a:lnTo>
                  <a:lnTo>
                    <a:pt x="7462" y="3336"/>
                  </a:lnTo>
                  <a:lnTo>
                    <a:pt x="8080" y="2940"/>
                  </a:lnTo>
                  <a:lnTo>
                    <a:pt x="8722" y="2570"/>
                  </a:lnTo>
                  <a:lnTo>
                    <a:pt x="9365" y="2224"/>
                  </a:lnTo>
                  <a:lnTo>
                    <a:pt x="10057" y="1927"/>
                  </a:lnTo>
                  <a:lnTo>
                    <a:pt x="10748" y="1655"/>
                  </a:lnTo>
                  <a:lnTo>
                    <a:pt x="11440" y="1408"/>
                  </a:lnTo>
                  <a:lnTo>
                    <a:pt x="12181" y="1186"/>
                  </a:lnTo>
                  <a:lnTo>
                    <a:pt x="12923" y="1038"/>
                  </a:lnTo>
                  <a:lnTo>
                    <a:pt x="13664" y="889"/>
                  </a:lnTo>
                  <a:lnTo>
                    <a:pt x="14430" y="791"/>
                  </a:lnTo>
                  <a:lnTo>
                    <a:pt x="15196" y="741"/>
                  </a:lnTo>
                  <a:lnTo>
                    <a:pt x="15986" y="717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6" y="99"/>
                  </a:lnTo>
                  <a:lnTo>
                    <a:pt x="13565" y="198"/>
                  </a:lnTo>
                  <a:lnTo>
                    <a:pt x="12774" y="346"/>
                  </a:lnTo>
                  <a:lnTo>
                    <a:pt x="12008" y="519"/>
                  </a:lnTo>
                  <a:lnTo>
                    <a:pt x="11243" y="741"/>
                  </a:lnTo>
                  <a:lnTo>
                    <a:pt x="10501" y="988"/>
                  </a:lnTo>
                  <a:lnTo>
                    <a:pt x="9760" y="1260"/>
                  </a:lnTo>
                  <a:lnTo>
                    <a:pt x="9068" y="1581"/>
                  </a:lnTo>
                  <a:lnTo>
                    <a:pt x="8376" y="1952"/>
                  </a:lnTo>
                  <a:lnTo>
                    <a:pt x="7709" y="2323"/>
                  </a:lnTo>
                  <a:lnTo>
                    <a:pt x="7067" y="2743"/>
                  </a:lnTo>
                  <a:lnTo>
                    <a:pt x="6424" y="3187"/>
                  </a:lnTo>
                  <a:lnTo>
                    <a:pt x="5831" y="3657"/>
                  </a:lnTo>
                  <a:lnTo>
                    <a:pt x="5238" y="4176"/>
                  </a:lnTo>
                  <a:lnTo>
                    <a:pt x="4695" y="4695"/>
                  </a:lnTo>
                  <a:lnTo>
                    <a:pt x="4151" y="5263"/>
                  </a:lnTo>
                  <a:lnTo>
                    <a:pt x="3657" y="5831"/>
                  </a:lnTo>
                  <a:lnTo>
                    <a:pt x="3188" y="6449"/>
                  </a:lnTo>
                  <a:lnTo>
                    <a:pt x="2743" y="7067"/>
                  </a:lnTo>
                  <a:lnTo>
                    <a:pt x="2323" y="7709"/>
                  </a:lnTo>
                  <a:lnTo>
                    <a:pt x="1928" y="8376"/>
                  </a:lnTo>
                  <a:lnTo>
                    <a:pt x="1582" y="9068"/>
                  </a:lnTo>
                  <a:lnTo>
                    <a:pt x="1260" y="9784"/>
                  </a:lnTo>
                  <a:lnTo>
                    <a:pt x="964" y="10501"/>
                  </a:lnTo>
                  <a:lnTo>
                    <a:pt x="717" y="11242"/>
                  </a:lnTo>
                  <a:lnTo>
                    <a:pt x="495" y="12008"/>
                  </a:lnTo>
                  <a:lnTo>
                    <a:pt x="322" y="12774"/>
                  </a:lnTo>
                  <a:lnTo>
                    <a:pt x="173" y="13565"/>
                  </a:lnTo>
                  <a:lnTo>
                    <a:pt x="74" y="14355"/>
                  </a:lnTo>
                  <a:lnTo>
                    <a:pt x="25" y="15171"/>
                  </a:lnTo>
                  <a:lnTo>
                    <a:pt x="0" y="16011"/>
                  </a:lnTo>
                  <a:lnTo>
                    <a:pt x="25" y="16826"/>
                  </a:lnTo>
                  <a:lnTo>
                    <a:pt x="74" y="17642"/>
                  </a:lnTo>
                  <a:lnTo>
                    <a:pt x="173" y="18432"/>
                  </a:lnTo>
                  <a:lnTo>
                    <a:pt x="322" y="19223"/>
                  </a:lnTo>
                  <a:lnTo>
                    <a:pt x="495" y="19989"/>
                  </a:lnTo>
                  <a:lnTo>
                    <a:pt x="717" y="20755"/>
                  </a:lnTo>
                  <a:lnTo>
                    <a:pt x="964" y="21496"/>
                  </a:lnTo>
                  <a:lnTo>
                    <a:pt x="1260" y="22213"/>
                  </a:lnTo>
                  <a:lnTo>
                    <a:pt x="1582" y="22929"/>
                  </a:lnTo>
                  <a:lnTo>
                    <a:pt x="1928" y="23621"/>
                  </a:lnTo>
                  <a:lnTo>
                    <a:pt x="2323" y="24288"/>
                  </a:lnTo>
                  <a:lnTo>
                    <a:pt x="2743" y="24931"/>
                  </a:lnTo>
                  <a:lnTo>
                    <a:pt x="3188" y="25548"/>
                  </a:lnTo>
                  <a:lnTo>
                    <a:pt x="3657" y="26166"/>
                  </a:lnTo>
                  <a:lnTo>
                    <a:pt x="4151" y="26734"/>
                  </a:lnTo>
                  <a:lnTo>
                    <a:pt x="4695" y="27303"/>
                  </a:lnTo>
                  <a:lnTo>
                    <a:pt x="5238" y="27821"/>
                  </a:lnTo>
                  <a:lnTo>
                    <a:pt x="5831" y="28340"/>
                  </a:lnTo>
                  <a:lnTo>
                    <a:pt x="6424" y="28810"/>
                  </a:lnTo>
                  <a:lnTo>
                    <a:pt x="7067" y="29254"/>
                  </a:lnTo>
                  <a:lnTo>
                    <a:pt x="7709" y="29675"/>
                  </a:lnTo>
                  <a:lnTo>
                    <a:pt x="8376" y="30045"/>
                  </a:lnTo>
                  <a:lnTo>
                    <a:pt x="9068" y="30416"/>
                  </a:lnTo>
                  <a:lnTo>
                    <a:pt x="9760" y="30737"/>
                  </a:lnTo>
                  <a:lnTo>
                    <a:pt x="10501" y="31009"/>
                  </a:lnTo>
                  <a:lnTo>
                    <a:pt x="11243" y="31281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99"/>
                  </a:lnTo>
                  <a:lnTo>
                    <a:pt x="14356" y="31898"/>
                  </a:lnTo>
                  <a:lnTo>
                    <a:pt x="15171" y="31972"/>
                  </a:lnTo>
                  <a:lnTo>
                    <a:pt x="15986" y="31997"/>
                  </a:lnTo>
                  <a:lnTo>
                    <a:pt x="16802" y="31972"/>
                  </a:lnTo>
                  <a:lnTo>
                    <a:pt x="17617" y="31898"/>
                  </a:lnTo>
                  <a:lnTo>
                    <a:pt x="18433" y="31799"/>
                  </a:lnTo>
                  <a:lnTo>
                    <a:pt x="19199" y="31651"/>
                  </a:lnTo>
                  <a:lnTo>
                    <a:pt x="19989" y="31478"/>
                  </a:lnTo>
                  <a:lnTo>
                    <a:pt x="20730" y="31281"/>
                  </a:lnTo>
                  <a:lnTo>
                    <a:pt x="21472" y="31009"/>
                  </a:lnTo>
                  <a:lnTo>
                    <a:pt x="22213" y="30737"/>
                  </a:lnTo>
                  <a:lnTo>
                    <a:pt x="22905" y="30416"/>
                  </a:lnTo>
                  <a:lnTo>
                    <a:pt x="23597" y="30045"/>
                  </a:lnTo>
                  <a:lnTo>
                    <a:pt x="24264" y="29675"/>
                  </a:lnTo>
                  <a:lnTo>
                    <a:pt x="24931" y="29254"/>
                  </a:lnTo>
                  <a:lnTo>
                    <a:pt x="25549" y="28810"/>
                  </a:lnTo>
                  <a:lnTo>
                    <a:pt x="26166" y="28340"/>
                  </a:lnTo>
                  <a:lnTo>
                    <a:pt x="26735" y="27821"/>
                  </a:lnTo>
                  <a:lnTo>
                    <a:pt x="27303" y="27303"/>
                  </a:lnTo>
                  <a:lnTo>
                    <a:pt x="27822" y="26734"/>
                  </a:lnTo>
                  <a:lnTo>
                    <a:pt x="28316" y="26166"/>
                  </a:lnTo>
                  <a:lnTo>
                    <a:pt x="28810" y="25548"/>
                  </a:lnTo>
                  <a:lnTo>
                    <a:pt x="29255" y="24931"/>
                  </a:lnTo>
                  <a:lnTo>
                    <a:pt x="29650" y="24288"/>
                  </a:lnTo>
                  <a:lnTo>
                    <a:pt x="30045" y="23621"/>
                  </a:lnTo>
                  <a:lnTo>
                    <a:pt x="30391" y="22929"/>
                  </a:lnTo>
                  <a:lnTo>
                    <a:pt x="30713" y="22213"/>
                  </a:lnTo>
                  <a:lnTo>
                    <a:pt x="31009" y="21496"/>
                  </a:lnTo>
                  <a:lnTo>
                    <a:pt x="31256" y="20755"/>
                  </a:lnTo>
                  <a:lnTo>
                    <a:pt x="31478" y="19989"/>
                  </a:lnTo>
                  <a:lnTo>
                    <a:pt x="31651" y="19223"/>
                  </a:lnTo>
                  <a:lnTo>
                    <a:pt x="31800" y="18432"/>
                  </a:lnTo>
                  <a:lnTo>
                    <a:pt x="31899" y="17642"/>
                  </a:lnTo>
                  <a:lnTo>
                    <a:pt x="31948" y="16826"/>
                  </a:lnTo>
                  <a:lnTo>
                    <a:pt x="31973" y="16011"/>
                  </a:lnTo>
                  <a:lnTo>
                    <a:pt x="31948" y="15171"/>
                  </a:lnTo>
                  <a:lnTo>
                    <a:pt x="31899" y="14355"/>
                  </a:lnTo>
                  <a:lnTo>
                    <a:pt x="31800" y="13565"/>
                  </a:lnTo>
                  <a:lnTo>
                    <a:pt x="31651" y="12774"/>
                  </a:lnTo>
                  <a:lnTo>
                    <a:pt x="31478" y="12008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13" y="9784"/>
                  </a:lnTo>
                  <a:lnTo>
                    <a:pt x="30391" y="9068"/>
                  </a:lnTo>
                  <a:lnTo>
                    <a:pt x="30045" y="8376"/>
                  </a:lnTo>
                  <a:lnTo>
                    <a:pt x="29650" y="7709"/>
                  </a:lnTo>
                  <a:lnTo>
                    <a:pt x="29255" y="7067"/>
                  </a:lnTo>
                  <a:lnTo>
                    <a:pt x="28810" y="6449"/>
                  </a:lnTo>
                  <a:lnTo>
                    <a:pt x="28316" y="5831"/>
                  </a:lnTo>
                  <a:lnTo>
                    <a:pt x="27822" y="5263"/>
                  </a:lnTo>
                  <a:lnTo>
                    <a:pt x="27303" y="4695"/>
                  </a:lnTo>
                  <a:lnTo>
                    <a:pt x="26735" y="4176"/>
                  </a:lnTo>
                  <a:lnTo>
                    <a:pt x="26166" y="3657"/>
                  </a:lnTo>
                  <a:lnTo>
                    <a:pt x="25549" y="3187"/>
                  </a:lnTo>
                  <a:lnTo>
                    <a:pt x="24931" y="2743"/>
                  </a:lnTo>
                  <a:lnTo>
                    <a:pt x="24264" y="2323"/>
                  </a:lnTo>
                  <a:lnTo>
                    <a:pt x="23597" y="1952"/>
                  </a:lnTo>
                  <a:lnTo>
                    <a:pt x="22905" y="1581"/>
                  </a:lnTo>
                  <a:lnTo>
                    <a:pt x="22213" y="1260"/>
                  </a:lnTo>
                  <a:lnTo>
                    <a:pt x="21472" y="988"/>
                  </a:lnTo>
                  <a:lnTo>
                    <a:pt x="20730" y="741"/>
                  </a:lnTo>
                  <a:lnTo>
                    <a:pt x="19989" y="519"/>
                  </a:lnTo>
                  <a:lnTo>
                    <a:pt x="19199" y="346"/>
                  </a:lnTo>
                  <a:lnTo>
                    <a:pt x="18433" y="198"/>
                  </a:lnTo>
                  <a:lnTo>
                    <a:pt x="17617" y="99"/>
                  </a:lnTo>
                  <a:lnTo>
                    <a:pt x="16802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Google Shape;1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6000" y="3102460"/>
            <a:ext cx="2028725" cy="19092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"/>
          <p:cNvGrpSpPr/>
          <p:nvPr/>
        </p:nvGrpSpPr>
        <p:grpSpPr>
          <a:xfrm>
            <a:off x="-347153" y="3136587"/>
            <a:ext cx="1104936" cy="2448557"/>
            <a:chOff x="-303853" y="3089387"/>
            <a:chExt cx="1104936" cy="2448557"/>
          </a:xfrm>
        </p:grpSpPr>
        <p:sp>
          <p:nvSpPr>
            <p:cNvPr id="20" name="Google Shape;20;p2"/>
            <p:cNvSpPr/>
            <p:nvPr/>
          </p:nvSpPr>
          <p:spPr>
            <a:xfrm>
              <a:off x="267673" y="3089387"/>
              <a:ext cx="156156" cy="156190"/>
            </a:xfrm>
            <a:custGeom>
              <a:avLst/>
              <a:gdLst/>
              <a:ahLst/>
              <a:cxnLst/>
              <a:rect l="l" t="t" r="r" b="b"/>
              <a:pathLst>
                <a:path w="4522" h="4523" extrusionOk="0">
                  <a:moveTo>
                    <a:pt x="2026" y="1"/>
                  </a:moveTo>
                  <a:lnTo>
                    <a:pt x="1804" y="50"/>
                  </a:lnTo>
                  <a:lnTo>
                    <a:pt x="1606" y="100"/>
                  </a:lnTo>
                  <a:lnTo>
                    <a:pt x="1384" y="174"/>
                  </a:lnTo>
                  <a:lnTo>
                    <a:pt x="1186" y="273"/>
                  </a:lnTo>
                  <a:lnTo>
                    <a:pt x="1013" y="371"/>
                  </a:lnTo>
                  <a:lnTo>
                    <a:pt x="840" y="520"/>
                  </a:lnTo>
                  <a:lnTo>
                    <a:pt x="667" y="668"/>
                  </a:lnTo>
                  <a:lnTo>
                    <a:pt x="519" y="816"/>
                  </a:lnTo>
                  <a:lnTo>
                    <a:pt x="395" y="989"/>
                  </a:lnTo>
                  <a:lnTo>
                    <a:pt x="272" y="1187"/>
                  </a:lnTo>
                  <a:lnTo>
                    <a:pt x="198" y="1385"/>
                  </a:lnTo>
                  <a:lnTo>
                    <a:pt x="99" y="1582"/>
                  </a:lnTo>
                  <a:lnTo>
                    <a:pt x="49" y="1805"/>
                  </a:lnTo>
                  <a:lnTo>
                    <a:pt x="25" y="2027"/>
                  </a:lnTo>
                  <a:lnTo>
                    <a:pt x="0" y="2249"/>
                  </a:lnTo>
                  <a:lnTo>
                    <a:pt x="25" y="2496"/>
                  </a:lnTo>
                  <a:lnTo>
                    <a:pt x="49" y="2719"/>
                  </a:lnTo>
                  <a:lnTo>
                    <a:pt x="99" y="2916"/>
                  </a:lnTo>
                  <a:lnTo>
                    <a:pt x="198" y="3139"/>
                  </a:lnTo>
                  <a:lnTo>
                    <a:pt x="272" y="3336"/>
                  </a:lnTo>
                  <a:lnTo>
                    <a:pt x="395" y="3509"/>
                  </a:lnTo>
                  <a:lnTo>
                    <a:pt x="519" y="3682"/>
                  </a:lnTo>
                  <a:lnTo>
                    <a:pt x="667" y="3855"/>
                  </a:lnTo>
                  <a:lnTo>
                    <a:pt x="840" y="4004"/>
                  </a:lnTo>
                  <a:lnTo>
                    <a:pt x="1013" y="4127"/>
                  </a:lnTo>
                  <a:lnTo>
                    <a:pt x="1186" y="4251"/>
                  </a:lnTo>
                  <a:lnTo>
                    <a:pt x="1384" y="4350"/>
                  </a:lnTo>
                  <a:lnTo>
                    <a:pt x="1606" y="4424"/>
                  </a:lnTo>
                  <a:lnTo>
                    <a:pt x="1804" y="4473"/>
                  </a:lnTo>
                  <a:lnTo>
                    <a:pt x="2026" y="4498"/>
                  </a:lnTo>
                  <a:lnTo>
                    <a:pt x="2273" y="4522"/>
                  </a:lnTo>
                  <a:lnTo>
                    <a:pt x="2496" y="4498"/>
                  </a:lnTo>
                  <a:lnTo>
                    <a:pt x="2718" y="4473"/>
                  </a:lnTo>
                  <a:lnTo>
                    <a:pt x="2940" y="4424"/>
                  </a:lnTo>
                  <a:lnTo>
                    <a:pt x="3138" y="4350"/>
                  </a:lnTo>
                  <a:lnTo>
                    <a:pt x="3336" y="4251"/>
                  </a:lnTo>
                  <a:lnTo>
                    <a:pt x="3533" y="4127"/>
                  </a:lnTo>
                  <a:lnTo>
                    <a:pt x="3706" y="4004"/>
                  </a:lnTo>
                  <a:lnTo>
                    <a:pt x="3854" y="3855"/>
                  </a:lnTo>
                  <a:lnTo>
                    <a:pt x="4003" y="3682"/>
                  </a:lnTo>
                  <a:lnTo>
                    <a:pt x="4151" y="3509"/>
                  </a:lnTo>
                  <a:lnTo>
                    <a:pt x="4250" y="3336"/>
                  </a:lnTo>
                  <a:lnTo>
                    <a:pt x="4349" y="3139"/>
                  </a:lnTo>
                  <a:lnTo>
                    <a:pt x="4423" y="2916"/>
                  </a:lnTo>
                  <a:lnTo>
                    <a:pt x="4472" y="2719"/>
                  </a:lnTo>
                  <a:lnTo>
                    <a:pt x="4522" y="2496"/>
                  </a:lnTo>
                  <a:lnTo>
                    <a:pt x="4522" y="2249"/>
                  </a:lnTo>
                  <a:lnTo>
                    <a:pt x="4522" y="2027"/>
                  </a:lnTo>
                  <a:lnTo>
                    <a:pt x="4472" y="1805"/>
                  </a:lnTo>
                  <a:lnTo>
                    <a:pt x="4423" y="1582"/>
                  </a:lnTo>
                  <a:lnTo>
                    <a:pt x="4349" y="1385"/>
                  </a:lnTo>
                  <a:lnTo>
                    <a:pt x="4250" y="1187"/>
                  </a:lnTo>
                  <a:lnTo>
                    <a:pt x="4151" y="989"/>
                  </a:lnTo>
                  <a:lnTo>
                    <a:pt x="4003" y="816"/>
                  </a:lnTo>
                  <a:lnTo>
                    <a:pt x="3854" y="668"/>
                  </a:lnTo>
                  <a:lnTo>
                    <a:pt x="3706" y="520"/>
                  </a:lnTo>
                  <a:lnTo>
                    <a:pt x="3533" y="371"/>
                  </a:lnTo>
                  <a:lnTo>
                    <a:pt x="3336" y="273"/>
                  </a:lnTo>
                  <a:lnTo>
                    <a:pt x="3138" y="174"/>
                  </a:lnTo>
                  <a:lnTo>
                    <a:pt x="2940" y="100"/>
                  </a:lnTo>
                  <a:lnTo>
                    <a:pt x="2718" y="50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4201" y="0"/>
                  </a:moveTo>
                  <a:lnTo>
                    <a:pt x="4053" y="25"/>
                  </a:lnTo>
                  <a:lnTo>
                    <a:pt x="3880" y="75"/>
                  </a:lnTo>
                  <a:lnTo>
                    <a:pt x="3732" y="149"/>
                  </a:lnTo>
                  <a:lnTo>
                    <a:pt x="3583" y="272"/>
                  </a:lnTo>
                  <a:lnTo>
                    <a:pt x="248" y="3583"/>
                  </a:lnTo>
                  <a:lnTo>
                    <a:pt x="149" y="3731"/>
                  </a:lnTo>
                  <a:lnTo>
                    <a:pt x="75" y="3880"/>
                  </a:lnTo>
                  <a:lnTo>
                    <a:pt x="26" y="4053"/>
                  </a:lnTo>
                  <a:lnTo>
                    <a:pt x="1" y="4226"/>
                  </a:lnTo>
                  <a:lnTo>
                    <a:pt x="26" y="4374"/>
                  </a:lnTo>
                  <a:lnTo>
                    <a:pt x="75" y="4547"/>
                  </a:lnTo>
                  <a:lnTo>
                    <a:pt x="149" y="4695"/>
                  </a:lnTo>
                  <a:lnTo>
                    <a:pt x="248" y="4843"/>
                  </a:lnTo>
                  <a:lnTo>
                    <a:pt x="396" y="4942"/>
                  </a:lnTo>
                  <a:lnTo>
                    <a:pt x="544" y="5041"/>
                  </a:lnTo>
                  <a:lnTo>
                    <a:pt x="717" y="5090"/>
                  </a:lnTo>
                  <a:lnTo>
                    <a:pt x="1063" y="5090"/>
                  </a:lnTo>
                  <a:lnTo>
                    <a:pt x="1211" y="5041"/>
                  </a:lnTo>
                  <a:lnTo>
                    <a:pt x="1360" y="4942"/>
                  </a:lnTo>
                  <a:lnTo>
                    <a:pt x="1508" y="4843"/>
                  </a:lnTo>
                  <a:lnTo>
                    <a:pt x="4844" y="1508"/>
                  </a:lnTo>
                  <a:lnTo>
                    <a:pt x="4942" y="1384"/>
                  </a:lnTo>
                  <a:lnTo>
                    <a:pt x="5017" y="1211"/>
                  </a:lnTo>
                  <a:lnTo>
                    <a:pt x="5066" y="1063"/>
                  </a:lnTo>
                  <a:lnTo>
                    <a:pt x="5091" y="890"/>
                  </a:lnTo>
                  <a:lnTo>
                    <a:pt x="5066" y="717"/>
                  </a:lnTo>
                  <a:lnTo>
                    <a:pt x="5017" y="569"/>
                  </a:lnTo>
                  <a:lnTo>
                    <a:pt x="4942" y="396"/>
                  </a:lnTo>
                  <a:lnTo>
                    <a:pt x="4844" y="272"/>
                  </a:lnTo>
                  <a:lnTo>
                    <a:pt x="4695" y="149"/>
                  </a:lnTo>
                  <a:lnTo>
                    <a:pt x="4547" y="75"/>
                  </a:lnTo>
                  <a:lnTo>
                    <a:pt x="4374" y="2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890" y="0"/>
                  </a:moveTo>
                  <a:lnTo>
                    <a:pt x="717" y="25"/>
                  </a:lnTo>
                  <a:lnTo>
                    <a:pt x="544" y="75"/>
                  </a:lnTo>
                  <a:lnTo>
                    <a:pt x="396" y="149"/>
                  </a:lnTo>
                  <a:lnTo>
                    <a:pt x="248" y="272"/>
                  </a:lnTo>
                  <a:lnTo>
                    <a:pt x="149" y="396"/>
                  </a:lnTo>
                  <a:lnTo>
                    <a:pt x="75" y="569"/>
                  </a:lnTo>
                  <a:lnTo>
                    <a:pt x="26" y="717"/>
                  </a:lnTo>
                  <a:lnTo>
                    <a:pt x="1" y="890"/>
                  </a:lnTo>
                  <a:lnTo>
                    <a:pt x="26" y="1063"/>
                  </a:lnTo>
                  <a:lnTo>
                    <a:pt x="75" y="1211"/>
                  </a:lnTo>
                  <a:lnTo>
                    <a:pt x="149" y="1384"/>
                  </a:lnTo>
                  <a:lnTo>
                    <a:pt x="248" y="1508"/>
                  </a:lnTo>
                  <a:lnTo>
                    <a:pt x="3583" y="4843"/>
                  </a:lnTo>
                  <a:lnTo>
                    <a:pt x="3732" y="4942"/>
                  </a:lnTo>
                  <a:lnTo>
                    <a:pt x="3880" y="5041"/>
                  </a:lnTo>
                  <a:lnTo>
                    <a:pt x="4053" y="5090"/>
                  </a:lnTo>
                  <a:lnTo>
                    <a:pt x="4374" y="5090"/>
                  </a:lnTo>
                  <a:lnTo>
                    <a:pt x="4547" y="5041"/>
                  </a:lnTo>
                  <a:lnTo>
                    <a:pt x="4695" y="4942"/>
                  </a:lnTo>
                  <a:lnTo>
                    <a:pt x="4844" y="4843"/>
                  </a:lnTo>
                  <a:lnTo>
                    <a:pt x="4942" y="4695"/>
                  </a:lnTo>
                  <a:lnTo>
                    <a:pt x="5017" y="4547"/>
                  </a:lnTo>
                  <a:lnTo>
                    <a:pt x="5066" y="4374"/>
                  </a:lnTo>
                  <a:lnTo>
                    <a:pt x="5091" y="4226"/>
                  </a:lnTo>
                  <a:lnTo>
                    <a:pt x="5066" y="4053"/>
                  </a:lnTo>
                  <a:lnTo>
                    <a:pt x="5017" y="3880"/>
                  </a:lnTo>
                  <a:lnTo>
                    <a:pt x="4942" y="3731"/>
                  </a:lnTo>
                  <a:lnTo>
                    <a:pt x="4844" y="3583"/>
                  </a:lnTo>
                  <a:lnTo>
                    <a:pt x="1508" y="272"/>
                  </a:lnTo>
                  <a:lnTo>
                    <a:pt x="1360" y="149"/>
                  </a:lnTo>
                  <a:lnTo>
                    <a:pt x="1211" y="75"/>
                  </a:lnTo>
                  <a:lnTo>
                    <a:pt x="1063" y="25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303853" y="4433837"/>
              <a:ext cx="1104936" cy="1104108"/>
            </a:xfrm>
            <a:custGeom>
              <a:avLst/>
              <a:gdLst/>
              <a:ahLst/>
              <a:cxnLst/>
              <a:rect l="l" t="t" r="r" b="b"/>
              <a:pathLst>
                <a:path w="31997" h="31973" extrusionOk="0">
                  <a:moveTo>
                    <a:pt x="15986" y="692"/>
                  </a:moveTo>
                  <a:lnTo>
                    <a:pt x="16777" y="717"/>
                  </a:lnTo>
                  <a:lnTo>
                    <a:pt x="17567" y="766"/>
                  </a:lnTo>
                  <a:lnTo>
                    <a:pt x="18333" y="865"/>
                  </a:lnTo>
                  <a:lnTo>
                    <a:pt x="19075" y="1013"/>
                  </a:lnTo>
                  <a:lnTo>
                    <a:pt x="19816" y="1186"/>
                  </a:lnTo>
                  <a:lnTo>
                    <a:pt x="20532" y="1384"/>
                  </a:lnTo>
                  <a:lnTo>
                    <a:pt x="21249" y="1631"/>
                  </a:lnTo>
                  <a:lnTo>
                    <a:pt x="21941" y="1903"/>
                  </a:lnTo>
                  <a:lnTo>
                    <a:pt x="22608" y="2199"/>
                  </a:lnTo>
                  <a:lnTo>
                    <a:pt x="23275" y="2545"/>
                  </a:lnTo>
                  <a:lnTo>
                    <a:pt x="23917" y="2916"/>
                  </a:lnTo>
                  <a:lnTo>
                    <a:pt x="24535" y="3311"/>
                  </a:lnTo>
                  <a:lnTo>
                    <a:pt x="25128" y="3731"/>
                  </a:lnTo>
                  <a:lnTo>
                    <a:pt x="25721" y="4201"/>
                  </a:lnTo>
                  <a:lnTo>
                    <a:pt x="26265" y="4670"/>
                  </a:lnTo>
                  <a:lnTo>
                    <a:pt x="26808" y="5189"/>
                  </a:lnTo>
                  <a:lnTo>
                    <a:pt x="27302" y="5708"/>
                  </a:lnTo>
                  <a:lnTo>
                    <a:pt x="27797" y="6276"/>
                  </a:lnTo>
                  <a:lnTo>
                    <a:pt x="28241" y="6844"/>
                  </a:lnTo>
                  <a:lnTo>
                    <a:pt x="28661" y="7437"/>
                  </a:lnTo>
                  <a:lnTo>
                    <a:pt x="29057" y="8055"/>
                  </a:lnTo>
                  <a:lnTo>
                    <a:pt x="29427" y="8697"/>
                  </a:lnTo>
                  <a:lnTo>
                    <a:pt x="29773" y="9365"/>
                  </a:lnTo>
                  <a:lnTo>
                    <a:pt x="30070" y="10032"/>
                  </a:lnTo>
                  <a:lnTo>
                    <a:pt x="30342" y="10723"/>
                  </a:lnTo>
                  <a:lnTo>
                    <a:pt x="30589" y="11440"/>
                  </a:lnTo>
                  <a:lnTo>
                    <a:pt x="30811" y="12157"/>
                  </a:lnTo>
                  <a:lnTo>
                    <a:pt x="30959" y="12898"/>
                  </a:lnTo>
                  <a:lnTo>
                    <a:pt x="31108" y="13664"/>
                  </a:lnTo>
                  <a:lnTo>
                    <a:pt x="31206" y="14430"/>
                  </a:lnTo>
                  <a:lnTo>
                    <a:pt x="31256" y="15196"/>
                  </a:lnTo>
                  <a:lnTo>
                    <a:pt x="31280" y="15986"/>
                  </a:lnTo>
                  <a:lnTo>
                    <a:pt x="31256" y="16777"/>
                  </a:lnTo>
                  <a:lnTo>
                    <a:pt x="31206" y="17543"/>
                  </a:lnTo>
                  <a:lnTo>
                    <a:pt x="31108" y="18309"/>
                  </a:lnTo>
                  <a:lnTo>
                    <a:pt x="30959" y="19050"/>
                  </a:lnTo>
                  <a:lnTo>
                    <a:pt x="30811" y="19791"/>
                  </a:lnTo>
                  <a:lnTo>
                    <a:pt x="30589" y="20533"/>
                  </a:lnTo>
                  <a:lnTo>
                    <a:pt x="30342" y="21224"/>
                  </a:lnTo>
                  <a:lnTo>
                    <a:pt x="30070" y="21916"/>
                  </a:lnTo>
                  <a:lnTo>
                    <a:pt x="29773" y="22608"/>
                  </a:lnTo>
                  <a:lnTo>
                    <a:pt x="29427" y="23251"/>
                  </a:lnTo>
                  <a:lnTo>
                    <a:pt x="29057" y="23893"/>
                  </a:lnTo>
                  <a:lnTo>
                    <a:pt x="28661" y="24511"/>
                  </a:lnTo>
                  <a:lnTo>
                    <a:pt x="28241" y="25128"/>
                  </a:lnTo>
                  <a:lnTo>
                    <a:pt x="27797" y="25697"/>
                  </a:lnTo>
                  <a:lnTo>
                    <a:pt x="27302" y="26240"/>
                  </a:lnTo>
                  <a:lnTo>
                    <a:pt x="26808" y="26784"/>
                  </a:lnTo>
                  <a:lnTo>
                    <a:pt x="26265" y="27278"/>
                  </a:lnTo>
                  <a:lnTo>
                    <a:pt x="25721" y="27772"/>
                  </a:lnTo>
                  <a:lnTo>
                    <a:pt x="25128" y="28217"/>
                  </a:lnTo>
                  <a:lnTo>
                    <a:pt x="24535" y="28662"/>
                  </a:lnTo>
                  <a:lnTo>
                    <a:pt x="23917" y="29057"/>
                  </a:lnTo>
                  <a:lnTo>
                    <a:pt x="23275" y="29428"/>
                  </a:lnTo>
                  <a:lnTo>
                    <a:pt x="22608" y="29749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2" y="30589"/>
                  </a:lnTo>
                  <a:lnTo>
                    <a:pt x="19816" y="30787"/>
                  </a:lnTo>
                  <a:lnTo>
                    <a:pt x="19075" y="30959"/>
                  </a:lnTo>
                  <a:lnTo>
                    <a:pt x="18333" y="31083"/>
                  </a:lnTo>
                  <a:lnTo>
                    <a:pt x="17567" y="31182"/>
                  </a:lnTo>
                  <a:lnTo>
                    <a:pt x="16777" y="31256"/>
                  </a:lnTo>
                  <a:lnTo>
                    <a:pt x="15220" y="31256"/>
                  </a:lnTo>
                  <a:lnTo>
                    <a:pt x="14430" y="31182"/>
                  </a:lnTo>
                  <a:lnTo>
                    <a:pt x="13664" y="31083"/>
                  </a:lnTo>
                  <a:lnTo>
                    <a:pt x="12922" y="30959"/>
                  </a:lnTo>
                  <a:lnTo>
                    <a:pt x="12181" y="30787"/>
                  </a:lnTo>
                  <a:lnTo>
                    <a:pt x="11465" y="30589"/>
                  </a:lnTo>
                  <a:lnTo>
                    <a:pt x="10748" y="30342"/>
                  </a:lnTo>
                  <a:lnTo>
                    <a:pt x="10056" y="30070"/>
                  </a:lnTo>
                  <a:lnTo>
                    <a:pt x="9389" y="29749"/>
                  </a:lnTo>
                  <a:lnTo>
                    <a:pt x="8722" y="29428"/>
                  </a:lnTo>
                  <a:lnTo>
                    <a:pt x="8080" y="29057"/>
                  </a:lnTo>
                  <a:lnTo>
                    <a:pt x="7462" y="28662"/>
                  </a:lnTo>
                  <a:lnTo>
                    <a:pt x="6869" y="28217"/>
                  </a:lnTo>
                  <a:lnTo>
                    <a:pt x="6276" y="27772"/>
                  </a:lnTo>
                  <a:lnTo>
                    <a:pt x="5732" y="27278"/>
                  </a:lnTo>
                  <a:lnTo>
                    <a:pt x="5189" y="26784"/>
                  </a:lnTo>
                  <a:lnTo>
                    <a:pt x="4695" y="26240"/>
                  </a:lnTo>
                  <a:lnTo>
                    <a:pt x="4200" y="25697"/>
                  </a:lnTo>
                  <a:lnTo>
                    <a:pt x="3756" y="25128"/>
                  </a:lnTo>
                  <a:lnTo>
                    <a:pt x="3336" y="24511"/>
                  </a:lnTo>
                  <a:lnTo>
                    <a:pt x="2940" y="23893"/>
                  </a:lnTo>
                  <a:lnTo>
                    <a:pt x="2570" y="23251"/>
                  </a:lnTo>
                  <a:lnTo>
                    <a:pt x="2224" y="22608"/>
                  </a:lnTo>
                  <a:lnTo>
                    <a:pt x="1927" y="21916"/>
                  </a:lnTo>
                  <a:lnTo>
                    <a:pt x="1631" y="21224"/>
                  </a:lnTo>
                  <a:lnTo>
                    <a:pt x="1408" y="20533"/>
                  </a:lnTo>
                  <a:lnTo>
                    <a:pt x="1186" y="19791"/>
                  </a:lnTo>
                  <a:lnTo>
                    <a:pt x="1013" y="19050"/>
                  </a:lnTo>
                  <a:lnTo>
                    <a:pt x="890" y="18309"/>
                  </a:lnTo>
                  <a:lnTo>
                    <a:pt x="791" y="17543"/>
                  </a:lnTo>
                  <a:lnTo>
                    <a:pt x="741" y="16777"/>
                  </a:lnTo>
                  <a:lnTo>
                    <a:pt x="717" y="15986"/>
                  </a:lnTo>
                  <a:lnTo>
                    <a:pt x="741" y="15196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898"/>
                  </a:lnTo>
                  <a:lnTo>
                    <a:pt x="1186" y="12157"/>
                  </a:lnTo>
                  <a:lnTo>
                    <a:pt x="1408" y="11440"/>
                  </a:lnTo>
                  <a:lnTo>
                    <a:pt x="1631" y="10723"/>
                  </a:lnTo>
                  <a:lnTo>
                    <a:pt x="1927" y="10032"/>
                  </a:lnTo>
                  <a:lnTo>
                    <a:pt x="2224" y="9365"/>
                  </a:lnTo>
                  <a:lnTo>
                    <a:pt x="2570" y="8697"/>
                  </a:lnTo>
                  <a:lnTo>
                    <a:pt x="2940" y="8055"/>
                  </a:lnTo>
                  <a:lnTo>
                    <a:pt x="3336" y="7437"/>
                  </a:lnTo>
                  <a:lnTo>
                    <a:pt x="3756" y="6844"/>
                  </a:lnTo>
                  <a:lnTo>
                    <a:pt x="4200" y="6276"/>
                  </a:lnTo>
                  <a:lnTo>
                    <a:pt x="4695" y="5708"/>
                  </a:lnTo>
                  <a:lnTo>
                    <a:pt x="5189" y="5189"/>
                  </a:lnTo>
                  <a:lnTo>
                    <a:pt x="5732" y="4670"/>
                  </a:lnTo>
                  <a:lnTo>
                    <a:pt x="6276" y="4201"/>
                  </a:lnTo>
                  <a:lnTo>
                    <a:pt x="6869" y="3731"/>
                  </a:lnTo>
                  <a:lnTo>
                    <a:pt x="7462" y="3311"/>
                  </a:lnTo>
                  <a:lnTo>
                    <a:pt x="8080" y="2916"/>
                  </a:lnTo>
                  <a:lnTo>
                    <a:pt x="8722" y="2545"/>
                  </a:lnTo>
                  <a:lnTo>
                    <a:pt x="9389" y="2199"/>
                  </a:lnTo>
                  <a:lnTo>
                    <a:pt x="10056" y="1903"/>
                  </a:lnTo>
                  <a:lnTo>
                    <a:pt x="10748" y="1631"/>
                  </a:lnTo>
                  <a:lnTo>
                    <a:pt x="11465" y="1384"/>
                  </a:lnTo>
                  <a:lnTo>
                    <a:pt x="12181" y="1186"/>
                  </a:lnTo>
                  <a:lnTo>
                    <a:pt x="12922" y="1013"/>
                  </a:lnTo>
                  <a:lnTo>
                    <a:pt x="13664" y="865"/>
                  </a:lnTo>
                  <a:lnTo>
                    <a:pt x="14430" y="766"/>
                  </a:lnTo>
                  <a:lnTo>
                    <a:pt x="15220" y="717"/>
                  </a:lnTo>
                  <a:lnTo>
                    <a:pt x="15986" y="692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5" y="74"/>
                  </a:lnTo>
                  <a:lnTo>
                    <a:pt x="13565" y="173"/>
                  </a:lnTo>
                  <a:lnTo>
                    <a:pt x="12774" y="321"/>
                  </a:lnTo>
                  <a:lnTo>
                    <a:pt x="12008" y="494"/>
                  </a:lnTo>
                  <a:lnTo>
                    <a:pt x="11242" y="717"/>
                  </a:lnTo>
                  <a:lnTo>
                    <a:pt x="10501" y="964"/>
                  </a:lnTo>
                  <a:lnTo>
                    <a:pt x="9784" y="1260"/>
                  </a:lnTo>
                  <a:lnTo>
                    <a:pt x="9068" y="1581"/>
                  </a:lnTo>
                  <a:lnTo>
                    <a:pt x="8376" y="1927"/>
                  </a:lnTo>
                  <a:lnTo>
                    <a:pt x="7709" y="2298"/>
                  </a:lnTo>
                  <a:lnTo>
                    <a:pt x="7067" y="2718"/>
                  </a:lnTo>
                  <a:lnTo>
                    <a:pt x="6449" y="3163"/>
                  </a:lnTo>
                  <a:lnTo>
                    <a:pt x="5831" y="3657"/>
                  </a:lnTo>
                  <a:lnTo>
                    <a:pt x="5263" y="4151"/>
                  </a:lnTo>
                  <a:lnTo>
                    <a:pt x="4695" y="4670"/>
                  </a:lnTo>
                  <a:lnTo>
                    <a:pt x="4176" y="5238"/>
                  </a:lnTo>
                  <a:lnTo>
                    <a:pt x="3657" y="5807"/>
                  </a:lnTo>
                  <a:lnTo>
                    <a:pt x="3187" y="6424"/>
                  </a:lnTo>
                  <a:lnTo>
                    <a:pt x="2743" y="7042"/>
                  </a:lnTo>
                  <a:lnTo>
                    <a:pt x="2323" y="7684"/>
                  </a:lnTo>
                  <a:lnTo>
                    <a:pt x="1952" y="8376"/>
                  </a:lnTo>
                  <a:lnTo>
                    <a:pt x="1581" y="9043"/>
                  </a:lnTo>
                  <a:lnTo>
                    <a:pt x="1260" y="9760"/>
                  </a:lnTo>
                  <a:lnTo>
                    <a:pt x="988" y="10501"/>
                  </a:lnTo>
                  <a:lnTo>
                    <a:pt x="717" y="11242"/>
                  </a:lnTo>
                  <a:lnTo>
                    <a:pt x="519" y="11984"/>
                  </a:lnTo>
                  <a:lnTo>
                    <a:pt x="321" y="12774"/>
                  </a:lnTo>
                  <a:lnTo>
                    <a:pt x="198" y="13540"/>
                  </a:lnTo>
                  <a:lnTo>
                    <a:pt x="99" y="14356"/>
                  </a:lnTo>
                  <a:lnTo>
                    <a:pt x="25" y="15171"/>
                  </a:lnTo>
                  <a:lnTo>
                    <a:pt x="0" y="15986"/>
                  </a:lnTo>
                  <a:lnTo>
                    <a:pt x="25" y="16802"/>
                  </a:lnTo>
                  <a:lnTo>
                    <a:pt x="99" y="17617"/>
                  </a:lnTo>
                  <a:lnTo>
                    <a:pt x="198" y="18408"/>
                  </a:lnTo>
                  <a:lnTo>
                    <a:pt x="321" y="19198"/>
                  </a:lnTo>
                  <a:lnTo>
                    <a:pt x="519" y="19964"/>
                  </a:lnTo>
                  <a:lnTo>
                    <a:pt x="717" y="20730"/>
                  </a:lnTo>
                  <a:lnTo>
                    <a:pt x="988" y="21472"/>
                  </a:lnTo>
                  <a:lnTo>
                    <a:pt x="1260" y="22188"/>
                  </a:lnTo>
                  <a:lnTo>
                    <a:pt x="1581" y="22905"/>
                  </a:lnTo>
                  <a:lnTo>
                    <a:pt x="1952" y="23596"/>
                  </a:lnTo>
                  <a:lnTo>
                    <a:pt x="2323" y="24264"/>
                  </a:lnTo>
                  <a:lnTo>
                    <a:pt x="2743" y="24906"/>
                  </a:lnTo>
                  <a:lnTo>
                    <a:pt x="3187" y="25548"/>
                  </a:lnTo>
                  <a:lnTo>
                    <a:pt x="3657" y="26141"/>
                  </a:lnTo>
                  <a:lnTo>
                    <a:pt x="4176" y="26734"/>
                  </a:lnTo>
                  <a:lnTo>
                    <a:pt x="4695" y="27278"/>
                  </a:lnTo>
                  <a:lnTo>
                    <a:pt x="5263" y="27822"/>
                  </a:lnTo>
                  <a:lnTo>
                    <a:pt x="5831" y="28316"/>
                  </a:lnTo>
                  <a:lnTo>
                    <a:pt x="6449" y="28785"/>
                  </a:lnTo>
                  <a:lnTo>
                    <a:pt x="7067" y="29230"/>
                  </a:lnTo>
                  <a:lnTo>
                    <a:pt x="7709" y="29650"/>
                  </a:lnTo>
                  <a:lnTo>
                    <a:pt x="8376" y="30045"/>
                  </a:lnTo>
                  <a:lnTo>
                    <a:pt x="9068" y="30391"/>
                  </a:lnTo>
                  <a:lnTo>
                    <a:pt x="9784" y="30712"/>
                  </a:lnTo>
                  <a:lnTo>
                    <a:pt x="10501" y="31009"/>
                  </a:lnTo>
                  <a:lnTo>
                    <a:pt x="11242" y="31256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75"/>
                  </a:lnTo>
                  <a:lnTo>
                    <a:pt x="14355" y="31898"/>
                  </a:lnTo>
                  <a:lnTo>
                    <a:pt x="15171" y="31948"/>
                  </a:lnTo>
                  <a:lnTo>
                    <a:pt x="15986" y="31973"/>
                  </a:lnTo>
                  <a:lnTo>
                    <a:pt x="16826" y="31948"/>
                  </a:lnTo>
                  <a:lnTo>
                    <a:pt x="17642" y="31898"/>
                  </a:lnTo>
                  <a:lnTo>
                    <a:pt x="18432" y="31775"/>
                  </a:lnTo>
                  <a:lnTo>
                    <a:pt x="19223" y="31651"/>
                  </a:lnTo>
                  <a:lnTo>
                    <a:pt x="19989" y="31478"/>
                  </a:lnTo>
                  <a:lnTo>
                    <a:pt x="20755" y="31256"/>
                  </a:lnTo>
                  <a:lnTo>
                    <a:pt x="21496" y="31009"/>
                  </a:lnTo>
                  <a:lnTo>
                    <a:pt x="22213" y="30712"/>
                  </a:lnTo>
                  <a:lnTo>
                    <a:pt x="22929" y="30391"/>
                  </a:lnTo>
                  <a:lnTo>
                    <a:pt x="23621" y="30045"/>
                  </a:lnTo>
                  <a:lnTo>
                    <a:pt x="24288" y="29650"/>
                  </a:lnTo>
                  <a:lnTo>
                    <a:pt x="24931" y="29230"/>
                  </a:lnTo>
                  <a:lnTo>
                    <a:pt x="25548" y="28785"/>
                  </a:lnTo>
                  <a:lnTo>
                    <a:pt x="26166" y="28316"/>
                  </a:lnTo>
                  <a:lnTo>
                    <a:pt x="26734" y="27822"/>
                  </a:lnTo>
                  <a:lnTo>
                    <a:pt x="27302" y="27278"/>
                  </a:lnTo>
                  <a:lnTo>
                    <a:pt x="27821" y="26734"/>
                  </a:lnTo>
                  <a:lnTo>
                    <a:pt x="28340" y="26141"/>
                  </a:lnTo>
                  <a:lnTo>
                    <a:pt x="28810" y="25548"/>
                  </a:lnTo>
                  <a:lnTo>
                    <a:pt x="29254" y="24906"/>
                  </a:lnTo>
                  <a:lnTo>
                    <a:pt x="29674" y="24264"/>
                  </a:lnTo>
                  <a:lnTo>
                    <a:pt x="30045" y="23596"/>
                  </a:lnTo>
                  <a:lnTo>
                    <a:pt x="30416" y="22905"/>
                  </a:lnTo>
                  <a:lnTo>
                    <a:pt x="30737" y="22188"/>
                  </a:lnTo>
                  <a:lnTo>
                    <a:pt x="31009" y="21472"/>
                  </a:lnTo>
                  <a:lnTo>
                    <a:pt x="31256" y="20730"/>
                  </a:lnTo>
                  <a:lnTo>
                    <a:pt x="31478" y="19964"/>
                  </a:lnTo>
                  <a:lnTo>
                    <a:pt x="31651" y="19198"/>
                  </a:lnTo>
                  <a:lnTo>
                    <a:pt x="31799" y="18408"/>
                  </a:lnTo>
                  <a:lnTo>
                    <a:pt x="31898" y="17617"/>
                  </a:lnTo>
                  <a:lnTo>
                    <a:pt x="31972" y="16802"/>
                  </a:lnTo>
                  <a:lnTo>
                    <a:pt x="31997" y="15986"/>
                  </a:lnTo>
                  <a:lnTo>
                    <a:pt x="31972" y="15171"/>
                  </a:lnTo>
                  <a:lnTo>
                    <a:pt x="31898" y="14356"/>
                  </a:lnTo>
                  <a:lnTo>
                    <a:pt x="31799" y="13540"/>
                  </a:lnTo>
                  <a:lnTo>
                    <a:pt x="31651" y="12774"/>
                  </a:lnTo>
                  <a:lnTo>
                    <a:pt x="31478" y="11984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37" y="9760"/>
                  </a:lnTo>
                  <a:lnTo>
                    <a:pt x="30416" y="9043"/>
                  </a:lnTo>
                  <a:lnTo>
                    <a:pt x="30045" y="8376"/>
                  </a:lnTo>
                  <a:lnTo>
                    <a:pt x="29674" y="7684"/>
                  </a:lnTo>
                  <a:lnTo>
                    <a:pt x="29254" y="7042"/>
                  </a:lnTo>
                  <a:lnTo>
                    <a:pt x="28810" y="6424"/>
                  </a:lnTo>
                  <a:lnTo>
                    <a:pt x="28340" y="5807"/>
                  </a:lnTo>
                  <a:lnTo>
                    <a:pt x="27821" y="5238"/>
                  </a:lnTo>
                  <a:lnTo>
                    <a:pt x="27302" y="4670"/>
                  </a:lnTo>
                  <a:lnTo>
                    <a:pt x="26734" y="4151"/>
                  </a:lnTo>
                  <a:lnTo>
                    <a:pt x="26166" y="3657"/>
                  </a:lnTo>
                  <a:lnTo>
                    <a:pt x="25548" y="3163"/>
                  </a:lnTo>
                  <a:lnTo>
                    <a:pt x="24931" y="2718"/>
                  </a:lnTo>
                  <a:lnTo>
                    <a:pt x="24288" y="2298"/>
                  </a:lnTo>
                  <a:lnTo>
                    <a:pt x="23621" y="1927"/>
                  </a:lnTo>
                  <a:lnTo>
                    <a:pt x="22929" y="1581"/>
                  </a:lnTo>
                  <a:lnTo>
                    <a:pt x="22213" y="1260"/>
                  </a:lnTo>
                  <a:lnTo>
                    <a:pt x="21496" y="964"/>
                  </a:lnTo>
                  <a:lnTo>
                    <a:pt x="20755" y="717"/>
                  </a:lnTo>
                  <a:lnTo>
                    <a:pt x="19989" y="494"/>
                  </a:lnTo>
                  <a:lnTo>
                    <a:pt x="19223" y="321"/>
                  </a:lnTo>
                  <a:lnTo>
                    <a:pt x="18432" y="173"/>
                  </a:lnTo>
                  <a:lnTo>
                    <a:pt x="17642" y="74"/>
                  </a:lnTo>
                  <a:lnTo>
                    <a:pt x="16826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 hasCustomPrompt="1"/>
          </p:nvPr>
        </p:nvSpPr>
        <p:spPr>
          <a:xfrm>
            <a:off x="855900" y="1729300"/>
            <a:ext cx="7432200" cy="11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6" name="Google Shape;116;p11"/>
          <p:cNvSpPr txBox="1">
            <a:spLocks noGrp="1"/>
          </p:cNvSpPr>
          <p:nvPr>
            <p:ph type="subTitle" idx="1"/>
          </p:nvPr>
        </p:nvSpPr>
        <p:spPr>
          <a:xfrm>
            <a:off x="2139150" y="2891300"/>
            <a:ext cx="4865700" cy="49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11"/>
          <p:cNvSpPr/>
          <p:nvPr/>
        </p:nvSpPr>
        <p:spPr>
          <a:xfrm rot="10800000">
            <a:off x="-1181250" y="-707060"/>
            <a:ext cx="2145919" cy="2145055"/>
          </a:xfrm>
          <a:custGeom>
            <a:avLst/>
            <a:gdLst/>
            <a:ahLst/>
            <a:cxnLst/>
            <a:rect l="l" t="t" r="r" b="b"/>
            <a:pathLst>
              <a:path w="62142" h="62117" extrusionOk="0">
                <a:moveTo>
                  <a:pt x="31059" y="692"/>
                </a:moveTo>
                <a:lnTo>
                  <a:pt x="31849" y="717"/>
                </a:lnTo>
                <a:lnTo>
                  <a:pt x="32640" y="742"/>
                </a:lnTo>
                <a:lnTo>
                  <a:pt x="33406" y="791"/>
                </a:lnTo>
                <a:lnTo>
                  <a:pt x="34172" y="865"/>
                </a:lnTo>
                <a:lnTo>
                  <a:pt x="34938" y="940"/>
                </a:lnTo>
                <a:lnTo>
                  <a:pt x="35679" y="1038"/>
                </a:lnTo>
                <a:lnTo>
                  <a:pt x="36445" y="1162"/>
                </a:lnTo>
                <a:lnTo>
                  <a:pt x="37186" y="1310"/>
                </a:lnTo>
                <a:lnTo>
                  <a:pt x="37927" y="1483"/>
                </a:lnTo>
                <a:lnTo>
                  <a:pt x="38644" y="1656"/>
                </a:lnTo>
                <a:lnTo>
                  <a:pt x="39361" y="1854"/>
                </a:lnTo>
                <a:lnTo>
                  <a:pt x="40077" y="2076"/>
                </a:lnTo>
                <a:lnTo>
                  <a:pt x="40794" y="2299"/>
                </a:lnTo>
                <a:lnTo>
                  <a:pt x="41510" y="2546"/>
                </a:lnTo>
                <a:lnTo>
                  <a:pt x="42202" y="2817"/>
                </a:lnTo>
                <a:lnTo>
                  <a:pt x="42869" y="3089"/>
                </a:lnTo>
                <a:lnTo>
                  <a:pt x="43561" y="3386"/>
                </a:lnTo>
                <a:lnTo>
                  <a:pt x="44228" y="3707"/>
                </a:lnTo>
                <a:lnTo>
                  <a:pt x="44870" y="4028"/>
                </a:lnTo>
                <a:lnTo>
                  <a:pt x="45538" y="4374"/>
                </a:lnTo>
                <a:lnTo>
                  <a:pt x="46180" y="4720"/>
                </a:lnTo>
                <a:lnTo>
                  <a:pt x="46798" y="5091"/>
                </a:lnTo>
                <a:lnTo>
                  <a:pt x="47415" y="5486"/>
                </a:lnTo>
                <a:lnTo>
                  <a:pt x="48033" y="5881"/>
                </a:lnTo>
                <a:lnTo>
                  <a:pt x="48626" y="6301"/>
                </a:lnTo>
                <a:lnTo>
                  <a:pt x="49219" y="6746"/>
                </a:lnTo>
                <a:lnTo>
                  <a:pt x="49812" y="7191"/>
                </a:lnTo>
                <a:lnTo>
                  <a:pt x="50380" y="7635"/>
                </a:lnTo>
                <a:lnTo>
                  <a:pt x="50924" y="8105"/>
                </a:lnTo>
                <a:lnTo>
                  <a:pt x="51468" y="8599"/>
                </a:lnTo>
                <a:lnTo>
                  <a:pt x="52011" y="9093"/>
                </a:lnTo>
                <a:lnTo>
                  <a:pt x="52530" y="9612"/>
                </a:lnTo>
                <a:lnTo>
                  <a:pt x="53049" y="10131"/>
                </a:lnTo>
                <a:lnTo>
                  <a:pt x="53543" y="10650"/>
                </a:lnTo>
                <a:lnTo>
                  <a:pt x="54012" y="11193"/>
                </a:lnTo>
                <a:lnTo>
                  <a:pt x="54482" y="11762"/>
                </a:lnTo>
                <a:lnTo>
                  <a:pt x="54951" y="12330"/>
                </a:lnTo>
                <a:lnTo>
                  <a:pt x="55396" y="12898"/>
                </a:lnTo>
                <a:lnTo>
                  <a:pt x="55816" y="13491"/>
                </a:lnTo>
                <a:lnTo>
                  <a:pt x="56236" y="14084"/>
                </a:lnTo>
                <a:lnTo>
                  <a:pt x="56632" y="14702"/>
                </a:lnTo>
                <a:lnTo>
                  <a:pt x="57027" y="15320"/>
                </a:lnTo>
                <a:lnTo>
                  <a:pt x="57397" y="15962"/>
                </a:lnTo>
                <a:lnTo>
                  <a:pt x="57768" y="16605"/>
                </a:lnTo>
                <a:lnTo>
                  <a:pt x="58114" y="17247"/>
                </a:lnTo>
                <a:lnTo>
                  <a:pt x="58435" y="17914"/>
                </a:lnTo>
                <a:lnTo>
                  <a:pt x="58732" y="18581"/>
                </a:lnTo>
                <a:lnTo>
                  <a:pt x="59028" y="19248"/>
                </a:lnTo>
                <a:lnTo>
                  <a:pt x="59325" y="19940"/>
                </a:lnTo>
                <a:lnTo>
                  <a:pt x="59596" y="20632"/>
                </a:lnTo>
                <a:lnTo>
                  <a:pt x="59844" y="21324"/>
                </a:lnTo>
                <a:lnTo>
                  <a:pt x="60066" y="22040"/>
                </a:lnTo>
                <a:lnTo>
                  <a:pt x="60288" y="22757"/>
                </a:lnTo>
                <a:lnTo>
                  <a:pt x="60461" y="23473"/>
                </a:lnTo>
                <a:lnTo>
                  <a:pt x="60659" y="24215"/>
                </a:lnTo>
                <a:lnTo>
                  <a:pt x="60807" y="24956"/>
                </a:lnTo>
                <a:lnTo>
                  <a:pt x="60955" y="25697"/>
                </a:lnTo>
                <a:lnTo>
                  <a:pt x="61079" y="26438"/>
                </a:lnTo>
                <a:lnTo>
                  <a:pt x="61178" y="27204"/>
                </a:lnTo>
                <a:lnTo>
                  <a:pt x="61277" y="27970"/>
                </a:lnTo>
                <a:lnTo>
                  <a:pt x="61351" y="28736"/>
                </a:lnTo>
                <a:lnTo>
                  <a:pt x="61400" y="29502"/>
                </a:lnTo>
                <a:lnTo>
                  <a:pt x="61425" y="30268"/>
                </a:lnTo>
                <a:lnTo>
                  <a:pt x="61425" y="31059"/>
                </a:lnTo>
                <a:lnTo>
                  <a:pt x="61425" y="31849"/>
                </a:lnTo>
                <a:lnTo>
                  <a:pt x="61400" y="32615"/>
                </a:lnTo>
                <a:lnTo>
                  <a:pt x="61351" y="33381"/>
                </a:lnTo>
                <a:lnTo>
                  <a:pt x="61277" y="34147"/>
                </a:lnTo>
                <a:lnTo>
                  <a:pt x="61178" y="34913"/>
                </a:lnTo>
                <a:lnTo>
                  <a:pt x="61079" y="35679"/>
                </a:lnTo>
                <a:lnTo>
                  <a:pt x="60955" y="36421"/>
                </a:lnTo>
                <a:lnTo>
                  <a:pt x="60807" y="37162"/>
                </a:lnTo>
                <a:lnTo>
                  <a:pt x="60659" y="37903"/>
                </a:lnTo>
                <a:lnTo>
                  <a:pt x="60461" y="38644"/>
                </a:lnTo>
                <a:lnTo>
                  <a:pt x="60288" y="39361"/>
                </a:lnTo>
                <a:lnTo>
                  <a:pt x="60066" y="40077"/>
                </a:lnTo>
                <a:lnTo>
                  <a:pt x="59844" y="40794"/>
                </a:lnTo>
                <a:lnTo>
                  <a:pt x="59596" y="41486"/>
                </a:lnTo>
                <a:lnTo>
                  <a:pt x="59325" y="42178"/>
                </a:lnTo>
                <a:lnTo>
                  <a:pt x="59028" y="42869"/>
                </a:lnTo>
                <a:lnTo>
                  <a:pt x="58732" y="43536"/>
                </a:lnTo>
                <a:lnTo>
                  <a:pt x="58435" y="44204"/>
                </a:lnTo>
                <a:lnTo>
                  <a:pt x="58114" y="44871"/>
                </a:lnTo>
                <a:lnTo>
                  <a:pt x="57768" y="45513"/>
                </a:lnTo>
                <a:lnTo>
                  <a:pt x="57397" y="46156"/>
                </a:lnTo>
                <a:lnTo>
                  <a:pt x="57027" y="46798"/>
                </a:lnTo>
                <a:lnTo>
                  <a:pt x="56632" y="47416"/>
                </a:lnTo>
                <a:lnTo>
                  <a:pt x="56236" y="48009"/>
                </a:lnTo>
                <a:lnTo>
                  <a:pt x="55816" y="48626"/>
                </a:lnTo>
                <a:lnTo>
                  <a:pt x="55396" y="49219"/>
                </a:lnTo>
                <a:lnTo>
                  <a:pt x="54951" y="49788"/>
                </a:lnTo>
                <a:lnTo>
                  <a:pt x="54482" y="50356"/>
                </a:lnTo>
                <a:lnTo>
                  <a:pt x="54012" y="50924"/>
                </a:lnTo>
                <a:lnTo>
                  <a:pt x="53543" y="51468"/>
                </a:lnTo>
                <a:lnTo>
                  <a:pt x="53049" y="51987"/>
                </a:lnTo>
                <a:lnTo>
                  <a:pt x="52530" y="52506"/>
                </a:lnTo>
                <a:lnTo>
                  <a:pt x="52011" y="53024"/>
                </a:lnTo>
                <a:lnTo>
                  <a:pt x="51468" y="53519"/>
                </a:lnTo>
                <a:lnTo>
                  <a:pt x="50924" y="54013"/>
                </a:lnTo>
                <a:lnTo>
                  <a:pt x="50380" y="54482"/>
                </a:lnTo>
                <a:lnTo>
                  <a:pt x="49812" y="54927"/>
                </a:lnTo>
                <a:lnTo>
                  <a:pt x="49219" y="55372"/>
                </a:lnTo>
                <a:lnTo>
                  <a:pt x="48626" y="55816"/>
                </a:lnTo>
                <a:lnTo>
                  <a:pt x="48033" y="56236"/>
                </a:lnTo>
                <a:lnTo>
                  <a:pt x="47415" y="56632"/>
                </a:lnTo>
                <a:lnTo>
                  <a:pt x="46798" y="57027"/>
                </a:lnTo>
                <a:lnTo>
                  <a:pt x="46180" y="57398"/>
                </a:lnTo>
                <a:lnTo>
                  <a:pt x="45538" y="57744"/>
                </a:lnTo>
                <a:lnTo>
                  <a:pt x="44870" y="58090"/>
                </a:lnTo>
                <a:lnTo>
                  <a:pt x="44228" y="58411"/>
                </a:lnTo>
                <a:lnTo>
                  <a:pt x="43561" y="58732"/>
                </a:lnTo>
                <a:lnTo>
                  <a:pt x="42869" y="59028"/>
                </a:lnTo>
                <a:lnTo>
                  <a:pt x="42202" y="59300"/>
                </a:lnTo>
                <a:lnTo>
                  <a:pt x="41510" y="59572"/>
                </a:lnTo>
                <a:lnTo>
                  <a:pt x="40794" y="59819"/>
                </a:lnTo>
                <a:lnTo>
                  <a:pt x="40077" y="60042"/>
                </a:lnTo>
                <a:lnTo>
                  <a:pt x="39361" y="60264"/>
                </a:lnTo>
                <a:lnTo>
                  <a:pt x="38644" y="60462"/>
                </a:lnTo>
                <a:lnTo>
                  <a:pt x="37927" y="60635"/>
                </a:lnTo>
                <a:lnTo>
                  <a:pt x="37186" y="60807"/>
                </a:lnTo>
                <a:lnTo>
                  <a:pt x="36445" y="60931"/>
                </a:lnTo>
                <a:lnTo>
                  <a:pt x="35679" y="61055"/>
                </a:lnTo>
                <a:lnTo>
                  <a:pt x="34938" y="61178"/>
                </a:lnTo>
                <a:lnTo>
                  <a:pt x="34172" y="61252"/>
                </a:lnTo>
                <a:lnTo>
                  <a:pt x="33406" y="61326"/>
                </a:lnTo>
                <a:lnTo>
                  <a:pt x="32640" y="61376"/>
                </a:lnTo>
                <a:lnTo>
                  <a:pt x="31849" y="61400"/>
                </a:lnTo>
                <a:lnTo>
                  <a:pt x="31059" y="61425"/>
                </a:lnTo>
                <a:lnTo>
                  <a:pt x="30293" y="61400"/>
                </a:lnTo>
                <a:lnTo>
                  <a:pt x="29502" y="61376"/>
                </a:lnTo>
                <a:lnTo>
                  <a:pt x="28736" y="61326"/>
                </a:lnTo>
                <a:lnTo>
                  <a:pt x="27970" y="61252"/>
                </a:lnTo>
                <a:lnTo>
                  <a:pt x="27204" y="61178"/>
                </a:lnTo>
                <a:lnTo>
                  <a:pt x="26463" y="61055"/>
                </a:lnTo>
                <a:lnTo>
                  <a:pt x="25697" y="60931"/>
                </a:lnTo>
                <a:lnTo>
                  <a:pt x="24956" y="60807"/>
                </a:lnTo>
                <a:lnTo>
                  <a:pt x="24214" y="60635"/>
                </a:lnTo>
                <a:lnTo>
                  <a:pt x="23498" y="60462"/>
                </a:lnTo>
                <a:lnTo>
                  <a:pt x="22757" y="60264"/>
                </a:lnTo>
                <a:lnTo>
                  <a:pt x="22065" y="60042"/>
                </a:lnTo>
                <a:lnTo>
                  <a:pt x="21348" y="59819"/>
                </a:lnTo>
                <a:lnTo>
                  <a:pt x="20632" y="59572"/>
                </a:lnTo>
                <a:lnTo>
                  <a:pt x="19940" y="59300"/>
                </a:lnTo>
                <a:lnTo>
                  <a:pt x="19273" y="59028"/>
                </a:lnTo>
                <a:lnTo>
                  <a:pt x="18581" y="58732"/>
                </a:lnTo>
                <a:lnTo>
                  <a:pt x="17914" y="58411"/>
                </a:lnTo>
                <a:lnTo>
                  <a:pt x="17272" y="58090"/>
                </a:lnTo>
                <a:lnTo>
                  <a:pt x="16604" y="57744"/>
                </a:lnTo>
                <a:lnTo>
                  <a:pt x="15962" y="57398"/>
                </a:lnTo>
                <a:lnTo>
                  <a:pt x="15344" y="57027"/>
                </a:lnTo>
                <a:lnTo>
                  <a:pt x="14727" y="56632"/>
                </a:lnTo>
                <a:lnTo>
                  <a:pt x="14109" y="56236"/>
                </a:lnTo>
                <a:lnTo>
                  <a:pt x="13516" y="55816"/>
                </a:lnTo>
                <a:lnTo>
                  <a:pt x="12923" y="55372"/>
                </a:lnTo>
                <a:lnTo>
                  <a:pt x="12330" y="54927"/>
                </a:lnTo>
                <a:lnTo>
                  <a:pt x="11762" y="54482"/>
                </a:lnTo>
                <a:lnTo>
                  <a:pt x="11218" y="54013"/>
                </a:lnTo>
                <a:lnTo>
                  <a:pt x="10674" y="53519"/>
                </a:lnTo>
                <a:lnTo>
                  <a:pt x="10131" y="53024"/>
                </a:lnTo>
                <a:lnTo>
                  <a:pt x="9612" y="52506"/>
                </a:lnTo>
                <a:lnTo>
                  <a:pt x="9093" y="51987"/>
                </a:lnTo>
                <a:lnTo>
                  <a:pt x="8599" y="51468"/>
                </a:lnTo>
                <a:lnTo>
                  <a:pt x="8130" y="50924"/>
                </a:lnTo>
                <a:lnTo>
                  <a:pt x="7660" y="50356"/>
                </a:lnTo>
                <a:lnTo>
                  <a:pt x="7191" y="49788"/>
                </a:lnTo>
                <a:lnTo>
                  <a:pt x="6746" y="49219"/>
                </a:lnTo>
                <a:lnTo>
                  <a:pt x="6326" y="48626"/>
                </a:lnTo>
                <a:lnTo>
                  <a:pt x="5906" y="48009"/>
                </a:lnTo>
                <a:lnTo>
                  <a:pt x="5510" y="47416"/>
                </a:lnTo>
                <a:lnTo>
                  <a:pt x="5115" y="46798"/>
                </a:lnTo>
                <a:lnTo>
                  <a:pt x="4745" y="46156"/>
                </a:lnTo>
                <a:lnTo>
                  <a:pt x="4374" y="45513"/>
                </a:lnTo>
                <a:lnTo>
                  <a:pt x="4028" y="44871"/>
                </a:lnTo>
                <a:lnTo>
                  <a:pt x="3707" y="44204"/>
                </a:lnTo>
                <a:lnTo>
                  <a:pt x="3386" y="43536"/>
                </a:lnTo>
                <a:lnTo>
                  <a:pt x="3089" y="42869"/>
                </a:lnTo>
                <a:lnTo>
                  <a:pt x="2817" y="42178"/>
                </a:lnTo>
                <a:lnTo>
                  <a:pt x="2545" y="41486"/>
                </a:lnTo>
                <a:lnTo>
                  <a:pt x="2298" y="40794"/>
                </a:lnTo>
                <a:lnTo>
                  <a:pt x="2076" y="40077"/>
                </a:lnTo>
                <a:lnTo>
                  <a:pt x="1854" y="39361"/>
                </a:lnTo>
                <a:lnTo>
                  <a:pt x="1681" y="38644"/>
                </a:lnTo>
                <a:lnTo>
                  <a:pt x="1483" y="37903"/>
                </a:lnTo>
                <a:lnTo>
                  <a:pt x="1335" y="37162"/>
                </a:lnTo>
                <a:lnTo>
                  <a:pt x="1187" y="36421"/>
                </a:lnTo>
                <a:lnTo>
                  <a:pt x="1063" y="35679"/>
                </a:lnTo>
                <a:lnTo>
                  <a:pt x="964" y="34913"/>
                </a:lnTo>
                <a:lnTo>
                  <a:pt x="865" y="34147"/>
                </a:lnTo>
                <a:lnTo>
                  <a:pt x="791" y="33381"/>
                </a:lnTo>
                <a:lnTo>
                  <a:pt x="742" y="32615"/>
                </a:lnTo>
                <a:lnTo>
                  <a:pt x="717" y="31849"/>
                </a:lnTo>
                <a:lnTo>
                  <a:pt x="717" y="31059"/>
                </a:lnTo>
                <a:lnTo>
                  <a:pt x="717" y="30268"/>
                </a:lnTo>
                <a:lnTo>
                  <a:pt x="742" y="29502"/>
                </a:lnTo>
                <a:lnTo>
                  <a:pt x="791" y="28736"/>
                </a:lnTo>
                <a:lnTo>
                  <a:pt x="865" y="27970"/>
                </a:lnTo>
                <a:lnTo>
                  <a:pt x="964" y="27204"/>
                </a:lnTo>
                <a:lnTo>
                  <a:pt x="1063" y="26438"/>
                </a:lnTo>
                <a:lnTo>
                  <a:pt x="1187" y="25697"/>
                </a:lnTo>
                <a:lnTo>
                  <a:pt x="1335" y="24956"/>
                </a:lnTo>
                <a:lnTo>
                  <a:pt x="1483" y="24215"/>
                </a:lnTo>
                <a:lnTo>
                  <a:pt x="1681" y="23473"/>
                </a:lnTo>
                <a:lnTo>
                  <a:pt x="1854" y="22757"/>
                </a:lnTo>
                <a:lnTo>
                  <a:pt x="2076" y="22040"/>
                </a:lnTo>
                <a:lnTo>
                  <a:pt x="2298" y="21324"/>
                </a:lnTo>
                <a:lnTo>
                  <a:pt x="2545" y="20632"/>
                </a:lnTo>
                <a:lnTo>
                  <a:pt x="2817" y="19940"/>
                </a:lnTo>
                <a:lnTo>
                  <a:pt x="3089" y="19248"/>
                </a:lnTo>
                <a:lnTo>
                  <a:pt x="3386" y="18581"/>
                </a:lnTo>
                <a:lnTo>
                  <a:pt x="3707" y="17914"/>
                </a:lnTo>
                <a:lnTo>
                  <a:pt x="4028" y="17247"/>
                </a:lnTo>
                <a:lnTo>
                  <a:pt x="4374" y="16605"/>
                </a:lnTo>
                <a:lnTo>
                  <a:pt x="4745" y="15962"/>
                </a:lnTo>
                <a:lnTo>
                  <a:pt x="5115" y="15320"/>
                </a:lnTo>
                <a:lnTo>
                  <a:pt x="5510" y="14702"/>
                </a:lnTo>
                <a:lnTo>
                  <a:pt x="5906" y="14084"/>
                </a:lnTo>
                <a:lnTo>
                  <a:pt x="6326" y="13491"/>
                </a:lnTo>
                <a:lnTo>
                  <a:pt x="6746" y="12898"/>
                </a:lnTo>
                <a:lnTo>
                  <a:pt x="7191" y="12330"/>
                </a:lnTo>
                <a:lnTo>
                  <a:pt x="7660" y="11762"/>
                </a:lnTo>
                <a:lnTo>
                  <a:pt x="8130" y="11193"/>
                </a:lnTo>
                <a:lnTo>
                  <a:pt x="8599" y="10650"/>
                </a:lnTo>
                <a:lnTo>
                  <a:pt x="9093" y="10131"/>
                </a:lnTo>
                <a:lnTo>
                  <a:pt x="9612" y="9612"/>
                </a:lnTo>
                <a:lnTo>
                  <a:pt x="10131" y="9093"/>
                </a:lnTo>
                <a:lnTo>
                  <a:pt x="10674" y="8599"/>
                </a:lnTo>
                <a:lnTo>
                  <a:pt x="11218" y="8105"/>
                </a:lnTo>
                <a:lnTo>
                  <a:pt x="11762" y="7635"/>
                </a:lnTo>
                <a:lnTo>
                  <a:pt x="12330" y="7191"/>
                </a:lnTo>
                <a:lnTo>
                  <a:pt x="12923" y="6746"/>
                </a:lnTo>
                <a:lnTo>
                  <a:pt x="13516" y="6301"/>
                </a:lnTo>
                <a:lnTo>
                  <a:pt x="14109" y="5881"/>
                </a:lnTo>
                <a:lnTo>
                  <a:pt x="14727" y="5486"/>
                </a:lnTo>
                <a:lnTo>
                  <a:pt x="15344" y="5091"/>
                </a:lnTo>
                <a:lnTo>
                  <a:pt x="15962" y="4720"/>
                </a:lnTo>
                <a:lnTo>
                  <a:pt x="16604" y="4374"/>
                </a:lnTo>
                <a:lnTo>
                  <a:pt x="17272" y="4028"/>
                </a:lnTo>
                <a:lnTo>
                  <a:pt x="17914" y="3707"/>
                </a:lnTo>
                <a:lnTo>
                  <a:pt x="18581" y="3386"/>
                </a:lnTo>
                <a:lnTo>
                  <a:pt x="19273" y="3089"/>
                </a:lnTo>
                <a:lnTo>
                  <a:pt x="19940" y="2817"/>
                </a:lnTo>
                <a:lnTo>
                  <a:pt x="20632" y="2546"/>
                </a:lnTo>
                <a:lnTo>
                  <a:pt x="21348" y="2299"/>
                </a:lnTo>
                <a:lnTo>
                  <a:pt x="22065" y="2076"/>
                </a:lnTo>
                <a:lnTo>
                  <a:pt x="22757" y="1854"/>
                </a:lnTo>
                <a:lnTo>
                  <a:pt x="23498" y="1656"/>
                </a:lnTo>
                <a:lnTo>
                  <a:pt x="24214" y="1483"/>
                </a:lnTo>
                <a:lnTo>
                  <a:pt x="24956" y="1310"/>
                </a:lnTo>
                <a:lnTo>
                  <a:pt x="25697" y="1162"/>
                </a:lnTo>
                <a:lnTo>
                  <a:pt x="26463" y="1038"/>
                </a:lnTo>
                <a:lnTo>
                  <a:pt x="27204" y="940"/>
                </a:lnTo>
                <a:lnTo>
                  <a:pt x="27970" y="865"/>
                </a:lnTo>
                <a:lnTo>
                  <a:pt x="28736" y="791"/>
                </a:lnTo>
                <a:lnTo>
                  <a:pt x="29502" y="742"/>
                </a:lnTo>
                <a:lnTo>
                  <a:pt x="30293" y="717"/>
                </a:lnTo>
                <a:lnTo>
                  <a:pt x="31059" y="692"/>
                </a:lnTo>
                <a:close/>
                <a:moveTo>
                  <a:pt x="30268" y="1"/>
                </a:moveTo>
                <a:lnTo>
                  <a:pt x="29477" y="25"/>
                </a:lnTo>
                <a:lnTo>
                  <a:pt x="28687" y="75"/>
                </a:lnTo>
                <a:lnTo>
                  <a:pt x="27896" y="149"/>
                </a:lnTo>
                <a:lnTo>
                  <a:pt x="27130" y="248"/>
                </a:lnTo>
                <a:lnTo>
                  <a:pt x="26339" y="347"/>
                </a:lnTo>
                <a:lnTo>
                  <a:pt x="25573" y="470"/>
                </a:lnTo>
                <a:lnTo>
                  <a:pt x="24807" y="618"/>
                </a:lnTo>
                <a:lnTo>
                  <a:pt x="24066" y="791"/>
                </a:lnTo>
                <a:lnTo>
                  <a:pt x="23325" y="964"/>
                </a:lnTo>
                <a:lnTo>
                  <a:pt x="22584" y="1162"/>
                </a:lnTo>
                <a:lnTo>
                  <a:pt x="21843" y="1384"/>
                </a:lnTo>
                <a:lnTo>
                  <a:pt x="21126" y="1631"/>
                </a:lnTo>
                <a:lnTo>
                  <a:pt x="20409" y="1878"/>
                </a:lnTo>
                <a:lnTo>
                  <a:pt x="19693" y="2150"/>
                </a:lnTo>
                <a:lnTo>
                  <a:pt x="19001" y="2447"/>
                </a:lnTo>
                <a:lnTo>
                  <a:pt x="18309" y="2743"/>
                </a:lnTo>
                <a:lnTo>
                  <a:pt x="17617" y="3064"/>
                </a:lnTo>
                <a:lnTo>
                  <a:pt x="16950" y="3386"/>
                </a:lnTo>
                <a:lnTo>
                  <a:pt x="16283" y="3756"/>
                </a:lnTo>
                <a:lnTo>
                  <a:pt x="15616" y="4102"/>
                </a:lnTo>
                <a:lnTo>
                  <a:pt x="14974" y="4498"/>
                </a:lnTo>
                <a:lnTo>
                  <a:pt x="14331" y="4893"/>
                </a:lnTo>
                <a:lnTo>
                  <a:pt x="13714" y="5313"/>
                </a:lnTo>
                <a:lnTo>
                  <a:pt x="13096" y="5733"/>
                </a:lnTo>
                <a:lnTo>
                  <a:pt x="12503" y="6178"/>
                </a:lnTo>
                <a:lnTo>
                  <a:pt x="11910" y="6622"/>
                </a:lnTo>
                <a:lnTo>
                  <a:pt x="11317" y="7092"/>
                </a:lnTo>
                <a:lnTo>
                  <a:pt x="10749" y="7586"/>
                </a:lnTo>
                <a:lnTo>
                  <a:pt x="10205" y="8080"/>
                </a:lnTo>
                <a:lnTo>
                  <a:pt x="9637" y="8574"/>
                </a:lnTo>
                <a:lnTo>
                  <a:pt x="9118" y="9093"/>
                </a:lnTo>
                <a:lnTo>
                  <a:pt x="8599" y="9637"/>
                </a:lnTo>
                <a:lnTo>
                  <a:pt x="8080" y="10180"/>
                </a:lnTo>
                <a:lnTo>
                  <a:pt x="7586" y="10749"/>
                </a:lnTo>
                <a:lnTo>
                  <a:pt x="7116" y="11317"/>
                </a:lnTo>
                <a:lnTo>
                  <a:pt x="6647" y="11885"/>
                </a:lnTo>
                <a:lnTo>
                  <a:pt x="6178" y="12478"/>
                </a:lnTo>
                <a:lnTo>
                  <a:pt x="5733" y="13096"/>
                </a:lnTo>
                <a:lnTo>
                  <a:pt x="5313" y="13689"/>
                </a:lnTo>
                <a:lnTo>
                  <a:pt x="4917" y="14331"/>
                </a:lnTo>
                <a:lnTo>
                  <a:pt x="4497" y="14949"/>
                </a:lnTo>
                <a:lnTo>
                  <a:pt x="4127" y="15616"/>
                </a:lnTo>
                <a:lnTo>
                  <a:pt x="3756" y="16259"/>
                </a:lnTo>
                <a:lnTo>
                  <a:pt x="3410" y="16926"/>
                </a:lnTo>
                <a:lnTo>
                  <a:pt x="3064" y="17593"/>
                </a:lnTo>
                <a:lnTo>
                  <a:pt x="2743" y="18285"/>
                </a:lnTo>
                <a:lnTo>
                  <a:pt x="2447" y="18977"/>
                </a:lnTo>
                <a:lnTo>
                  <a:pt x="2175" y="19668"/>
                </a:lnTo>
                <a:lnTo>
                  <a:pt x="1903" y="20385"/>
                </a:lnTo>
                <a:lnTo>
                  <a:pt x="1631" y="21101"/>
                </a:lnTo>
                <a:lnTo>
                  <a:pt x="1409" y="21818"/>
                </a:lnTo>
                <a:lnTo>
                  <a:pt x="1187" y="22559"/>
                </a:lnTo>
                <a:lnTo>
                  <a:pt x="989" y="23300"/>
                </a:lnTo>
                <a:lnTo>
                  <a:pt x="791" y="24042"/>
                </a:lnTo>
                <a:lnTo>
                  <a:pt x="643" y="24808"/>
                </a:lnTo>
                <a:lnTo>
                  <a:pt x="495" y="25574"/>
                </a:lnTo>
                <a:lnTo>
                  <a:pt x="371" y="26340"/>
                </a:lnTo>
                <a:lnTo>
                  <a:pt x="248" y="27106"/>
                </a:lnTo>
                <a:lnTo>
                  <a:pt x="174" y="27896"/>
                </a:lnTo>
                <a:lnTo>
                  <a:pt x="99" y="28662"/>
                </a:lnTo>
                <a:lnTo>
                  <a:pt x="50" y="29453"/>
                </a:lnTo>
                <a:lnTo>
                  <a:pt x="25" y="30268"/>
                </a:lnTo>
                <a:lnTo>
                  <a:pt x="1" y="31059"/>
                </a:lnTo>
                <a:lnTo>
                  <a:pt x="25" y="31849"/>
                </a:lnTo>
                <a:lnTo>
                  <a:pt x="50" y="32665"/>
                </a:lnTo>
                <a:lnTo>
                  <a:pt x="99" y="33456"/>
                </a:lnTo>
                <a:lnTo>
                  <a:pt x="174" y="34221"/>
                </a:lnTo>
                <a:lnTo>
                  <a:pt x="248" y="35012"/>
                </a:lnTo>
                <a:lnTo>
                  <a:pt x="371" y="35778"/>
                </a:lnTo>
                <a:lnTo>
                  <a:pt x="495" y="36544"/>
                </a:lnTo>
                <a:lnTo>
                  <a:pt x="643" y="37310"/>
                </a:lnTo>
                <a:lnTo>
                  <a:pt x="791" y="38076"/>
                </a:lnTo>
                <a:lnTo>
                  <a:pt x="989" y="38817"/>
                </a:lnTo>
                <a:lnTo>
                  <a:pt x="1187" y="39558"/>
                </a:lnTo>
                <a:lnTo>
                  <a:pt x="1409" y="40275"/>
                </a:lnTo>
                <a:lnTo>
                  <a:pt x="1631" y="41016"/>
                </a:lnTo>
                <a:lnTo>
                  <a:pt x="1903" y="41733"/>
                </a:lnTo>
                <a:lnTo>
                  <a:pt x="2175" y="42449"/>
                </a:lnTo>
                <a:lnTo>
                  <a:pt x="2447" y="43141"/>
                </a:lnTo>
                <a:lnTo>
                  <a:pt x="2743" y="43833"/>
                </a:lnTo>
                <a:lnTo>
                  <a:pt x="3064" y="44525"/>
                </a:lnTo>
                <a:lnTo>
                  <a:pt x="3410" y="45192"/>
                </a:lnTo>
                <a:lnTo>
                  <a:pt x="3756" y="45859"/>
                </a:lnTo>
                <a:lnTo>
                  <a:pt x="4127" y="46501"/>
                </a:lnTo>
                <a:lnTo>
                  <a:pt x="4497" y="47144"/>
                </a:lnTo>
                <a:lnTo>
                  <a:pt x="4917" y="47786"/>
                </a:lnTo>
                <a:lnTo>
                  <a:pt x="5313" y="48404"/>
                </a:lnTo>
                <a:lnTo>
                  <a:pt x="5733" y="49022"/>
                </a:lnTo>
                <a:lnTo>
                  <a:pt x="6178" y="49639"/>
                </a:lnTo>
                <a:lnTo>
                  <a:pt x="6647" y="50232"/>
                </a:lnTo>
                <a:lnTo>
                  <a:pt x="7116" y="50801"/>
                </a:lnTo>
                <a:lnTo>
                  <a:pt x="7586" y="51369"/>
                </a:lnTo>
                <a:lnTo>
                  <a:pt x="8080" y="51937"/>
                </a:lnTo>
                <a:lnTo>
                  <a:pt x="8599" y="52481"/>
                </a:lnTo>
                <a:lnTo>
                  <a:pt x="9118" y="53024"/>
                </a:lnTo>
                <a:lnTo>
                  <a:pt x="9637" y="53543"/>
                </a:lnTo>
                <a:lnTo>
                  <a:pt x="10205" y="54037"/>
                </a:lnTo>
                <a:lnTo>
                  <a:pt x="10749" y="54532"/>
                </a:lnTo>
                <a:lnTo>
                  <a:pt x="11317" y="55026"/>
                </a:lnTo>
                <a:lnTo>
                  <a:pt x="11910" y="55495"/>
                </a:lnTo>
                <a:lnTo>
                  <a:pt x="12503" y="55940"/>
                </a:lnTo>
                <a:lnTo>
                  <a:pt x="13096" y="56385"/>
                </a:lnTo>
                <a:lnTo>
                  <a:pt x="13714" y="56805"/>
                </a:lnTo>
                <a:lnTo>
                  <a:pt x="14331" y="57225"/>
                </a:lnTo>
                <a:lnTo>
                  <a:pt x="14974" y="57620"/>
                </a:lnTo>
                <a:lnTo>
                  <a:pt x="15616" y="57991"/>
                </a:lnTo>
                <a:lnTo>
                  <a:pt x="16283" y="58361"/>
                </a:lnTo>
                <a:lnTo>
                  <a:pt x="16950" y="58707"/>
                </a:lnTo>
                <a:lnTo>
                  <a:pt x="17617" y="59053"/>
                </a:lnTo>
                <a:lnTo>
                  <a:pt x="18309" y="59374"/>
                </a:lnTo>
                <a:lnTo>
                  <a:pt x="19001" y="59671"/>
                </a:lnTo>
                <a:lnTo>
                  <a:pt x="19693" y="59967"/>
                </a:lnTo>
                <a:lnTo>
                  <a:pt x="20409" y="60239"/>
                </a:lnTo>
                <a:lnTo>
                  <a:pt x="21126" y="60486"/>
                </a:lnTo>
                <a:lnTo>
                  <a:pt x="21843" y="60733"/>
                </a:lnTo>
                <a:lnTo>
                  <a:pt x="22584" y="60931"/>
                </a:lnTo>
                <a:lnTo>
                  <a:pt x="23325" y="61153"/>
                </a:lnTo>
                <a:lnTo>
                  <a:pt x="24066" y="61326"/>
                </a:lnTo>
                <a:lnTo>
                  <a:pt x="24807" y="61499"/>
                </a:lnTo>
                <a:lnTo>
                  <a:pt x="25573" y="61648"/>
                </a:lnTo>
                <a:lnTo>
                  <a:pt x="26339" y="61771"/>
                </a:lnTo>
                <a:lnTo>
                  <a:pt x="27130" y="61870"/>
                </a:lnTo>
                <a:lnTo>
                  <a:pt x="27896" y="61969"/>
                </a:lnTo>
                <a:lnTo>
                  <a:pt x="28687" y="62043"/>
                </a:lnTo>
                <a:lnTo>
                  <a:pt x="29477" y="62092"/>
                </a:lnTo>
                <a:lnTo>
                  <a:pt x="30268" y="62117"/>
                </a:lnTo>
                <a:lnTo>
                  <a:pt x="31874" y="62117"/>
                </a:lnTo>
                <a:lnTo>
                  <a:pt x="32665" y="62092"/>
                </a:lnTo>
                <a:lnTo>
                  <a:pt x="33455" y="62043"/>
                </a:lnTo>
                <a:lnTo>
                  <a:pt x="34246" y="61969"/>
                </a:lnTo>
                <a:lnTo>
                  <a:pt x="35012" y="61870"/>
                </a:lnTo>
                <a:lnTo>
                  <a:pt x="35803" y="61771"/>
                </a:lnTo>
                <a:lnTo>
                  <a:pt x="36569" y="61648"/>
                </a:lnTo>
                <a:lnTo>
                  <a:pt x="37334" y="61499"/>
                </a:lnTo>
                <a:lnTo>
                  <a:pt x="38076" y="61326"/>
                </a:lnTo>
                <a:lnTo>
                  <a:pt x="38817" y="61153"/>
                </a:lnTo>
                <a:lnTo>
                  <a:pt x="39558" y="60931"/>
                </a:lnTo>
                <a:lnTo>
                  <a:pt x="40299" y="60733"/>
                </a:lnTo>
                <a:lnTo>
                  <a:pt x="41016" y="60486"/>
                </a:lnTo>
                <a:lnTo>
                  <a:pt x="41733" y="60239"/>
                </a:lnTo>
                <a:lnTo>
                  <a:pt x="42449" y="59967"/>
                </a:lnTo>
                <a:lnTo>
                  <a:pt x="43141" y="59671"/>
                </a:lnTo>
                <a:lnTo>
                  <a:pt x="43833" y="59374"/>
                </a:lnTo>
                <a:lnTo>
                  <a:pt x="44525" y="59053"/>
                </a:lnTo>
                <a:lnTo>
                  <a:pt x="45192" y="58707"/>
                </a:lnTo>
                <a:lnTo>
                  <a:pt x="45859" y="58361"/>
                </a:lnTo>
                <a:lnTo>
                  <a:pt x="46526" y="57991"/>
                </a:lnTo>
                <a:lnTo>
                  <a:pt x="47168" y="57620"/>
                </a:lnTo>
                <a:lnTo>
                  <a:pt x="47811" y="57225"/>
                </a:lnTo>
                <a:lnTo>
                  <a:pt x="48428" y="56805"/>
                </a:lnTo>
                <a:lnTo>
                  <a:pt x="49046" y="56385"/>
                </a:lnTo>
                <a:lnTo>
                  <a:pt x="49639" y="55940"/>
                </a:lnTo>
                <a:lnTo>
                  <a:pt x="50232" y="55495"/>
                </a:lnTo>
                <a:lnTo>
                  <a:pt x="50825" y="55026"/>
                </a:lnTo>
                <a:lnTo>
                  <a:pt x="51393" y="54532"/>
                </a:lnTo>
                <a:lnTo>
                  <a:pt x="51937" y="54037"/>
                </a:lnTo>
                <a:lnTo>
                  <a:pt x="52505" y="53543"/>
                </a:lnTo>
                <a:lnTo>
                  <a:pt x="53024" y="53024"/>
                </a:lnTo>
                <a:lnTo>
                  <a:pt x="53543" y="52481"/>
                </a:lnTo>
                <a:lnTo>
                  <a:pt x="54062" y="51937"/>
                </a:lnTo>
                <a:lnTo>
                  <a:pt x="54556" y="51369"/>
                </a:lnTo>
                <a:lnTo>
                  <a:pt x="55025" y="50801"/>
                </a:lnTo>
                <a:lnTo>
                  <a:pt x="55495" y="50232"/>
                </a:lnTo>
                <a:lnTo>
                  <a:pt x="55964" y="49639"/>
                </a:lnTo>
                <a:lnTo>
                  <a:pt x="56384" y="49022"/>
                </a:lnTo>
                <a:lnTo>
                  <a:pt x="56829" y="48404"/>
                </a:lnTo>
                <a:lnTo>
                  <a:pt x="57225" y="47786"/>
                </a:lnTo>
                <a:lnTo>
                  <a:pt x="57620" y="47144"/>
                </a:lnTo>
                <a:lnTo>
                  <a:pt x="58015" y="46501"/>
                </a:lnTo>
                <a:lnTo>
                  <a:pt x="58386" y="45859"/>
                </a:lnTo>
                <a:lnTo>
                  <a:pt x="58732" y="45192"/>
                </a:lnTo>
                <a:lnTo>
                  <a:pt x="59078" y="44525"/>
                </a:lnTo>
                <a:lnTo>
                  <a:pt x="59399" y="43833"/>
                </a:lnTo>
                <a:lnTo>
                  <a:pt x="59695" y="43141"/>
                </a:lnTo>
                <a:lnTo>
                  <a:pt x="59967" y="42449"/>
                </a:lnTo>
                <a:lnTo>
                  <a:pt x="60239" y="41733"/>
                </a:lnTo>
                <a:lnTo>
                  <a:pt x="60511" y="41016"/>
                </a:lnTo>
                <a:lnTo>
                  <a:pt x="60733" y="40275"/>
                </a:lnTo>
                <a:lnTo>
                  <a:pt x="60955" y="39558"/>
                </a:lnTo>
                <a:lnTo>
                  <a:pt x="61153" y="38817"/>
                </a:lnTo>
                <a:lnTo>
                  <a:pt x="61351" y="38076"/>
                </a:lnTo>
                <a:lnTo>
                  <a:pt x="61499" y="37310"/>
                </a:lnTo>
                <a:lnTo>
                  <a:pt x="61647" y="36544"/>
                </a:lnTo>
                <a:lnTo>
                  <a:pt x="61771" y="35778"/>
                </a:lnTo>
                <a:lnTo>
                  <a:pt x="61894" y="35012"/>
                </a:lnTo>
                <a:lnTo>
                  <a:pt x="61968" y="34221"/>
                </a:lnTo>
                <a:lnTo>
                  <a:pt x="62043" y="33456"/>
                </a:lnTo>
                <a:lnTo>
                  <a:pt x="62092" y="32665"/>
                </a:lnTo>
                <a:lnTo>
                  <a:pt x="62117" y="31849"/>
                </a:lnTo>
                <a:lnTo>
                  <a:pt x="62141" y="31059"/>
                </a:lnTo>
                <a:lnTo>
                  <a:pt x="62117" y="30268"/>
                </a:lnTo>
                <a:lnTo>
                  <a:pt x="62092" y="29453"/>
                </a:lnTo>
                <a:lnTo>
                  <a:pt x="62043" y="28662"/>
                </a:lnTo>
                <a:lnTo>
                  <a:pt x="61968" y="27896"/>
                </a:lnTo>
                <a:lnTo>
                  <a:pt x="61894" y="27106"/>
                </a:lnTo>
                <a:lnTo>
                  <a:pt x="61771" y="26340"/>
                </a:lnTo>
                <a:lnTo>
                  <a:pt x="61647" y="25574"/>
                </a:lnTo>
                <a:lnTo>
                  <a:pt x="61499" y="24808"/>
                </a:lnTo>
                <a:lnTo>
                  <a:pt x="61351" y="24042"/>
                </a:lnTo>
                <a:lnTo>
                  <a:pt x="61153" y="23300"/>
                </a:lnTo>
                <a:lnTo>
                  <a:pt x="60955" y="22559"/>
                </a:lnTo>
                <a:lnTo>
                  <a:pt x="60733" y="21818"/>
                </a:lnTo>
                <a:lnTo>
                  <a:pt x="60511" y="21101"/>
                </a:lnTo>
                <a:lnTo>
                  <a:pt x="60239" y="20385"/>
                </a:lnTo>
                <a:lnTo>
                  <a:pt x="59967" y="19668"/>
                </a:lnTo>
                <a:lnTo>
                  <a:pt x="59695" y="18977"/>
                </a:lnTo>
                <a:lnTo>
                  <a:pt x="59399" y="18285"/>
                </a:lnTo>
                <a:lnTo>
                  <a:pt x="59078" y="17593"/>
                </a:lnTo>
                <a:lnTo>
                  <a:pt x="58732" y="16926"/>
                </a:lnTo>
                <a:lnTo>
                  <a:pt x="58386" y="16259"/>
                </a:lnTo>
                <a:lnTo>
                  <a:pt x="58015" y="15616"/>
                </a:lnTo>
                <a:lnTo>
                  <a:pt x="57620" y="14949"/>
                </a:lnTo>
                <a:lnTo>
                  <a:pt x="57225" y="14331"/>
                </a:lnTo>
                <a:lnTo>
                  <a:pt x="56829" y="13689"/>
                </a:lnTo>
                <a:lnTo>
                  <a:pt x="56384" y="13096"/>
                </a:lnTo>
                <a:lnTo>
                  <a:pt x="55964" y="12478"/>
                </a:lnTo>
                <a:lnTo>
                  <a:pt x="55495" y="11885"/>
                </a:lnTo>
                <a:lnTo>
                  <a:pt x="55025" y="11317"/>
                </a:lnTo>
                <a:lnTo>
                  <a:pt x="54556" y="10749"/>
                </a:lnTo>
                <a:lnTo>
                  <a:pt x="54062" y="10180"/>
                </a:lnTo>
                <a:lnTo>
                  <a:pt x="53543" y="9637"/>
                </a:lnTo>
                <a:lnTo>
                  <a:pt x="53024" y="9093"/>
                </a:lnTo>
                <a:lnTo>
                  <a:pt x="52505" y="8574"/>
                </a:lnTo>
                <a:lnTo>
                  <a:pt x="51937" y="8080"/>
                </a:lnTo>
                <a:lnTo>
                  <a:pt x="51393" y="7586"/>
                </a:lnTo>
                <a:lnTo>
                  <a:pt x="50825" y="7092"/>
                </a:lnTo>
                <a:lnTo>
                  <a:pt x="50232" y="6622"/>
                </a:lnTo>
                <a:lnTo>
                  <a:pt x="49639" y="6178"/>
                </a:lnTo>
                <a:lnTo>
                  <a:pt x="49046" y="5733"/>
                </a:lnTo>
                <a:lnTo>
                  <a:pt x="48428" y="5313"/>
                </a:lnTo>
                <a:lnTo>
                  <a:pt x="47811" y="4893"/>
                </a:lnTo>
                <a:lnTo>
                  <a:pt x="47168" y="4498"/>
                </a:lnTo>
                <a:lnTo>
                  <a:pt x="46526" y="4102"/>
                </a:lnTo>
                <a:lnTo>
                  <a:pt x="45859" y="3756"/>
                </a:lnTo>
                <a:lnTo>
                  <a:pt x="45192" y="3386"/>
                </a:lnTo>
                <a:lnTo>
                  <a:pt x="44525" y="3064"/>
                </a:lnTo>
                <a:lnTo>
                  <a:pt x="43833" y="2743"/>
                </a:lnTo>
                <a:lnTo>
                  <a:pt x="43141" y="2447"/>
                </a:lnTo>
                <a:lnTo>
                  <a:pt x="42449" y="2150"/>
                </a:lnTo>
                <a:lnTo>
                  <a:pt x="41733" y="1878"/>
                </a:lnTo>
                <a:lnTo>
                  <a:pt x="41016" y="1631"/>
                </a:lnTo>
                <a:lnTo>
                  <a:pt x="40299" y="1384"/>
                </a:lnTo>
                <a:lnTo>
                  <a:pt x="39558" y="1162"/>
                </a:lnTo>
                <a:lnTo>
                  <a:pt x="38817" y="964"/>
                </a:lnTo>
                <a:lnTo>
                  <a:pt x="38076" y="791"/>
                </a:lnTo>
                <a:lnTo>
                  <a:pt x="37334" y="618"/>
                </a:lnTo>
                <a:lnTo>
                  <a:pt x="36569" y="470"/>
                </a:lnTo>
                <a:lnTo>
                  <a:pt x="35803" y="347"/>
                </a:lnTo>
                <a:lnTo>
                  <a:pt x="35012" y="248"/>
                </a:lnTo>
                <a:lnTo>
                  <a:pt x="34246" y="149"/>
                </a:lnTo>
                <a:lnTo>
                  <a:pt x="33455" y="75"/>
                </a:lnTo>
                <a:lnTo>
                  <a:pt x="32665" y="25"/>
                </a:lnTo>
                <a:lnTo>
                  <a:pt x="318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 rot="10800000">
            <a:off x="1324719" y="426864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 rot="10800000">
            <a:off x="1230106" y="1079651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28" y="25"/>
                </a:lnTo>
                <a:lnTo>
                  <a:pt x="3880" y="74"/>
                </a:lnTo>
                <a:lnTo>
                  <a:pt x="3707" y="148"/>
                </a:lnTo>
                <a:lnTo>
                  <a:pt x="3583" y="272"/>
                </a:lnTo>
                <a:lnTo>
                  <a:pt x="248" y="3608"/>
                </a:lnTo>
                <a:lnTo>
                  <a:pt x="149" y="3731"/>
                </a:lnTo>
                <a:lnTo>
                  <a:pt x="50" y="3879"/>
                </a:lnTo>
                <a:lnTo>
                  <a:pt x="1" y="4052"/>
                </a:lnTo>
                <a:lnTo>
                  <a:pt x="1" y="4225"/>
                </a:lnTo>
                <a:lnTo>
                  <a:pt x="1" y="4398"/>
                </a:lnTo>
                <a:lnTo>
                  <a:pt x="50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67"/>
                </a:lnTo>
                <a:lnTo>
                  <a:pt x="544" y="5041"/>
                </a:lnTo>
                <a:lnTo>
                  <a:pt x="717" y="5090"/>
                </a:lnTo>
                <a:lnTo>
                  <a:pt x="1038" y="5090"/>
                </a:lnTo>
                <a:lnTo>
                  <a:pt x="1211" y="5041"/>
                </a:lnTo>
                <a:lnTo>
                  <a:pt x="1360" y="4967"/>
                </a:lnTo>
                <a:lnTo>
                  <a:pt x="1508" y="4843"/>
                </a:lnTo>
                <a:lnTo>
                  <a:pt x="4819" y="1507"/>
                </a:lnTo>
                <a:lnTo>
                  <a:pt x="4942" y="1384"/>
                </a:lnTo>
                <a:lnTo>
                  <a:pt x="5016" y="1236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6" y="568"/>
                </a:lnTo>
                <a:lnTo>
                  <a:pt x="4942" y="396"/>
                </a:lnTo>
                <a:lnTo>
                  <a:pt x="4819" y="272"/>
                </a:lnTo>
                <a:lnTo>
                  <a:pt x="4695" y="148"/>
                </a:lnTo>
                <a:lnTo>
                  <a:pt x="4547" y="74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/>
          <p:nvPr/>
        </p:nvSpPr>
        <p:spPr>
          <a:xfrm rot="10800000">
            <a:off x="1230106" y="1079651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66" y="0"/>
                </a:moveTo>
                <a:lnTo>
                  <a:pt x="717" y="25"/>
                </a:lnTo>
                <a:lnTo>
                  <a:pt x="544" y="74"/>
                </a:lnTo>
                <a:lnTo>
                  <a:pt x="396" y="148"/>
                </a:lnTo>
                <a:lnTo>
                  <a:pt x="248" y="272"/>
                </a:lnTo>
                <a:lnTo>
                  <a:pt x="149" y="396"/>
                </a:lnTo>
                <a:lnTo>
                  <a:pt x="50" y="568"/>
                </a:lnTo>
                <a:lnTo>
                  <a:pt x="1" y="717"/>
                </a:lnTo>
                <a:lnTo>
                  <a:pt x="1" y="890"/>
                </a:lnTo>
                <a:lnTo>
                  <a:pt x="1" y="1063"/>
                </a:lnTo>
                <a:lnTo>
                  <a:pt x="50" y="1236"/>
                </a:lnTo>
                <a:lnTo>
                  <a:pt x="149" y="1384"/>
                </a:lnTo>
                <a:lnTo>
                  <a:pt x="248" y="1507"/>
                </a:lnTo>
                <a:lnTo>
                  <a:pt x="3583" y="4843"/>
                </a:lnTo>
                <a:lnTo>
                  <a:pt x="3707" y="4967"/>
                </a:lnTo>
                <a:lnTo>
                  <a:pt x="3880" y="5041"/>
                </a:lnTo>
                <a:lnTo>
                  <a:pt x="4028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67"/>
                </a:lnTo>
                <a:lnTo>
                  <a:pt x="4819" y="4843"/>
                </a:lnTo>
                <a:lnTo>
                  <a:pt x="4942" y="4695"/>
                </a:lnTo>
                <a:lnTo>
                  <a:pt x="5016" y="4547"/>
                </a:lnTo>
                <a:lnTo>
                  <a:pt x="5066" y="4398"/>
                </a:lnTo>
                <a:lnTo>
                  <a:pt x="5091" y="4225"/>
                </a:lnTo>
                <a:lnTo>
                  <a:pt x="5066" y="4052"/>
                </a:lnTo>
                <a:lnTo>
                  <a:pt x="5016" y="3879"/>
                </a:lnTo>
                <a:lnTo>
                  <a:pt x="4942" y="3731"/>
                </a:lnTo>
                <a:lnTo>
                  <a:pt x="4819" y="3608"/>
                </a:lnTo>
                <a:lnTo>
                  <a:pt x="1508" y="272"/>
                </a:lnTo>
                <a:lnTo>
                  <a:pt x="1360" y="148"/>
                </a:lnTo>
                <a:lnTo>
                  <a:pt x="1211" y="74"/>
                </a:lnTo>
                <a:lnTo>
                  <a:pt x="1038" y="25"/>
                </a:lnTo>
                <a:lnTo>
                  <a:pt x="8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8644691" y="4579150"/>
            <a:ext cx="1104108" cy="1104971"/>
          </a:xfrm>
          <a:custGeom>
            <a:avLst/>
            <a:gdLst/>
            <a:ahLst/>
            <a:cxnLst/>
            <a:rect l="l" t="t" r="r" b="b"/>
            <a:pathLst>
              <a:path w="31973" h="31998" extrusionOk="0">
                <a:moveTo>
                  <a:pt x="15986" y="717"/>
                </a:moveTo>
                <a:lnTo>
                  <a:pt x="16777" y="741"/>
                </a:lnTo>
                <a:lnTo>
                  <a:pt x="17543" y="791"/>
                </a:lnTo>
                <a:lnTo>
                  <a:pt x="18309" y="889"/>
                </a:lnTo>
                <a:lnTo>
                  <a:pt x="19075" y="1038"/>
                </a:lnTo>
                <a:lnTo>
                  <a:pt x="19816" y="1186"/>
                </a:lnTo>
                <a:lnTo>
                  <a:pt x="20533" y="1408"/>
                </a:lnTo>
                <a:lnTo>
                  <a:pt x="21249" y="1655"/>
                </a:lnTo>
                <a:lnTo>
                  <a:pt x="21941" y="1927"/>
                </a:lnTo>
                <a:lnTo>
                  <a:pt x="22608" y="2224"/>
                </a:lnTo>
                <a:lnTo>
                  <a:pt x="23275" y="2570"/>
                </a:lnTo>
                <a:lnTo>
                  <a:pt x="23918" y="2940"/>
                </a:lnTo>
                <a:lnTo>
                  <a:pt x="24535" y="3336"/>
                </a:lnTo>
                <a:lnTo>
                  <a:pt x="25128" y="3756"/>
                </a:lnTo>
                <a:lnTo>
                  <a:pt x="25697" y="4200"/>
                </a:lnTo>
                <a:lnTo>
                  <a:pt x="26265" y="4695"/>
                </a:lnTo>
                <a:lnTo>
                  <a:pt x="26784" y="5189"/>
                </a:lnTo>
                <a:lnTo>
                  <a:pt x="27303" y="5732"/>
                </a:lnTo>
                <a:lnTo>
                  <a:pt x="27772" y="6276"/>
                </a:lnTo>
                <a:lnTo>
                  <a:pt x="28242" y="6869"/>
                </a:lnTo>
                <a:lnTo>
                  <a:pt x="28662" y="7462"/>
                </a:lnTo>
                <a:lnTo>
                  <a:pt x="29057" y="8080"/>
                </a:lnTo>
                <a:lnTo>
                  <a:pt x="29428" y="8722"/>
                </a:lnTo>
                <a:lnTo>
                  <a:pt x="29774" y="9389"/>
                </a:lnTo>
                <a:lnTo>
                  <a:pt x="30070" y="10056"/>
                </a:lnTo>
                <a:lnTo>
                  <a:pt x="30342" y="10748"/>
                </a:lnTo>
                <a:lnTo>
                  <a:pt x="30589" y="11465"/>
                </a:lnTo>
                <a:lnTo>
                  <a:pt x="30787" y="12181"/>
                </a:lnTo>
                <a:lnTo>
                  <a:pt x="30960" y="12922"/>
                </a:lnTo>
                <a:lnTo>
                  <a:pt x="31108" y="13664"/>
                </a:lnTo>
                <a:lnTo>
                  <a:pt x="31207" y="14430"/>
                </a:lnTo>
                <a:lnTo>
                  <a:pt x="31256" y="15220"/>
                </a:lnTo>
                <a:lnTo>
                  <a:pt x="31281" y="16011"/>
                </a:lnTo>
                <a:lnTo>
                  <a:pt x="31256" y="16777"/>
                </a:lnTo>
                <a:lnTo>
                  <a:pt x="31207" y="17568"/>
                </a:lnTo>
                <a:lnTo>
                  <a:pt x="31108" y="18333"/>
                </a:lnTo>
                <a:lnTo>
                  <a:pt x="30960" y="19075"/>
                </a:lnTo>
                <a:lnTo>
                  <a:pt x="30787" y="19816"/>
                </a:lnTo>
                <a:lnTo>
                  <a:pt x="30589" y="20532"/>
                </a:lnTo>
                <a:lnTo>
                  <a:pt x="30342" y="21249"/>
                </a:lnTo>
                <a:lnTo>
                  <a:pt x="30070" y="21941"/>
                </a:lnTo>
                <a:lnTo>
                  <a:pt x="29774" y="22608"/>
                </a:lnTo>
                <a:lnTo>
                  <a:pt x="29428" y="23275"/>
                </a:lnTo>
                <a:lnTo>
                  <a:pt x="29057" y="23918"/>
                </a:lnTo>
                <a:lnTo>
                  <a:pt x="28662" y="24535"/>
                </a:lnTo>
                <a:lnTo>
                  <a:pt x="28242" y="25128"/>
                </a:lnTo>
                <a:lnTo>
                  <a:pt x="27772" y="25721"/>
                </a:lnTo>
                <a:lnTo>
                  <a:pt x="27303" y="26265"/>
                </a:lnTo>
                <a:lnTo>
                  <a:pt x="26784" y="26808"/>
                </a:lnTo>
                <a:lnTo>
                  <a:pt x="26265" y="27303"/>
                </a:lnTo>
                <a:lnTo>
                  <a:pt x="25697" y="27797"/>
                </a:lnTo>
                <a:lnTo>
                  <a:pt x="25128" y="28241"/>
                </a:lnTo>
                <a:lnTo>
                  <a:pt x="24535" y="28661"/>
                </a:lnTo>
                <a:lnTo>
                  <a:pt x="23918" y="29057"/>
                </a:lnTo>
                <a:lnTo>
                  <a:pt x="23275" y="29427"/>
                </a:lnTo>
                <a:lnTo>
                  <a:pt x="22608" y="29773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3" y="30589"/>
                </a:lnTo>
                <a:lnTo>
                  <a:pt x="19816" y="30811"/>
                </a:lnTo>
                <a:lnTo>
                  <a:pt x="19075" y="30959"/>
                </a:lnTo>
                <a:lnTo>
                  <a:pt x="18309" y="31108"/>
                </a:lnTo>
                <a:lnTo>
                  <a:pt x="17543" y="31206"/>
                </a:lnTo>
                <a:lnTo>
                  <a:pt x="16777" y="31256"/>
                </a:lnTo>
                <a:lnTo>
                  <a:pt x="15986" y="31281"/>
                </a:lnTo>
                <a:lnTo>
                  <a:pt x="15196" y="31256"/>
                </a:lnTo>
                <a:lnTo>
                  <a:pt x="14430" y="31206"/>
                </a:lnTo>
                <a:lnTo>
                  <a:pt x="13664" y="31108"/>
                </a:lnTo>
                <a:lnTo>
                  <a:pt x="12923" y="30959"/>
                </a:lnTo>
                <a:lnTo>
                  <a:pt x="12181" y="30811"/>
                </a:lnTo>
                <a:lnTo>
                  <a:pt x="11440" y="30589"/>
                </a:lnTo>
                <a:lnTo>
                  <a:pt x="10748" y="30342"/>
                </a:lnTo>
                <a:lnTo>
                  <a:pt x="10057" y="30070"/>
                </a:lnTo>
                <a:lnTo>
                  <a:pt x="9365" y="29773"/>
                </a:lnTo>
                <a:lnTo>
                  <a:pt x="8722" y="29427"/>
                </a:lnTo>
                <a:lnTo>
                  <a:pt x="8080" y="29057"/>
                </a:lnTo>
                <a:lnTo>
                  <a:pt x="7462" y="28661"/>
                </a:lnTo>
                <a:lnTo>
                  <a:pt x="6845" y="28241"/>
                </a:lnTo>
                <a:lnTo>
                  <a:pt x="6276" y="27797"/>
                </a:lnTo>
                <a:lnTo>
                  <a:pt x="5708" y="27303"/>
                </a:lnTo>
                <a:lnTo>
                  <a:pt x="5189" y="26808"/>
                </a:lnTo>
                <a:lnTo>
                  <a:pt x="4670" y="26265"/>
                </a:lnTo>
                <a:lnTo>
                  <a:pt x="4201" y="25721"/>
                </a:lnTo>
                <a:lnTo>
                  <a:pt x="3756" y="25128"/>
                </a:lnTo>
                <a:lnTo>
                  <a:pt x="3311" y="24535"/>
                </a:lnTo>
                <a:lnTo>
                  <a:pt x="2916" y="23918"/>
                </a:lnTo>
                <a:lnTo>
                  <a:pt x="2545" y="23275"/>
                </a:lnTo>
                <a:lnTo>
                  <a:pt x="2224" y="22608"/>
                </a:lnTo>
                <a:lnTo>
                  <a:pt x="1903" y="21941"/>
                </a:lnTo>
                <a:lnTo>
                  <a:pt x="1631" y="21249"/>
                </a:lnTo>
                <a:lnTo>
                  <a:pt x="1384" y="20532"/>
                </a:lnTo>
                <a:lnTo>
                  <a:pt x="1186" y="19816"/>
                </a:lnTo>
                <a:lnTo>
                  <a:pt x="1013" y="19075"/>
                </a:lnTo>
                <a:lnTo>
                  <a:pt x="890" y="18333"/>
                </a:lnTo>
                <a:lnTo>
                  <a:pt x="791" y="17568"/>
                </a:lnTo>
                <a:lnTo>
                  <a:pt x="717" y="16777"/>
                </a:lnTo>
                <a:lnTo>
                  <a:pt x="717" y="16011"/>
                </a:lnTo>
                <a:lnTo>
                  <a:pt x="717" y="15220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922"/>
                </a:lnTo>
                <a:lnTo>
                  <a:pt x="1186" y="12181"/>
                </a:lnTo>
                <a:lnTo>
                  <a:pt x="1384" y="11465"/>
                </a:lnTo>
                <a:lnTo>
                  <a:pt x="1631" y="10748"/>
                </a:lnTo>
                <a:lnTo>
                  <a:pt x="1903" y="10056"/>
                </a:lnTo>
                <a:lnTo>
                  <a:pt x="2224" y="9389"/>
                </a:lnTo>
                <a:lnTo>
                  <a:pt x="2545" y="8722"/>
                </a:lnTo>
                <a:lnTo>
                  <a:pt x="2916" y="8080"/>
                </a:lnTo>
                <a:lnTo>
                  <a:pt x="3311" y="7462"/>
                </a:lnTo>
                <a:lnTo>
                  <a:pt x="3756" y="6869"/>
                </a:lnTo>
                <a:lnTo>
                  <a:pt x="4201" y="6276"/>
                </a:lnTo>
                <a:lnTo>
                  <a:pt x="4670" y="5732"/>
                </a:lnTo>
                <a:lnTo>
                  <a:pt x="5189" y="5189"/>
                </a:lnTo>
                <a:lnTo>
                  <a:pt x="5708" y="4695"/>
                </a:lnTo>
                <a:lnTo>
                  <a:pt x="6276" y="4200"/>
                </a:lnTo>
                <a:lnTo>
                  <a:pt x="6845" y="3756"/>
                </a:lnTo>
                <a:lnTo>
                  <a:pt x="7462" y="3336"/>
                </a:lnTo>
                <a:lnTo>
                  <a:pt x="8080" y="2940"/>
                </a:lnTo>
                <a:lnTo>
                  <a:pt x="8722" y="2570"/>
                </a:lnTo>
                <a:lnTo>
                  <a:pt x="9365" y="2224"/>
                </a:lnTo>
                <a:lnTo>
                  <a:pt x="10057" y="1927"/>
                </a:lnTo>
                <a:lnTo>
                  <a:pt x="10748" y="1655"/>
                </a:lnTo>
                <a:lnTo>
                  <a:pt x="11440" y="1408"/>
                </a:lnTo>
                <a:lnTo>
                  <a:pt x="12181" y="1186"/>
                </a:lnTo>
                <a:lnTo>
                  <a:pt x="12923" y="1038"/>
                </a:lnTo>
                <a:lnTo>
                  <a:pt x="13664" y="889"/>
                </a:lnTo>
                <a:lnTo>
                  <a:pt x="14430" y="791"/>
                </a:lnTo>
                <a:lnTo>
                  <a:pt x="15196" y="741"/>
                </a:lnTo>
                <a:lnTo>
                  <a:pt x="15986" y="717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6" y="99"/>
                </a:lnTo>
                <a:lnTo>
                  <a:pt x="13565" y="198"/>
                </a:lnTo>
                <a:lnTo>
                  <a:pt x="12774" y="346"/>
                </a:lnTo>
                <a:lnTo>
                  <a:pt x="12008" y="519"/>
                </a:lnTo>
                <a:lnTo>
                  <a:pt x="11243" y="741"/>
                </a:lnTo>
                <a:lnTo>
                  <a:pt x="10501" y="988"/>
                </a:lnTo>
                <a:lnTo>
                  <a:pt x="9760" y="1260"/>
                </a:lnTo>
                <a:lnTo>
                  <a:pt x="9068" y="1581"/>
                </a:lnTo>
                <a:lnTo>
                  <a:pt x="8376" y="1952"/>
                </a:lnTo>
                <a:lnTo>
                  <a:pt x="7709" y="2323"/>
                </a:lnTo>
                <a:lnTo>
                  <a:pt x="7067" y="2743"/>
                </a:lnTo>
                <a:lnTo>
                  <a:pt x="6424" y="3187"/>
                </a:lnTo>
                <a:lnTo>
                  <a:pt x="5831" y="3657"/>
                </a:lnTo>
                <a:lnTo>
                  <a:pt x="5238" y="4176"/>
                </a:lnTo>
                <a:lnTo>
                  <a:pt x="4695" y="4695"/>
                </a:lnTo>
                <a:lnTo>
                  <a:pt x="4151" y="5263"/>
                </a:lnTo>
                <a:lnTo>
                  <a:pt x="3657" y="5831"/>
                </a:lnTo>
                <a:lnTo>
                  <a:pt x="3188" y="6449"/>
                </a:lnTo>
                <a:lnTo>
                  <a:pt x="2743" y="7067"/>
                </a:lnTo>
                <a:lnTo>
                  <a:pt x="2323" y="7709"/>
                </a:lnTo>
                <a:lnTo>
                  <a:pt x="1928" y="8376"/>
                </a:lnTo>
                <a:lnTo>
                  <a:pt x="1582" y="9068"/>
                </a:lnTo>
                <a:lnTo>
                  <a:pt x="1260" y="9784"/>
                </a:lnTo>
                <a:lnTo>
                  <a:pt x="964" y="10501"/>
                </a:lnTo>
                <a:lnTo>
                  <a:pt x="717" y="11242"/>
                </a:lnTo>
                <a:lnTo>
                  <a:pt x="495" y="12008"/>
                </a:lnTo>
                <a:lnTo>
                  <a:pt x="322" y="12774"/>
                </a:lnTo>
                <a:lnTo>
                  <a:pt x="173" y="13565"/>
                </a:lnTo>
                <a:lnTo>
                  <a:pt x="74" y="14355"/>
                </a:lnTo>
                <a:lnTo>
                  <a:pt x="25" y="15171"/>
                </a:lnTo>
                <a:lnTo>
                  <a:pt x="0" y="16011"/>
                </a:lnTo>
                <a:lnTo>
                  <a:pt x="25" y="16826"/>
                </a:lnTo>
                <a:lnTo>
                  <a:pt x="74" y="17642"/>
                </a:lnTo>
                <a:lnTo>
                  <a:pt x="173" y="18432"/>
                </a:lnTo>
                <a:lnTo>
                  <a:pt x="322" y="19223"/>
                </a:lnTo>
                <a:lnTo>
                  <a:pt x="495" y="19989"/>
                </a:lnTo>
                <a:lnTo>
                  <a:pt x="717" y="20755"/>
                </a:lnTo>
                <a:lnTo>
                  <a:pt x="964" y="21496"/>
                </a:lnTo>
                <a:lnTo>
                  <a:pt x="1260" y="22213"/>
                </a:lnTo>
                <a:lnTo>
                  <a:pt x="1582" y="22929"/>
                </a:lnTo>
                <a:lnTo>
                  <a:pt x="1928" y="23621"/>
                </a:lnTo>
                <a:lnTo>
                  <a:pt x="2323" y="24288"/>
                </a:lnTo>
                <a:lnTo>
                  <a:pt x="2743" y="24931"/>
                </a:lnTo>
                <a:lnTo>
                  <a:pt x="3188" y="25548"/>
                </a:lnTo>
                <a:lnTo>
                  <a:pt x="3657" y="26166"/>
                </a:lnTo>
                <a:lnTo>
                  <a:pt x="4151" y="26734"/>
                </a:lnTo>
                <a:lnTo>
                  <a:pt x="4695" y="27303"/>
                </a:lnTo>
                <a:lnTo>
                  <a:pt x="5238" y="27821"/>
                </a:lnTo>
                <a:lnTo>
                  <a:pt x="5831" y="28340"/>
                </a:lnTo>
                <a:lnTo>
                  <a:pt x="6424" y="28810"/>
                </a:lnTo>
                <a:lnTo>
                  <a:pt x="7067" y="29254"/>
                </a:lnTo>
                <a:lnTo>
                  <a:pt x="7709" y="29675"/>
                </a:lnTo>
                <a:lnTo>
                  <a:pt x="8376" y="30045"/>
                </a:lnTo>
                <a:lnTo>
                  <a:pt x="9068" y="30416"/>
                </a:lnTo>
                <a:lnTo>
                  <a:pt x="9760" y="30737"/>
                </a:lnTo>
                <a:lnTo>
                  <a:pt x="10501" y="31009"/>
                </a:lnTo>
                <a:lnTo>
                  <a:pt x="11243" y="31281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99"/>
                </a:lnTo>
                <a:lnTo>
                  <a:pt x="14356" y="31898"/>
                </a:lnTo>
                <a:lnTo>
                  <a:pt x="15171" y="31972"/>
                </a:lnTo>
                <a:lnTo>
                  <a:pt x="15986" y="31997"/>
                </a:lnTo>
                <a:lnTo>
                  <a:pt x="16802" y="31972"/>
                </a:lnTo>
                <a:lnTo>
                  <a:pt x="17617" y="31898"/>
                </a:lnTo>
                <a:lnTo>
                  <a:pt x="18433" y="31799"/>
                </a:lnTo>
                <a:lnTo>
                  <a:pt x="19199" y="31651"/>
                </a:lnTo>
                <a:lnTo>
                  <a:pt x="19989" y="31478"/>
                </a:lnTo>
                <a:lnTo>
                  <a:pt x="20730" y="31281"/>
                </a:lnTo>
                <a:lnTo>
                  <a:pt x="21472" y="31009"/>
                </a:lnTo>
                <a:lnTo>
                  <a:pt x="22213" y="30737"/>
                </a:lnTo>
                <a:lnTo>
                  <a:pt x="22905" y="30416"/>
                </a:lnTo>
                <a:lnTo>
                  <a:pt x="23597" y="30045"/>
                </a:lnTo>
                <a:lnTo>
                  <a:pt x="24264" y="29675"/>
                </a:lnTo>
                <a:lnTo>
                  <a:pt x="24931" y="29254"/>
                </a:lnTo>
                <a:lnTo>
                  <a:pt x="25549" y="28810"/>
                </a:lnTo>
                <a:lnTo>
                  <a:pt x="26166" y="28340"/>
                </a:lnTo>
                <a:lnTo>
                  <a:pt x="26735" y="27821"/>
                </a:lnTo>
                <a:lnTo>
                  <a:pt x="27303" y="27303"/>
                </a:lnTo>
                <a:lnTo>
                  <a:pt x="27822" y="26734"/>
                </a:lnTo>
                <a:lnTo>
                  <a:pt x="28316" y="26166"/>
                </a:lnTo>
                <a:lnTo>
                  <a:pt x="28810" y="25548"/>
                </a:lnTo>
                <a:lnTo>
                  <a:pt x="29255" y="24931"/>
                </a:lnTo>
                <a:lnTo>
                  <a:pt x="29650" y="24288"/>
                </a:lnTo>
                <a:lnTo>
                  <a:pt x="30045" y="23621"/>
                </a:lnTo>
                <a:lnTo>
                  <a:pt x="30391" y="22929"/>
                </a:lnTo>
                <a:lnTo>
                  <a:pt x="30713" y="22213"/>
                </a:lnTo>
                <a:lnTo>
                  <a:pt x="31009" y="21496"/>
                </a:lnTo>
                <a:lnTo>
                  <a:pt x="31256" y="20755"/>
                </a:lnTo>
                <a:lnTo>
                  <a:pt x="31478" y="19989"/>
                </a:lnTo>
                <a:lnTo>
                  <a:pt x="31651" y="19223"/>
                </a:lnTo>
                <a:lnTo>
                  <a:pt x="31800" y="18432"/>
                </a:lnTo>
                <a:lnTo>
                  <a:pt x="31899" y="17642"/>
                </a:lnTo>
                <a:lnTo>
                  <a:pt x="31948" y="16826"/>
                </a:lnTo>
                <a:lnTo>
                  <a:pt x="31973" y="16011"/>
                </a:lnTo>
                <a:lnTo>
                  <a:pt x="31948" y="15171"/>
                </a:lnTo>
                <a:lnTo>
                  <a:pt x="31899" y="14355"/>
                </a:lnTo>
                <a:lnTo>
                  <a:pt x="31800" y="13565"/>
                </a:lnTo>
                <a:lnTo>
                  <a:pt x="31651" y="12774"/>
                </a:lnTo>
                <a:lnTo>
                  <a:pt x="31478" y="12008"/>
                </a:lnTo>
                <a:lnTo>
                  <a:pt x="31256" y="11242"/>
                </a:lnTo>
                <a:lnTo>
                  <a:pt x="31009" y="10501"/>
                </a:lnTo>
                <a:lnTo>
                  <a:pt x="30713" y="9784"/>
                </a:lnTo>
                <a:lnTo>
                  <a:pt x="30391" y="9068"/>
                </a:lnTo>
                <a:lnTo>
                  <a:pt x="30045" y="8376"/>
                </a:lnTo>
                <a:lnTo>
                  <a:pt x="29650" y="7709"/>
                </a:lnTo>
                <a:lnTo>
                  <a:pt x="29255" y="7067"/>
                </a:lnTo>
                <a:lnTo>
                  <a:pt x="28810" y="6449"/>
                </a:lnTo>
                <a:lnTo>
                  <a:pt x="28316" y="5831"/>
                </a:lnTo>
                <a:lnTo>
                  <a:pt x="27822" y="5263"/>
                </a:lnTo>
                <a:lnTo>
                  <a:pt x="27303" y="4695"/>
                </a:lnTo>
                <a:lnTo>
                  <a:pt x="26735" y="4176"/>
                </a:lnTo>
                <a:lnTo>
                  <a:pt x="26166" y="3657"/>
                </a:lnTo>
                <a:lnTo>
                  <a:pt x="25549" y="3187"/>
                </a:lnTo>
                <a:lnTo>
                  <a:pt x="24931" y="2743"/>
                </a:lnTo>
                <a:lnTo>
                  <a:pt x="24264" y="2323"/>
                </a:lnTo>
                <a:lnTo>
                  <a:pt x="23597" y="1952"/>
                </a:lnTo>
                <a:lnTo>
                  <a:pt x="22905" y="1581"/>
                </a:lnTo>
                <a:lnTo>
                  <a:pt x="22213" y="1260"/>
                </a:lnTo>
                <a:lnTo>
                  <a:pt x="21472" y="988"/>
                </a:lnTo>
                <a:lnTo>
                  <a:pt x="20730" y="741"/>
                </a:lnTo>
                <a:lnTo>
                  <a:pt x="19989" y="519"/>
                </a:lnTo>
                <a:lnTo>
                  <a:pt x="19199" y="346"/>
                </a:lnTo>
                <a:lnTo>
                  <a:pt x="18433" y="198"/>
                </a:lnTo>
                <a:lnTo>
                  <a:pt x="17617" y="99"/>
                </a:lnTo>
                <a:lnTo>
                  <a:pt x="16802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"/>
          <p:cNvSpPr/>
          <p:nvPr/>
        </p:nvSpPr>
        <p:spPr>
          <a:xfrm>
            <a:off x="8492016" y="4880700"/>
            <a:ext cx="53802" cy="53802"/>
          </a:xfrm>
          <a:custGeom>
            <a:avLst/>
            <a:gdLst/>
            <a:ahLst/>
            <a:cxnLst/>
            <a:rect l="l" t="t" r="r" b="b"/>
            <a:pathLst>
              <a:path w="1558" h="1558" extrusionOk="0">
                <a:moveTo>
                  <a:pt x="618" y="1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7"/>
                </a:lnTo>
                <a:lnTo>
                  <a:pt x="50" y="470"/>
                </a:lnTo>
                <a:lnTo>
                  <a:pt x="1" y="618"/>
                </a:lnTo>
                <a:lnTo>
                  <a:pt x="1" y="767"/>
                </a:lnTo>
                <a:lnTo>
                  <a:pt x="1" y="940"/>
                </a:lnTo>
                <a:lnTo>
                  <a:pt x="50" y="1088"/>
                </a:lnTo>
                <a:lnTo>
                  <a:pt x="124" y="1211"/>
                </a:lnTo>
                <a:lnTo>
                  <a:pt x="223" y="1335"/>
                </a:lnTo>
                <a:lnTo>
                  <a:pt x="346" y="1434"/>
                </a:lnTo>
                <a:lnTo>
                  <a:pt x="470" y="1508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8"/>
                </a:lnTo>
                <a:lnTo>
                  <a:pt x="1211" y="1434"/>
                </a:lnTo>
                <a:lnTo>
                  <a:pt x="1335" y="1335"/>
                </a:lnTo>
                <a:lnTo>
                  <a:pt x="1434" y="1211"/>
                </a:lnTo>
                <a:lnTo>
                  <a:pt x="1508" y="1088"/>
                </a:lnTo>
                <a:lnTo>
                  <a:pt x="1557" y="940"/>
                </a:lnTo>
                <a:lnTo>
                  <a:pt x="1557" y="767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7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8922106" y="4418949"/>
            <a:ext cx="53767" cy="53767"/>
          </a:xfrm>
          <a:custGeom>
            <a:avLst/>
            <a:gdLst/>
            <a:ahLst/>
            <a:cxnLst/>
            <a:rect l="l" t="t" r="r" b="b"/>
            <a:pathLst>
              <a:path w="1557" h="1557" extrusionOk="0">
                <a:moveTo>
                  <a:pt x="618" y="0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6"/>
                </a:lnTo>
                <a:lnTo>
                  <a:pt x="50" y="470"/>
                </a:lnTo>
                <a:lnTo>
                  <a:pt x="0" y="618"/>
                </a:lnTo>
                <a:lnTo>
                  <a:pt x="0" y="791"/>
                </a:lnTo>
                <a:lnTo>
                  <a:pt x="0" y="939"/>
                </a:lnTo>
                <a:lnTo>
                  <a:pt x="50" y="1087"/>
                </a:lnTo>
                <a:lnTo>
                  <a:pt x="124" y="1211"/>
                </a:lnTo>
                <a:lnTo>
                  <a:pt x="223" y="1334"/>
                </a:lnTo>
                <a:lnTo>
                  <a:pt x="346" y="1433"/>
                </a:lnTo>
                <a:lnTo>
                  <a:pt x="470" y="1507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7"/>
                </a:lnTo>
                <a:lnTo>
                  <a:pt x="1211" y="1433"/>
                </a:lnTo>
                <a:lnTo>
                  <a:pt x="1335" y="1334"/>
                </a:lnTo>
                <a:lnTo>
                  <a:pt x="1433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57" y="791"/>
                </a:lnTo>
                <a:lnTo>
                  <a:pt x="1557" y="618"/>
                </a:lnTo>
                <a:lnTo>
                  <a:pt x="1508" y="470"/>
                </a:lnTo>
                <a:lnTo>
                  <a:pt x="1433" y="346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8288096" y="400527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4052" y="0"/>
                </a:moveTo>
                <a:lnTo>
                  <a:pt x="3879" y="49"/>
                </a:lnTo>
                <a:lnTo>
                  <a:pt x="3731" y="148"/>
                </a:lnTo>
                <a:lnTo>
                  <a:pt x="3583" y="247"/>
                </a:lnTo>
                <a:lnTo>
                  <a:pt x="272" y="3583"/>
                </a:lnTo>
                <a:lnTo>
                  <a:pt x="149" y="3706"/>
                </a:lnTo>
                <a:lnTo>
                  <a:pt x="74" y="3879"/>
                </a:lnTo>
                <a:lnTo>
                  <a:pt x="25" y="4027"/>
                </a:lnTo>
                <a:lnTo>
                  <a:pt x="0" y="4200"/>
                </a:lnTo>
                <a:lnTo>
                  <a:pt x="25" y="4373"/>
                </a:lnTo>
                <a:lnTo>
                  <a:pt x="74" y="4522"/>
                </a:lnTo>
                <a:lnTo>
                  <a:pt x="149" y="4695"/>
                </a:lnTo>
                <a:lnTo>
                  <a:pt x="272" y="4818"/>
                </a:lnTo>
                <a:lnTo>
                  <a:pt x="396" y="4942"/>
                </a:lnTo>
                <a:lnTo>
                  <a:pt x="544" y="5016"/>
                </a:lnTo>
                <a:lnTo>
                  <a:pt x="717" y="5065"/>
                </a:lnTo>
                <a:lnTo>
                  <a:pt x="890" y="5090"/>
                </a:lnTo>
                <a:lnTo>
                  <a:pt x="1063" y="5065"/>
                </a:lnTo>
                <a:lnTo>
                  <a:pt x="1211" y="5016"/>
                </a:lnTo>
                <a:lnTo>
                  <a:pt x="1359" y="4942"/>
                </a:lnTo>
                <a:lnTo>
                  <a:pt x="1507" y="4818"/>
                </a:lnTo>
                <a:lnTo>
                  <a:pt x="4843" y="1507"/>
                </a:lnTo>
                <a:lnTo>
                  <a:pt x="4942" y="1359"/>
                </a:lnTo>
                <a:lnTo>
                  <a:pt x="5041" y="1211"/>
                </a:lnTo>
                <a:lnTo>
                  <a:pt x="5065" y="1038"/>
                </a:lnTo>
                <a:lnTo>
                  <a:pt x="5090" y="865"/>
                </a:lnTo>
                <a:lnTo>
                  <a:pt x="5065" y="717"/>
                </a:lnTo>
                <a:lnTo>
                  <a:pt x="5041" y="544"/>
                </a:lnTo>
                <a:lnTo>
                  <a:pt x="4942" y="395"/>
                </a:lnTo>
                <a:lnTo>
                  <a:pt x="4843" y="247"/>
                </a:lnTo>
                <a:lnTo>
                  <a:pt x="4695" y="148"/>
                </a:lnTo>
                <a:lnTo>
                  <a:pt x="4547" y="49"/>
                </a:lnTo>
                <a:lnTo>
                  <a:pt x="43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"/>
          <p:cNvSpPr/>
          <p:nvPr/>
        </p:nvSpPr>
        <p:spPr>
          <a:xfrm>
            <a:off x="8288096" y="400527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717" y="0"/>
                </a:moveTo>
                <a:lnTo>
                  <a:pt x="544" y="49"/>
                </a:lnTo>
                <a:lnTo>
                  <a:pt x="396" y="148"/>
                </a:lnTo>
                <a:lnTo>
                  <a:pt x="272" y="247"/>
                </a:lnTo>
                <a:lnTo>
                  <a:pt x="149" y="395"/>
                </a:lnTo>
                <a:lnTo>
                  <a:pt x="74" y="544"/>
                </a:lnTo>
                <a:lnTo>
                  <a:pt x="25" y="717"/>
                </a:lnTo>
                <a:lnTo>
                  <a:pt x="0" y="865"/>
                </a:lnTo>
                <a:lnTo>
                  <a:pt x="25" y="1038"/>
                </a:lnTo>
                <a:lnTo>
                  <a:pt x="74" y="1211"/>
                </a:lnTo>
                <a:lnTo>
                  <a:pt x="149" y="1359"/>
                </a:lnTo>
                <a:lnTo>
                  <a:pt x="272" y="1507"/>
                </a:lnTo>
                <a:lnTo>
                  <a:pt x="3583" y="4818"/>
                </a:lnTo>
                <a:lnTo>
                  <a:pt x="3731" y="4942"/>
                </a:lnTo>
                <a:lnTo>
                  <a:pt x="3879" y="5016"/>
                </a:lnTo>
                <a:lnTo>
                  <a:pt x="4052" y="5065"/>
                </a:lnTo>
                <a:lnTo>
                  <a:pt x="4201" y="5090"/>
                </a:lnTo>
                <a:lnTo>
                  <a:pt x="4374" y="5065"/>
                </a:lnTo>
                <a:lnTo>
                  <a:pt x="4547" y="5016"/>
                </a:lnTo>
                <a:lnTo>
                  <a:pt x="4695" y="4942"/>
                </a:lnTo>
                <a:lnTo>
                  <a:pt x="4843" y="4818"/>
                </a:lnTo>
                <a:lnTo>
                  <a:pt x="4942" y="4695"/>
                </a:lnTo>
                <a:lnTo>
                  <a:pt x="5041" y="4522"/>
                </a:lnTo>
                <a:lnTo>
                  <a:pt x="5065" y="4373"/>
                </a:lnTo>
                <a:lnTo>
                  <a:pt x="5090" y="4200"/>
                </a:lnTo>
                <a:lnTo>
                  <a:pt x="5065" y="4027"/>
                </a:lnTo>
                <a:lnTo>
                  <a:pt x="5041" y="3879"/>
                </a:lnTo>
                <a:lnTo>
                  <a:pt x="4942" y="3706"/>
                </a:lnTo>
                <a:lnTo>
                  <a:pt x="4843" y="3583"/>
                </a:lnTo>
                <a:lnTo>
                  <a:pt x="1507" y="247"/>
                </a:lnTo>
                <a:lnTo>
                  <a:pt x="1359" y="148"/>
                </a:lnTo>
                <a:lnTo>
                  <a:pt x="1211" y="49"/>
                </a:lnTo>
                <a:lnTo>
                  <a:pt x="10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728142" y="1699979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8142" y="2066118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 flipH="1">
            <a:off x="5548758" y="1699984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3"/>
          </p:nvPr>
        </p:nvSpPr>
        <p:spPr>
          <a:xfrm flipH="1">
            <a:off x="5548758" y="2066124"/>
            <a:ext cx="286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4" hasCustomPrompt="1"/>
          </p:nvPr>
        </p:nvSpPr>
        <p:spPr>
          <a:xfrm>
            <a:off x="3739377" y="1897929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4675687" y="1897929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7"/>
          </p:nvPr>
        </p:nvSpPr>
        <p:spPr>
          <a:xfrm>
            <a:off x="728142" y="2988875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8"/>
          </p:nvPr>
        </p:nvSpPr>
        <p:spPr>
          <a:xfrm>
            <a:off x="728142" y="3356252"/>
            <a:ext cx="2867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9"/>
          </p:nvPr>
        </p:nvSpPr>
        <p:spPr>
          <a:xfrm flipH="1">
            <a:off x="5548758" y="2988875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3"/>
          </p:nvPr>
        </p:nvSpPr>
        <p:spPr>
          <a:xfrm flipH="1">
            <a:off x="5548758" y="3356252"/>
            <a:ext cx="286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14" hasCustomPrompt="1"/>
          </p:nvPr>
        </p:nvSpPr>
        <p:spPr>
          <a:xfrm>
            <a:off x="3739377" y="3185525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4675687" y="3185525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41" name="Google Shape;141;p13"/>
          <p:cNvGrpSpPr/>
          <p:nvPr/>
        </p:nvGrpSpPr>
        <p:grpSpPr>
          <a:xfrm rot="10800000" flipH="1">
            <a:off x="6114298" y="3896775"/>
            <a:ext cx="3545925" cy="1476991"/>
            <a:chOff x="4717948" y="-2488300"/>
            <a:chExt cx="3545925" cy="1476991"/>
          </a:xfrm>
        </p:grpSpPr>
        <p:sp>
          <p:nvSpPr>
            <p:cNvPr id="142" name="Google Shape;142;p13"/>
            <p:cNvSpPr/>
            <p:nvPr/>
          </p:nvSpPr>
          <p:spPr>
            <a:xfrm>
              <a:off x="7159766" y="-2488300"/>
              <a:ext cx="1104108" cy="1104971"/>
            </a:xfrm>
            <a:custGeom>
              <a:avLst/>
              <a:gdLst/>
              <a:ahLst/>
              <a:cxnLst/>
              <a:rect l="l" t="t" r="r" b="b"/>
              <a:pathLst>
                <a:path w="31973" h="31998" extrusionOk="0">
                  <a:moveTo>
                    <a:pt x="15986" y="717"/>
                  </a:moveTo>
                  <a:lnTo>
                    <a:pt x="16777" y="741"/>
                  </a:lnTo>
                  <a:lnTo>
                    <a:pt x="17543" y="791"/>
                  </a:lnTo>
                  <a:lnTo>
                    <a:pt x="18309" y="889"/>
                  </a:lnTo>
                  <a:lnTo>
                    <a:pt x="19075" y="1038"/>
                  </a:lnTo>
                  <a:lnTo>
                    <a:pt x="19816" y="1186"/>
                  </a:lnTo>
                  <a:lnTo>
                    <a:pt x="20533" y="1408"/>
                  </a:lnTo>
                  <a:lnTo>
                    <a:pt x="21249" y="1655"/>
                  </a:lnTo>
                  <a:lnTo>
                    <a:pt x="21941" y="1927"/>
                  </a:lnTo>
                  <a:lnTo>
                    <a:pt x="22608" y="2224"/>
                  </a:lnTo>
                  <a:lnTo>
                    <a:pt x="23275" y="2570"/>
                  </a:lnTo>
                  <a:lnTo>
                    <a:pt x="23918" y="2940"/>
                  </a:lnTo>
                  <a:lnTo>
                    <a:pt x="24535" y="3336"/>
                  </a:lnTo>
                  <a:lnTo>
                    <a:pt x="25128" y="3756"/>
                  </a:lnTo>
                  <a:lnTo>
                    <a:pt x="25697" y="4200"/>
                  </a:lnTo>
                  <a:lnTo>
                    <a:pt x="26265" y="4695"/>
                  </a:lnTo>
                  <a:lnTo>
                    <a:pt x="26784" y="5189"/>
                  </a:lnTo>
                  <a:lnTo>
                    <a:pt x="27303" y="5732"/>
                  </a:lnTo>
                  <a:lnTo>
                    <a:pt x="27772" y="6276"/>
                  </a:lnTo>
                  <a:lnTo>
                    <a:pt x="28242" y="6869"/>
                  </a:lnTo>
                  <a:lnTo>
                    <a:pt x="28662" y="7462"/>
                  </a:lnTo>
                  <a:lnTo>
                    <a:pt x="29057" y="8080"/>
                  </a:lnTo>
                  <a:lnTo>
                    <a:pt x="29428" y="8722"/>
                  </a:lnTo>
                  <a:lnTo>
                    <a:pt x="29774" y="9389"/>
                  </a:lnTo>
                  <a:lnTo>
                    <a:pt x="30070" y="10056"/>
                  </a:lnTo>
                  <a:lnTo>
                    <a:pt x="30342" y="10748"/>
                  </a:lnTo>
                  <a:lnTo>
                    <a:pt x="30589" y="11465"/>
                  </a:lnTo>
                  <a:lnTo>
                    <a:pt x="30787" y="12181"/>
                  </a:lnTo>
                  <a:lnTo>
                    <a:pt x="30960" y="12922"/>
                  </a:lnTo>
                  <a:lnTo>
                    <a:pt x="31108" y="13664"/>
                  </a:lnTo>
                  <a:lnTo>
                    <a:pt x="31207" y="14430"/>
                  </a:lnTo>
                  <a:lnTo>
                    <a:pt x="31256" y="15220"/>
                  </a:lnTo>
                  <a:lnTo>
                    <a:pt x="31281" y="16011"/>
                  </a:lnTo>
                  <a:lnTo>
                    <a:pt x="31256" y="16777"/>
                  </a:lnTo>
                  <a:lnTo>
                    <a:pt x="31207" y="17568"/>
                  </a:lnTo>
                  <a:lnTo>
                    <a:pt x="31108" y="18333"/>
                  </a:lnTo>
                  <a:lnTo>
                    <a:pt x="30960" y="19075"/>
                  </a:lnTo>
                  <a:lnTo>
                    <a:pt x="30787" y="19816"/>
                  </a:lnTo>
                  <a:lnTo>
                    <a:pt x="30589" y="20532"/>
                  </a:lnTo>
                  <a:lnTo>
                    <a:pt x="30342" y="21249"/>
                  </a:lnTo>
                  <a:lnTo>
                    <a:pt x="30070" y="21941"/>
                  </a:lnTo>
                  <a:lnTo>
                    <a:pt x="29774" y="22608"/>
                  </a:lnTo>
                  <a:lnTo>
                    <a:pt x="29428" y="23275"/>
                  </a:lnTo>
                  <a:lnTo>
                    <a:pt x="29057" y="23918"/>
                  </a:lnTo>
                  <a:lnTo>
                    <a:pt x="28662" y="24535"/>
                  </a:lnTo>
                  <a:lnTo>
                    <a:pt x="28242" y="25128"/>
                  </a:lnTo>
                  <a:lnTo>
                    <a:pt x="27772" y="25721"/>
                  </a:lnTo>
                  <a:lnTo>
                    <a:pt x="27303" y="26265"/>
                  </a:lnTo>
                  <a:lnTo>
                    <a:pt x="26784" y="26808"/>
                  </a:lnTo>
                  <a:lnTo>
                    <a:pt x="26265" y="27303"/>
                  </a:lnTo>
                  <a:lnTo>
                    <a:pt x="25697" y="27797"/>
                  </a:lnTo>
                  <a:lnTo>
                    <a:pt x="25128" y="28241"/>
                  </a:lnTo>
                  <a:lnTo>
                    <a:pt x="24535" y="28661"/>
                  </a:lnTo>
                  <a:lnTo>
                    <a:pt x="23918" y="29057"/>
                  </a:lnTo>
                  <a:lnTo>
                    <a:pt x="23275" y="29427"/>
                  </a:lnTo>
                  <a:lnTo>
                    <a:pt x="22608" y="29773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3" y="30589"/>
                  </a:lnTo>
                  <a:lnTo>
                    <a:pt x="19816" y="30811"/>
                  </a:lnTo>
                  <a:lnTo>
                    <a:pt x="19075" y="30959"/>
                  </a:lnTo>
                  <a:lnTo>
                    <a:pt x="18309" y="31108"/>
                  </a:lnTo>
                  <a:lnTo>
                    <a:pt x="17543" y="31206"/>
                  </a:lnTo>
                  <a:lnTo>
                    <a:pt x="16777" y="31256"/>
                  </a:lnTo>
                  <a:lnTo>
                    <a:pt x="15986" y="31281"/>
                  </a:lnTo>
                  <a:lnTo>
                    <a:pt x="15196" y="31256"/>
                  </a:lnTo>
                  <a:lnTo>
                    <a:pt x="14430" y="31206"/>
                  </a:lnTo>
                  <a:lnTo>
                    <a:pt x="13664" y="31108"/>
                  </a:lnTo>
                  <a:lnTo>
                    <a:pt x="12923" y="30959"/>
                  </a:lnTo>
                  <a:lnTo>
                    <a:pt x="12181" y="30811"/>
                  </a:lnTo>
                  <a:lnTo>
                    <a:pt x="11440" y="30589"/>
                  </a:lnTo>
                  <a:lnTo>
                    <a:pt x="10748" y="30342"/>
                  </a:lnTo>
                  <a:lnTo>
                    <a:pt x="10057" y="30070"/>
                  </a:lnTo>
                  <a:lnTo>
                    <a:pt x="9365" y="29773"/>
                  </a:lnTo>
                  <a:lnTo>
                    <a:pt x="8722" y="29427"/>
                  </a:lnTo>
                  <a:lnTo>
                    <a:pt x="8080" y="29057"/>
                  </a:lnTo>
                  <a:lnTo>
                    <a:pt x="7462" y="28661"/>
                  </a:lnTo>
                  <a:lnTo>
                    <a:pt x="6845" y="28241"/>
                  </a:lnTo>
                  <a:lnTo>
                    <a:pt x="6276" y="27797"/>
                  </a:lnTo>
                  <a:lnTo>
                    <a:pt x="5708" y="27303"/>
                  </a:lnTo>
                  <a:lnTo>
                    <a:pt x="5189" y="26808"/>
                  </a:lnTo>
                  <a:lnTo>
                    <a:pt x="4670" y="26265"/>
                  </a:lnTo>
                  <a:lnTo>
                    <a:pt x="4201" y="25721"/>
                  </a:lnTo>
                  <a:lnTo>
                    <a:pt x="3756" y="25128"/>
                  </a:lnTo>
                  <a:lnTo>
                    <a:pt x="3311" y="24535"/>
                  </a:lnTo>
                  <a:lnTo>
                    <a:pt x="2916" y="23918"/>
                  </a:lnTo>
                  <a:lnTo>
                    <a:pt x="2545" y="23275"/>
                  </a:lnTo>
                  <a:lnTo>
                    <a:pt x="2224" y="22608"/>
                  </a:lnTo>
                  <a:lnTo>
                    <a:pt x="1903" y="21941"/>
                  </a:lnTo>
                  <a:lnTo>
                    <a:pt x="1631" y="21249"/>
                  </a:lnTo>
                  <a:lnTo>
                    <a:pt x="1384" y="20532"/>
                  </a:lnTo>
                  <a:lnTo>
                    <a:pt x="1186" y="19816"/>
                  </a:lnTo>
                  <a:lnTo>
                    <a:pt x="1013" y="19075"/>
                  </a:lnTo>
                  <a:lnTo>
                    <a:pt x="890" y="18333"/>
                  </a:lnTo>
                  <a:lnTo>
                    <a:pt x="791" y="17568"/>
                  </a:lnTo>
                  <a:lnTo>
                    <a:pt x="717" y="16777"/>
                  </a:lnTo>
                  <a:lnTo>
                    <a:pt x="717" y="16011"/>
                  </a:lnTo>
                  <a:lnTo>
                    <a:pt x="717" y="15220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922"/>
                  </a:lnTo>
                  <a:lnTo>
                    <a:pt x="1186" y="12181"/>
                  </a:lnTo>
                  <a:lnTo>
                    <a:pt x="1384" y="11465"/>
                  </a:lnTo>
                  <a:lnTo>
                    <a:pt x="1631" y="10748"/>
                  </a:lnTo>
                  <a:lnTo>
                    <a:pt x="1903" y="10056"/>
                  </a:lnTo>
                  <a:lnTo>
                    <a:pt x="2224" y="9389"/>
                  </a:lnTo>
                  <a:lnTo>
                    <a:pt x="2545" y="8722"/>
                  </a:lnTo>
                  <a:lnTo>
                    <a:pt x="2916" y="8080"/>
                  </a:lnTo>
                  <a:lnTo>
                    <a:pt x="3311" y="7462"/>
                  </a:lnTo>
                  <a:lnTo>
                    <a:pt x="3756" y="6869"/>
                  </a:lnTo>
                  <a:lnTo>
                    <a:pt x="4201" y="6276"/>
                  </a:lnTo>
                  <a:lnTo>
                    <a:pt x="4670" y="5732"/>
                  </a:lnTo>
                  <a:lnTo>
                    <a:pt x="5189" y="5189"/>
                  </a:lnTo>
                  <a:lnTo>
                    <a:pt x="5708" y="4695"/>
                  </a:lnTo>
                  <a:lnTo>
                    <a:pt x="6276" y="4200"/>
                  </a:lnTo>
                  <a:lnTo>
                    <a:pt x="6845" y="3756"/>
                  </a:lnTo>
                  <a:lnTo>
                    <a:pt x="7462" y="3336"/>
                  </a:lnTo>
                  <a:lnTo>
                    <a:pt x="8080" y="2940"/>
                  </a:lnTo>
                  <a:lnTo>
                    <a:pt x="8722" y="2570"/>
                  </a:lnTo>
                  <a:lnTo>
                    <a:pt x="9365" y="2224"/>
                  </a:lnTo>
                  <a:lnTo>
                    <a:pt x="10057" y="1927"/>
                  </a:lnTo>
                  <a:lnTo>
                    <a:pt x="10748" y="1655"/>
                  </a:lnTo>
                  <a:lnTo>
                    <a:pt x="11440" y="1408"/>
                  </a:lnTo>
                  <a:lnTo>
                    <a:pt x="12181" y="1186"/>
                  </a:lnTo>
                  <a:lnTo>
                    <a:pt x="12923" y="1038"/>
                  </a:lnTo>
                  <a:lnTo>
                    <a:pt x="13664" y="889"/>
                  </a:lnTo>
                  <a:lnTo>
                    <a:pt x="14430" y="791"/>
                  </a:lnTo>
                  <a:lnTo>
                    <a:pt x="15196" y="741"/>
                  </a:lnTo>
                  <a:lnTo>
                    <a:pt x="15986" y="717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6" y="99"/>
                  </a:lnTo>
                  <a:lnTo>
                    <a:pt x="13565" y="198"/>
                  </a:lnTo>
                  <a:lnTo>
                    <a:pt x="12774" y="346"/>
                  </a:lnTo>
                  <a:lnTo>
                    <a:pt x="12008" y="519"/>
                  </a:lnTo>
                  <a:lnTo>
                    <a:pt x="11243" y="741"/>
                  </a:lnTo>
                  <a:lnTo>
                    <a:pt x="10501" y="988"/>
                  </a:lnTo>
                  <a:lnTo>
                    <a:pt x="9760" y="1260"/>
                  </a:lnTo>
                  <a:lnTo>
                    <a:pt x="9068" y="1581"/>
                  </a:lnTo>
                  <a:lnTo>
                    <a:pt x="8376" y="1952"/>
                  </a:lnTo>
                  <a:lnTo>
                    <a:pt x="7709" y="2323"/>
                  </a:lnTo>
                  <a:lnTo>
                    <a:pt x="7067" y="2743"/>
                  </a:lnTo>
                  <a:lnTo>
                    <a:pt x="6424" y="3187"/>
                  </a:lnTo>
                  <a:lnTo>
                    <a:pt x="5831" y="3657"/>
                  </a:lnTo>
                  <a:lnTo>
                    <a:pt x="5238" y="4176"/>
                  </a:lnTo>
                  <a:lnTo>
                    <a:pt x="4695" y="4695"/>
                  </a:lnTo>
                  <a:lnTo>
                    <a:pt x="4151" y="5263"/>
                  </a:lnTo>
                  <a:lnTo>
                    <a:pt x="3657" y="5831"/>
                  </a:lnTo>
                  <a:lnTo>
                    <a:pt x="3188" y="6449"/>
                  </a:lnTo>
                  <a:lnTo>
                    <a:pt x="2743" y="7067"/>
                  </a:lnTo>
                  <a:lnTo>
                    <a:pt x="2323" y="7709"/>
                  </a:lnTo>
                  <a:lnTo>
                    <a:pt x="1928" y="8376"/>
                  </a:lnTo>
                  <a:lnTo>
                    <a:pt x="1582" y="9068"/>
                  </a:lnTo>
                  <a:lnTo>
                    <a:pt x="1260" y="9784"/>
                  </a:lnTo>
                  <a:lnTo>
                    <a:pt x="964" y="10501"/>
                  </a:lnTo>
                  <a:lnTo>
                    <a:pt x="717" y="11242"/>
                  </a:lnTo>
                  <a:lnTo>
                    <a:pt x="495" y="12008"/>
                  </a:lnTo>
                  <a:lnTo>
                    <a:pt x="322" y="12774"/>
                  </a:lnTo>
                  <a:lnTo>
                    <a:pt x="173" y="13565"/>
                  </a:lnTo>
                  <a:lnTo>
                    <a:pt x="74" y="14355"/>
                  </a:lnTo>
                  <a:lnTo>
                    <a:pt x="25" y="15171"/>
                  </a:lnTo>
                  <a:lnTo>
                    <a:pt x="0" y="16011"/>
                  </a:lnTo>
                  <a:lnTo>
                    <a:pt x="25" y="16826"/>
                  </a:lnTo>
                  <a:lnTo>
                    <a:pt x="74" y="17642"/>
                  </a:lnTo>
                  <a:lnTo>
                    <a:pt x="173" y="18432"/>
                  </a:lnTo>
                  <a:lnTo>
                    <a:pt x="322" y="19223"/>
                  </a:lnTo>
                  <a:lnTo>
                    <a:pt x="495" y="19989"/>
                  </a:lnTo>
                  <a:lnTo>
                    <a:pt x="717" y="20755"/>
                  </a:lnTo>
                  <a:lnTo>
                    <a:pt x="964" y="21496"/>
                  </a:lnTo>
                  <a:lnTo>
                    <a:pt x="1260" y="22213"/>
                  </a:lnTo>
                  <a:lnTo>
                    <a:pt x="1582" y="22929"/>
                  </a:lnTo>
                  <a:lnTo>
                    <a:pt x="1928" y="23621"/>
                  </a:lnTo>
                  <a:lnTo>
                    <a:pt x="2323" y="24288"/>
                  </a:lnTo>
                  <a:lnTo>
                    <a:pt x="2743" y="24931"/>
                  </a:lnTo>
                  <a:lnTo>
                    <a:pt x="3188" y="25548"/>
                  </a:lnTo>
                  <a:lnTo>
                    <a:pt x="3657" y="26166"/>
                  </a:lnTo>
                  <a:lnTo>
                    <a:pt x="4151" y="26734"/>
                  </a:lnTo>
                  <a:lnTo>
                    <a:pt x="4695" y="27303"/>
                  </a:lnTo>
                  <a:lnTo>
                    <a:pt x="5238" y="27821"/>
                  </a:lnTo>
                  <a:lnTo>
                    <a:pt x="5831" y="28340"/>
                  </a:lnTo>
                  <a:lnTo>
                    <a:pt x="6424" y="28810"/>
                  </a:lnTo>
                  <a:lnTo>
                    <a:pt x="7067" y="29254"/>
                  </a:lnTo>
                  <a:lnTo>
                    <a:pt x="7709" y="29675"/>
                  </a:lnTo>
                  <a:lnTo>
                    <a:pt x="8376" y="30045"/>
                  </a:lnTo>
                  <a:lnTo>
                    <a:pt x="9068" y="30416"/>
                  </a:lnTo>
                  <a:lnTo>
                    <a:pt x="9760" y="30737"/>
                  </a:lnTo>
                  <a:lnTo>
                    <a:pt x="10501" y="31009"/>
                  </a:lnTo>
                  <a:lnTo>
                    <a:pt x="11243" y="31281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99"/>
                  </a:lnTo>
                  <a:lnTo>
                    <a:pt x="14356" y="31898"/>
                  </a:lnTo>
                  <a:lnTo>
                    <a:pt x="15171" y="31972"/>
                  </a:lnTo>
                  <a:lnTo>
                    <a:pt x="15986" y="31997"/>
                  </a:lnTo>
                  <a:lnTo>
                    <a:pt x="16802" y="31972"/>
                  </a:lnTo>
                  <a:lnTo>
                    <a:pt x="17617" y="31898"/>
                  </a:lnTo>
                  <a:lnTo>
                    <a:pt x="18433" y="31799"/>
                  </a:lnTo>
                  <a:lnTo>
                    <a:pt x="19199" y="31651"/>
                  </a:lnTo>
                  <a:lnTo>
                    <a:pt x="19989" y="31478"/>
                  </a:lnTo>
                  <a:lnTo>
                    <a:pt x="20730" y="31281"/>
                  </a:lnTo>
                  <a:lnTo>
                    <a:pt x="21472" y="31009"/>
                  </a:lnTo>
                  <a:lnTo>
                    <a:pt x="22213" y="30737"/>
                  </a:lnTo>
                  <a:lnTo>
                    <a:pt x="22905" y="30416"/>
                  </a:lnTo>
                  <a:lnTo>
                    <a:pt x="23597" y="30045"/>
                  </a:lnTo>
                  <a:lnTo>
                    <a:pt x="24264" y="29675"/>
                  </a:lnTo>
                  <a:lnTo>
                    <a:pt x="24931" y="29254"/>
                  </a:lnTo>
                  <a:lnTo>
                    <a:pt x="25549" y="28810"/>
                  </a:lnTo>
                  <a:lnTo>
                    <a:pt x="26166" y="28340"/>
                  </a:lnTo>
                  <a:lnTo>
                    <a:pt x="26735" y="27821"/>
                  </a:lnTo>
                  <a:lnTo>
                    <a:pt x="27303" y="27303"/>
                  </a:lnTo>
                  <a:lnTo>
                    <a:pt x="27822" y="26734"/>
                  </a:lnTo>
                  <a:lnTo>
                    <a:pt x="28316" y="26166"/>
                  </a:lnTo>
                  <a:lnTo>
                    <a:pt x="28810" y="25548"/>
                  </a:lnTo>
                  <a:lnTo>
                    <a:pt x="29255" y="24931"/>
                  </a:lnTo>
                  <a:lnTo>
                    <a:pt x="29650" y="24288"/>
                  </a:lnTo>
                  <a:lnTo>
                    <a:pt x="30045" y="23621"/>
                  </a:lnTo>
                  <a:lnTo>
                    <a:pt x="30391" y="22929"/>
                  </a:lnTo>
                  <a:lnTo>
                    <a:pt x="30713" y="22213"/>
                  </a:lnTo>
                  <a:lnTo>
                    <a:pt x="31009" y="21496"/>
                  </a:lnTo>
                  <a:lnTo>
                    <a:pt x="31256" y="20755"/>
                  </a:lnTo>
                  <a:lnTo>
                    <a:pt x="31478" y="19989"/>
                  </a:lnTo>
                  <a:lnTo>
                    <a:pt x="31651" y="19223"/>
                  </a:lnTo>
                  <a:lnTo>
                    <a:pt x="31800" y="18432"/>
                  </a:lnTo>
                  <a:lnTo>
                    <a:pt x="31899" y="17642"/>
                  </a:lnTo>
                  <a:lnTo>
                    <a:pt x="31948" y="16826"/>
                  </a:lnTo>
                  <a:lnTo>
                    <a:pt x="31973" y="16011"/>
                  </a:lnTo>
                  <a:lnTo>
                    <a:pt x="31948" y="15171"/>
                  </a:lnTo>
                  <a:lnTo>
                    <a:pt x="31899" y="14355"/>
                  </a:lnTo>
                  <a:lnTo>
                    <a:pt x="31800" y="13565"/>
                  </a:lnTo>
                  <a:lnTo>
                    <a:pt x="31651" y="12774"/>
                  </a:lnTo>
                  <a:lnTo>
                    <a:pt x="31478" y="12008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13" y="9784"/>
                  </a:lnTo>
                  <a:lnTo>
                    <a:pt x="30391" y="9068"/>
                  </a:lnTo>
                  <a:lnTo>
                    <a:pt x="30045" y="8376"/>
                  </a:lnTo>
                  <a:lnTo>
                    <a:pt x="29650" y="7709"/>
                  </a:lnTo>
                  <a:lnTo>
                    <a:pt x="29255" y="7067"/>
                  </a:lnTo>
                  <a:lnTo>
                    <a:pt x="28810" y="6449"/>
                  </a:lnTo>
                  <a:lnTo>
                    <a:pt x="28316" y="5831"/>
                  </a:lnTo>
                  <a:lnTo>
                    <a:pt x="27822" y="5263"/>
                  </a:lnTo>
                  <a:lnTo>
                    <a:pt x="27303" y="4695"/>
                  </a:lnTo>
                  <a:lnTo>
                    <a:pt x="26735" y="4176"/>
                  </a:lnTo>
                  <a:lnTo>
                    <a:pt x="26166" y="3657"/>
                  </a:lnTo>
                  <a:lnTo>
                    <a:pt x="25549" y="3187"/>
                  </a:lnTo>
                  <a:lnTo>
                    <a:pt x="24931" y="2743"/>
                  </a:lnTo>
                  <a:lnTo>
                    <a:pt x="24264" y="2323"/>
                  </a:lnTo>
                  <a:lnTo>
                    <a:pt x="23597" y="1952"/>
                  </a:lnTo>
                  <a:lnTo>
                    <a:pt x="22905" y="1581"/>
                  </a:lnTo>
                  <a:lnTo>
                    <a:pt x="22213" y="1260"/>
                  </a:lnTo>
                  <a:lnTo>
                    <a:pt x="21472" y="988"/>
                  </a:lnTo>
                  <a:lnTo>
                    <a:pt x="20730" y="741"/>
                  </a:lnTo>
                  <a:lnTo>
                    <a:pt x="19989" y="519"/>
                  </a:lnTo>
                  <a:lnTo>
                    <a:pt x="19199" y="346"/>
                  </a:lnTo>
                  <a:lnTo>
                    <a:pt x="18433" y="198"/>
                  </a:lnTo>
                  <a:lnTo>
                    <a:pt x="17617" y="99"/>
                  </a:lnTo>
                  <a:lnTo>
                    <a:pt x="16802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87566" y="-1297175"/>
              <a:ext cx="53802" cy="53802"/>
            </a:xfrm>
            <a:custGeom>
              <a:avLst/>
              <a:gdLst/>
              <a:ahLst/>
              <a:cxnLst/>
              <a:rect l="l" t="t" r="r" b="b"/>
              <a:pathLst>
                <a:path w="1558" h="1558" extrusionOk="0">
                  <a:moveTo>
                    <a:pt x="618" y="1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7"/>
                  </a:lnTo>
                  <a:lnTo>
                    <a:pt x="50" y="470"/>
                  </a:lnTo>
                  <a:lnTo>
                    <a:pt x="1" y="618"/>
                  </a:lnTo>
                  <a:lnTo>
                    <a:pt x="1" y="767"/>
                  </a:lnTo>
                  <a:lnTo>
                    <a:pt x="1" y="940"/>
                  </a:lnTo>
                  <a:lnTo>
                    <a:pt x="50" y="1088"/>
                  </a:lnTo>
                  <a:lnTo>
                    <a:pt x="124" y="1211"/>
                  </a:lnTo>
                  <a:lnTo>
                    <a:pt x="223" y="1335"/>
                  </a:lnTo>
                  <a:lnTo>
                    <a:pt x="346" y="1434"/>
                  </a:lnTo>
                  <a:lnTo>
                    <a:pt x="470" y="1508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8"/>
                  </a:lnTo>
                  <a:lnTo>
                    <a:pt x="1211" y="1434"/>
                  </a:lnTo>
                  <a:lnTo>
                    <a:pt x="1335" y="1335"/>
                  </a:lnTo>
                  <a:lnTo>
                    <a:pt x="1434" y="1211"/>
                  </a:lnTo>
                  <a:lnTo>
                    <a:pt x="1508" y="1088"/>
                  </a:lnTo>
                  <a:lnTo>
                    <a:pt x="1557" y="940"/>
                  </a:lnTo>
                  <a:lnTo>
                    <a:pt x="1557" y="767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4" y="347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121381" y="-1065076"/>
              <a:ext cx="53767" cy="53767"/>
            </a:xfrm>
            <a:custGeom>
              <a:avLst/>
              <a:gdLst/>
              <a:ahLst/>
              <a:cxnLst/>
              <a:rect l="l" t="t" r="r" b="b"/>
              <a:pathLst>
                <a:path w="1557" h="1557" extrusionOk="0">
                  <a:moveTo>
                    <a:pt x="618" y="0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6"/>
                  </a:lnTo>
                  <a:lnTo>
                    <a:pt x="50" y="470"/>
                  </a:lnTo>
                  <a:lnTo>
                    <a:pt x="0" y="618"/>
                  </a:lnTo>
                  <a:lnTo>
                    <a:pt x="0" y="791"/>
                  </a:lnTo>
                  <a:lnTo>
                    <a:pt x="0" y="939"/>
                  </a:lnTo>
                  <a:lnTo>
                    <a:pt x="50" y="1087"/>
                  </a:lnTo>
                  <a:lnTo>
                    <a:pt x="124" y="1211"/>
                  </a:lnTo>
                  <a:lnTo>
                    <a:pt x="223" y="1334"/>
                  </a:lnTo>
                  <a:lnTo>
                    <a:pt x="346" y="1433"/>
                  </a:lnTo>
                  <a:lnTo>
                    <a:pt x="470" y="1507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7"/>
                  </a:lnTo>
                  <a:lnTo>
                    <a:pt x="1211" y="1433"/>
                  </a:lnTo>
                  <a:lnTo>
                    <a:pt x="1335" y="1334"/>
                  </a:lnTo>
                  <a:lnTo>
                    <a:pt x="1433" y="1211"/>
                  </a:lnTo>
                  <a:lnTo>
                    <a:pt x="1508" y="1087"/>
                  </a:lnTo>
                  <a:lnTo>
                    <a:pt x="1557" y="939"/>
                  </a:lnTo>
                  <a:lnTo>
                    <a:pt x="1557" y="791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3" y="346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6183646" y="-2172596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4052" y="0"/>
                  </a:moveTo>
                  <a:lnTo>
                    <a:pt x="3879" y="49"/>
                  </a:lnTo>
                  <a:lnTo>
                    <a:pt x="3731" y="148"/>
                  </a:lnTo>
                  <a:lnTo>
                    <a:pt x="3583" y="247"/>
                  </a:lnTo>
                  <a:lnTo>
                    <a:pt x="272" y="3583"/>
                  </a:lnTo>
                  <a:lnTo>
                    <a:pt x="149" y="3706"/>
                  </a:lnTo>
                  <a:lnTo>
                    <a:pt x="74" y="3879"/>
                  </a:lnTo>
                  <a:lnTo>
                    <a:pt x="25" y="4027"/>
                  </a:lnTo>
                  <a:lnTo>
                    <a:pt x="0" y="4200"/>
                  </a:lnTo>
                  <a:lnTo>
                    <a:pt x="25" y="4373"/>
                  </a:lnTo>
                  <a:lnTo>
                    <a:pt x="74" y="4522"/>
                  </a:lnTo>
                  <a:lnTo>
                    <a:pt x="149" y="4695"/>
                  </a:lnTo>
                  <a:lnTo>
                    <a:pt x="272" y="4818"/>
                  </a:lnTo>
                  <a:lnTo>
                    <a:pt x="396" y="4942"/>
                  </a:lnTo>
                  <a:lnTo>
                    <a:pt x="544" y="5016"/>
                  </a:lnTo>
                  <a:lnTo>
                    <a:pt x="717" y="5065"/>
                  </a:lnTo>
                  <a:lnTo>
                    <a:pt x="890" y="5090"/>
                  </a:lnTo>
                  <a:lnTo>
                    <a:pt x="1063" y="5065"/>
                  </a:lnTo>
                  <a:lnTo>
                    <a:pt x="1211" y="5016"/>
                  </a:lnTo>
                  <a:lnTo>
                    <a:pt x="1359" y="4942"/>
                  </a:lnTo>
                  <a:lnTo>
                    <a:pt x="1507" y="4818"/>
                  </a:lnTo>
                  <a:lnTo>
                    <a:pt x="4843" y="1507"/>
                  </a:lnTo>
                  <a:lnTo>
                    <a:pt x="4942" y="1359"/>
                  </a:lnTo>
                  <a:lnTo>
                    <a:pt x="5041" y="1211"/>
                  </a:lnTo>
                  <a:lnTo>
                    <a:pt x="5065" y="1038"/>
                  </a:lnTo>
                  <a:lnTo>
                    <a:pt x="5090" y="865"/>
                  </a:lnTo>
                  <a:lnTo>
                    <a:pt x="5065" y="717"/>
                  </a:lnTo>
                  <a:lnTo>
                    <a:pt x="5041" y="544"/>
                  </a:lnTo>
                  <a:lnTo>
                    <a:pt x="4942" y="395"/>
                  </a:lnTo>
                  <a:lnTo>
                    <a:pt x="4843" y="247"/>
                  </a:lnTo>
                  <a:lnTo>
                    <a:pt x="4695" y="148"/>
                  </a:lnTo>
                  <a:lnTo>
                    <a:pt x="4547" y="49"/>
                  </a:lnTo>
                  <a:lnTo>
                    <a:pt x="4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183646" y="-2172596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717" y="0"/>
                  </a:moveTo>
                  <a:lnTo>
                    <a:pt x="544" y="49"/>
                  </a:lnTo>
                  <a:lnTo>
                    <a:pt x="396" y="148"/>
                  </a:lnTo>
                  <a:lnTo>
                    <a:pt x="272" y="247"/>
                  </a:lnTo>
                  <a:lnTo>
                    <a:pt x="149" y="395"/>
                  </a:lnTo>
                  <a:lnTo>
                    <a:pt x="74" y="544"/>
                  </a:lnTo>
                  <a:lnTo>
                    <a:pt x="25" y="717"/>
                  </a:lnTo>
                  <a:lnTo>
                    <a:pt x="0" y="865"/>
                  </a:lnTo>
                  <a:lnTo>
                    <a:pt x="25" y="1038"/>
                  </a:lnTo>
                  <a:lnTo>
                    <a:pt x="74" y="1211"/>
                  </a:lnTo>
                  <a:lnTo>
                    <a:pt x="149" y="1359"/>
                  </a:lnTo>
                  <a:lnTo>
                    <a:pt x="272" y="1507"/>
                  </a:lnTo>
                  <a:lnTo>
                    <a:pt x="3583" y="4818"/>
                  </a:lnTo>
                  <a:lnTo>
                    <a:pt x="3731" y="4942"/>
                  </a:lnTo>
                  <a:lnTo>
                    <a:pt x="3879" y="5016"/>
                  </a:lnTo>
                  <a:lnTo>
                    <a:pt x="4052" y="5065"/>
                  </a:lnTo>
                  <a:lnTo>
                    <a:pt x="4201" y="5090"/>
                  </a:lnTo>
                  <a:lnTo>
                    <a:pt x="4374" y="5065"/>
                  </a:lnTo>
                  <a:lnTo>
                    <a:pt x="4547" y="5016"/>
                  </a:lnTo>
                  <a:lnTo>
                    <a:pt x="4695" y="4942"/>
                  </a:lnTo>
                  <a:lnTo>
                    <a:pt x="4843" y="4818"/>
                  </a:lnTo>
                  <a:lnTo>
                    <a:pt x="4942" y="4695"/>
                  </a:lnTo>
                  <a:lnTo>
                    <a:pt x="5041" y="4522"/>
                  </a:lnTo>
                  <a:lnTo>
                    <a:pt x="5065" y="4373"/>
                  </a:lnTo>
                  <a:lnTo>
                    <a:pt x="5090" y="4200"/>
                  </a:lnTo>
                  <a:lnTo>
                    <a:pt x="5065" y="4027"/>
                  </a:lnTo>
                  <a:lnTo>
                    <a:pt x="5041" y="3879"/>
                  </a:lnTo>
                  <a:lnTo>
                    <a:pt x="4942" y="3706"/>
                  </a:lnTo>
                  <a:lnTo>
                    <a:pt x="4843" y="3583"/>
                  </a:lnTo>
                  <a:lnTo>
                    <a:pt x="1507" y="247"/>
                  </a:lnTo>
                  <a:lnTo>
                    <a:pt x="1359" y="148"/>
                  </a:lnTo>
                  <a:lnTo>
                    <a:pt x="1211" y="49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4717948" y="-1383301"/>
              <a:ext cx="109226" cy="109261"/>
            </a:xfrm>
            <a:custGeom>
              <a:avLst/>
              <a:gdLst/>
              <a:ahLst/>
              <a:cxnLst/>
              <a:rect l="l" t="t" r="r" b="b"/>
              <a:pathLst>
                <a:path w="3163" h="3164" extrusionOk="0">
                  <a:moveTo>
                    <a:pt x="1581" y="1"/>
                  </a:moveTo>
                  <a:lnTo>
                    <a:pt x="1408" y="25"/>
                  </a:lnTo>
                  <a:lnTo>
                    <a:pt x="1260" y="25"/>
                  </a:lnTo>
                  <a:lnTo>
                    <a:pt x="1112" y="75"/>
                  </a:lnTo>
                  <a:lnTo>
                    <a:pt x="964" y="124"/>
                  </a:lnTo>
                  <a:lnTo>
                    <a:pt x="840" y="198"/>
                  </a:lnTo>
                  <a:lnTo>
                    <a:pt x="692" y="272"/>
                  </a:lnTo>
                  <a:lnTo>
                    <a:pt x="470" y="470"/>
                  </a:lnTo>
                  <a:lnTo>
                    <a:pt x="272" y="692"/>
                  </a:lnTo>
                  <a:lnTo>
                    <a:pt x="198" y="841"/>
                  </a:lnTo>
                  <a:lnTo>
                    <a:pt x="124" y="964"/>
                  </a:lnTo>
                  <a:lnTo>
                    <a:pt x="74" y="1112"/>
                  </a:lnTo>
                  <a:lnTo>
                    <a:pt x="50" y="1261"/>
                  </a:lnTo>
                  <a:lnTo>
                    <a:pt x="25" y="1409"/>
                  </a:lnTo>
                  <a:lnTo>
                    <a:pt x="0" y="1582"/>
                  </a:lnTo>
                  <a:lnTo>
                    <a:pt x="25" y="1730"/>
                  </a:lnTo>
                  <a:lnTo>
                    <a:pt x="50" y="1903"/>
                  </a:lnTo>
                  <a:lnTo>
                    <a:pt x="74" y="2051"/>
                  </a:lnTo>
                  <a:lnTo>
                    <a:pt x="124" y="2200"/>
                  </a:lnTo>
                  <a:lnTo>
                    <a:pt x="198" y="2323"/>
                  </a:lnTo>
                  <a:lnTo>
                    <a:pt x="272" y="2447"/>
                  </a:lnTo>
                  <a:lnTo>
                    <a:pt x="470" y="2694"/>
                  </a:lnTo>
                  <a:lnTo>
                    <a:pt x="692" y="2891"/>
                  </a:lnTo>
                  <a:lnTo>
                    <a:pt x="840" y="2966"/>
                  </a:lnTo>
                  <a:lnTo>
                    <a:pt x="964" y="3040"/>
                  </a:lnTo>
                  <a:lnTo>
                    <a:pt x="1112" y="3089"/>
                  </a:lnTo>
                  <a:lnTo>
                    <a:pt x="1260" y="3114"/>
                  </a:lnTo>
                  <a:lnTo>
                    <a:pt x="1408" y="3138"/>
                  </a:lnTo>
                  <a:lnTo>
                    <a:pt x="1581" y="3163"/>
                  </a:lnTo>
                  <a:lnTo>
                    <a:pt x="1754" y="3138"/>
                  </a:lnTo>
                  <a:lnTo>
                    <a:pt x="1903" y="3114"/>
                  </a:lnTo>
                  <a:lnTo>
                    <a:pt x="2051" y="3089"/>
                  </a:lnTo>
                  <a:lnTo>
                    <a:pt x="2199" y="3040"/>
                  </a:lnTo>
                  <a:lnTo>
                    <a:pt x="2323" y="2966"/>
                  </a:lnTo>
                  <a:lnTo>
                    <a:pt x="2471" y="2891"/>
                  </a:lnTo>
                  <a:lnTo>
                    <a:pt x="2693" y="2694"/>
                  </a:lnTo>
                  <a:lnTo>
                    <a:pt x="2891" y="2447"/>
                  </a:lnTo>
                  <a:lnTo>
                    <a:pt x="2965" y="2323"/>
                  </a:lnTo>
                  <a:lnTo>
                    <a:pt x="3039" y="2200"/>
                  </a:lnTo>
                  <a:lnTo>
                    <a:pt x="3089" y="2051"/>
                  </a:lnTo>
                  <a:lnTo>
                    <a:pt x="3113" y="1903"/>
                  </a:lnTo>
                  <a:lnTo>
                    <a:pt x="3138" y="1730"/>
                  </a:lnTo>
                  <a:lnTo>
                    <a:pt x="3163" y="1582"/>
                  </a:lnTo>
                  <a:lnTo>
                    <a:pt x="3138" y="1409"/>
                  </a:lnTo>
                  <a:lnTo>
                    <a:pt x="3113" y="1261"/>
                  </a:lnTo>
                  <a:lnTo>
                    <a:pt x="3089" y="1112"/>
                  </a:lnTo>
                  <a:lnTo>
                    <a:pt x="3039" y="964"/>
                  </a:lnTo>
                  <a:lnTo>
                    <a:pt x="2965" y="841"/>
                  </a:lnTo>
                  <a:lnTo>
                    <a:pt x="2891" y="692"/>
                  </a:lnTo>
                  <a:lnTo>
                    <a:pt x="2693" y="470"/>
                  </a:lnTo>
                  <a:lnTo>
                    <a:pt x="2471" y="272"/>
                  </a:lnTo>
                  <a:lnTo>
                    <a:pt x="2323" y="198"/>
                  </a:lnTo>
                  <a:lnTo>
                    <a:pt x="2199" y="124"/>
                  </a:lnTo>
                  <a:lnTo>
                    <a:pt x="2051" y="75"/>
                  </a:lnTo>
                  <a:lnTo>
                    <a:pt x="1903" y="25"/>
                  </a:lnTo>
                  <a:lnTo>
                    <a:pt x="1754" y="25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2">
    <p:bg>
      <p:bgPr>
        <a:solidFill>
          <a:schemeClr val="lt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4"/>
          <p:cNvSpPr/>
          <p:nvPr/>
        </p:nvSpPr>
        <p:spPr>
          <a:xfrm flipH="1">
            <a:off x="-430563" y="-387675"/>
            <a:ext cx="1104108" cy="1104971"/>
          </a:xfrm>
          <a:custGeom>
            <a:avLst/>
            <a:gdLst/>
            <a:ahLst/>
            <a:cxnLst/>
            <a:rect l="l" t="t" r="r" b="b"/>
            <a:pathLst>
              <a:path w="31973" h="31998" extrusionOk="0">
                <a:moveTo>
                  <a:pt x="15986" y="717"/>
                </a:moveTo>
                <a:lnTo>
                  <a:pt x="16777" y="741"/>
                </a:lnTo>
                <a:lnTo>
                  <a:pt x="17543" y="791"/>
                </a:lnTo>
                <a:lnTo>
                  <a:pt x="18309" y="889"/>
                </a:lnTo>
                <a:lnTo>
                  <a:pt x="19075" y="1038"/>
                </a:lnTo>
                <a:lnTo>
                  <a:pt x="19816" y="1186"/>
                </a:lnTo>
                <a:lnTo>
                  <a:pt x="20533" y="1408"/>
                </a:lnTo>
                <a:lnTo>
                  <a:pt x="21249" y="1655"/>
                </a:lnTo>
                <a:lnTo>
                  <a:pt x="21941" y="1927"/>
                </a:lnTo>
                <a:lnTo>
                  <a:pt x="22608" y="2224"/>
                </a:lnTo>
                <a:lnTo>
                  <a:pt x="23275" y="2570"/>
                </a:lnTo>
                <a:lnTo>
                  <a:pt x="23918" y="2940"/>
                </a:lnTo>
                <a:lnTo>
                  <a:pt x="24535" y="3336"/>
                </a:lnTo>
                <a:lnTo>
                  <a:pt x="25128" y="3756"/>
                </a:lnTo>
                <a:lnTo>
                  <a:pt x="25697" y="4200"/>
                </a:lnTo>
                <a:lnTo>
                  <a:pt x="26265" y="4695"/>
                </a:lnTo>
                <a:lnTo>
                  <a:pt x="26784" y="5189"/>
                </a:lnTo>
                <a:lnTo>
                  <a:pt x="27303" y="5732"/>
                </a:lnTo>
                <a:lnTo>
                  <a:pt x="27772" y="6276"/>
                </a:lnTo>
                <a:lnTo>
                  <a:pt x="28242" y="6869"/>
                </a:lnTo>
                <a:lnTo>
                  <a:pt x="28662" y="7462"/>
                </a:lnTo>
                <a:lnTo>
                  <a:pt x="29057" y="8080"/>
                </a:lnTo>
                <a:lnTo>
                  <a:pt x="29428" y="8722"/>
                </a:lnTo>
                <a:lnTo>
                  <a:pt x="29774" y="9389"/>
                </a:lnTo>
                <a:lnTo>
                  <a:pt x="30070" y="10056"/>
                </a:lnTo>
                <a:lnTo>
                  <a:pt x="30342" y="10748"/>
                </a:lnTo>
                <a:lnTo>
                  <a:pt x="30589" y="11465"/>
                </a:lnTo>
                <a:lnTo>
                  <a:pt x="30787" y="12181"/>
                </a:lnTo>
                <a:lnTo>
                  <a:pt x="30960" y="12922"/>
                </a:lnTo>
                <a:lnTo>
                  <a:pt x="31108" y="13664"/>
                </a:lnTo>
                <a:lnTo>
                  <a:pt x="31207" y="14430"/>
                </a:lnTo>
                <a:lnTo>
                  <a:pt x="31256" y="15220"/>
                </a:lnTo>
                <a:lnTo>
                  <a:pt x="31281" y="16011"/>
                </a:lnTo>
                <a:lnTo>
                  <a:pt x="31256" y="16777"/>
                </a:lnTo>
                <a:lnTo>
                  <a:pt x="31207" y="17568"/>
                </a:lnTo>
                <a:lnTo>
                  <a:pt x="31108" y="18333"/>
                </a:lnTo>
                <a:lnTo>
                  <a:pt x="30960" y="19075"/>
                </a:lnTo>
                <a:lnTo>
                  <a:pt x="30787" y="19816"/>
                </a:lnTo>
                <a:lnTo>
                  <a:pt x="30589" y="20532"/>
                </a:lnTo>
                <a:lnTo>
                  <a:pt x="30342" y="21249"/>
                </a:lnTo>
                <a:lnTo>
                  <a:pt x="30070" y="21941"/>
                </a:lnTo>
                <a:lnTo>
                  <a:pt x="29774" y="22608"/>
                </a:lnTo>
                <a:lnTo>
                  <a:pt x="29428" y="23275"/>
                </a:lnTo>
                <a:lnTo>
                  <a:pt x="29057" y="23918"/>
                </a:lnTo>
                <a:lnTo>
                  <a:pt x="28662" y="24535"/>
                </a:lnTo>
                <a:lnTo>
                  <a:pt x="28242" y="25128"/>
                </a:lnTo>
                <a:lnTo>
                  <a:pt x="27772" y="25721"/>
                </a:lnTo>
                <a:lnTo>
                  <a:pt x="27303" y="26265"/>
                </a:lnTo>
                <a:lnTo>
                  <a:pt x="26784" y="26808"/>
                </a:lnTo>
                <a:lnTo>
                  <a:pt x="26265" y="27303"/>
                </a:lnTo>
                <a:lnTo>
                  <a:pt x="25697" y="27797"/>
                </a:lnTo>
                <a:lnTo>
                  <a:pt x="25128" y="28241"/>
                </a:lnTo>
                <a:lnTo>
                  <a:pt x="24535" y="28661"/>
                </a:lnTo>
                <a:lnTo>
                  <a:pt x="23918" y="29057"/>
                </a:lnTo>
                <a:lnTo>
                  <a:pt x="23275" y="29427"/>
                </a:lnTo>
                <a:lnTo>
                  <a:pt x="22608" y="29773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3" y="30589"/>
                </a:lnTo>
                <a:lnTo>
                  <a:pt x="19816" y="30811"/>
                </a:lnTo>
                <a:lnTo>
                  <a:pt x="19075" y="30959"/>
                </a:lnTo>
                <a:lnTo>
                  <a:pt x="18309" y="31108"/>
                </a:lnTo>
                <a:lnTo>
                  <a:pt x="17543" y="31206"/>
                </a:lnTo>
                <a:lnTo>
                  <a:pt x="16777" y="31256"/>
                </a:lnTo>
                <a:lnTo>
                  <a:pt x="15986" y="31281"/>
                </a:lnTo>
                <a:lnTo>
                  <a:pt x="15196" y="31256"/>
                </a:lnTo>
                <a:lnTo>
                  <a:pt x="14430" y="31206"/>
                </a:lnTo>
                <a:lnTo>
                  <a:pt x="13664" y="31108"/>
                </a:lnTo>
                <a:lnTo>
                  <a:pt x="12923" y="30959"/>
                </a:lnTo>
                <a:lnTo>
                  <a:pt x="12181" y="30811"/>
                </a:lnTo>
                <a:lnTo>
                  <a:pt x="11440" y="30589"/>
                </a:lnTo>
                <a:lnTo>
                  <a:pt x="10748" y="30342"/>
                </a:lnTo>
                <a:lnTo>
                  <a:pt x="10057" y="30070"/>
                </a:lnTo>
                <a:lnTo>
                  <a:pt x="9365" y="29773"/>
                </a:lnTo>
                <a:lnTo>
                  <a:pt x="8722" y="29427"/>
                </a:lnTo>
                <a:lnTo>
                  <a:pt x="8080" y="29057"/>
                </a:lnTo>
                <a:lnTo>
                  <a:pt x="7462" y="28661"/>
                </a:lnTo>
                <a:lnTo>
                  <a:pt x="6845" y="28241"/>
                </a:lnTo>
                <a:lnTo>
                  <a:pt x="6276" y="27797"/>
                </a:lnTo>
                <a:lnTo>
                  <a:pt x="5708" y="27303"/>
                </a:lnTo>
                <a:lnTo>
                  <a:pt x="5189" y="26808"/>
                </a:lnTo>
                <a:lnTo>
                  <a:pt x="4670" y="26265"/>
                </a:lnTo>
                <a:lnTo>
                  <a:pt x="4201" y="25721"/>
                </a:lnTo>
                <a:lnTo>
                  <a:pt x="3756" y="25128"/>
                </a:lnTo>
                <a:lnTo>
                  <a:pt x="3311" y="24535"/>
                </a:lnTo>
                <a:lnTo>
                  <a:pt x="2916" y="23918"/>
                </a:lnTo>
                <a:lnTo>
                  <a:pt x="2545" y="23275"/>
                </a:lnTo>
                <a:lnTo>
                  <a:pt x="2224" y="22608"/>
                </a:lnTo>
                <a:lnTo>
                  <a:pt x="1903" y="21941"/>
                </a:lnTo>
                <a:lnTo>
                  <a:pt x="1631" y="21249"/>
                </a:lnTo>
                <a:lnTo>
                  <a:pt x="1384" y="20532"/>
                </a:lnTo>
                <a:lnTo>
                  <a:pt x="1186" y="19816"/>
                </a:lnTo>
                <a:lnTo>
                  <a:pt x="1013" y="19075"/>
                </a:lnTo>
                <a:lnTo>
                  <a:pt x="890" y="18333"/>
                </a:lnTo>
                <a:lnTo>
                  <a:pt x="791" y="17568"/>
                </a:lnTo>
                <a:lnTo>
                  <a:pt x="717" y="16777"/>
                </a:lnTo>
                <a:lnTo>
                  <a:pt x="717" y="16011"/>
                </a:lnTo>
                <a:lnTo>
                  <a:pt x="717" y="15220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922"/>
                </a:lnTo>
                <a:lnTo>
                  <a:pt x="1186" y="12181"/>
                </a:lnTo>
                <a:lnTo>
                  <a:pt x="1384" y="11465"/>
                </a:lnTo>
                <a:lnTo>
                  <a:pt x="1631" y="10748"/>
                </a:lnTo>
                <a:lnTo>
                  <a:pt x="1903" y="10056"/>
                </a:lnTo>
                <a:lnTo>
                  <a:pt x="2224" y="9389"/>
                </a:lnTo>
                <a:lnTo>
                  <a:pt x="2545" y="8722"/>
                </a:lnTo>
                <a:lnTo>
                  <a:pt x="2916" y="8080"/>
                </a:lnTo>
                <a:lnTo>
                  <a:pt x="3311" y="7462"/>
                </a:lnTo>
                <a:lnTo>
                  <a:pt x="3756" y="6869"/>
                </a:lnTo>
                <a:lnTo>
                  <a:pt x="4201" y="6276"/>
                </a:lnTo>
                <a:lnTo>
                  <a:pt x="4670" y="5732"/>
                </a:lnTo>
                <a:lnTo>
                  <a:pt x="5189" y="5189"/>
                </a:lnTo>
                <a:lnTo>
                  <a:pt x="5708" y="4695"/>
                </a:lnTo>
                <a:lnTo>
                  <a:pt x="6276" y="4200"/>
                </a:lnTo>
                <a:lnTo>
                  <a:pt x="6845" y="3756"/>
                </a:lnTo>
                <a:lnTo>
                  <a:pt x="7462" y="3336"/>
                </a:lnTo>
                <a:lnTo>
                  <a:pt x="8080" y="2940"/>
                </a:lnTo>
                <a:lnTo>
                  <a:pt x="8722" y="2570"/>
                </a:lnTo>
                <a:lnTo>
                  <a:pt x="9365" y="2224"/>
                </a:lnTo>
                <a:lnTo>
                  <a:pt x="10057" y="1927"/>
                </a:lnTo>
                <a:lnTo>
                  <a:pt x="10748" y="1655"/>
                </a:lnTo>
                <a:lnTo>
                  <a:pt x="11440" y="1408"/>
                </a:lnTo>
                <a:lnTo>
                  <a:pt x="12181" y="1186"/>
                </a:lnTo>
                <a:lnTo>
                  <a:pt x="12923" y="1038"/>
                </a:lnTo>
                <a:lnTo>
                  <a:pt x="13664" y="889"/>
                </a:lnTo>
                <a:lnTo>
                  <a:pt x="14430" y="791"/>
                </a:lnTo>
                <a:lnTo>
                  <a:pt x="15196" y="741"/>
                </a:lnTo>
                <a:lnTo>
                  <a:pt x="15986" y="717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6" y="99"/>
                </a:lnTo>
                <a:lnTo>
                  <a:pt x="13565" y="198"/>
                </a:lnTo>
                <a:lnTo>
                  <a:pt x="12774" y="346"/>
                </a:lnTo>
                <a:lnTo>
                  <a:pt x="12008" y="519"/>
                </a:lnTo>
                <a:lnTo>
                  <a:pt x="11243" y="741"/>
                </a:lnTo>
                <a:lnTo>
                  <a:pt x="10501" y="988"/>
                </a:lnTo>
                <a:lnTo>
                  <a:pt x="9760" y="1260"/>
                </a:lnTo>
                <a:lnTo>
                  <a:pt x="9068" y="1581"/>
                </a:lnTo>
                <a:lnTo>
                  <a:pt x="8376" y="1952"/>
                </a:lnTo>
                <a:lnTo>
                  <a:pt x="7709" y="2323"/>
                </a:lnTo>
                <a:lnTo>
                  <a:pt x="7067" y="2743"/>
                </a:lnTo>
                <a:lnTo>
                  <a:pt x="6424" y="3187"/>
                </a:lnTo>
                <a:lnTo>
                  <a:pt x="5831" y="3657"/>
                </a:lnTo>
                <a:lnTo>
                  <a:pt x="5238" y="4176"/>
                </a:lnTo>
                <a:lnTo>
                  <a:pt x="4695" y="4695"/>
                </a:lnTo>
                <a:lnTo>
                  <a:pt x="4151" y="5263"/>
                </a:lnTo>
                <a:lnTo>
                  <a:pt x="3657" y="5831"/>
                </a:lnTo>
                <a:lnTo>
                  <a:pt x="3188" y="6449"/>
                </a:lnTo>
                <a:lnTo>
                  <a:pt x="2743" y="7067"/>
                </a:lnTo>
                <a:lnTo>
                  <a:pt x="2323" y="7709"/>
                </a:lnTo>
                <a:lnTo>
                  <a:pt x="1928" y="8376"/>
                </a:lnTo>
                <a:lnTo>
                  <a:pt x="1582" y="9068"/>
                </a:lnTo>
                <a:lnTo>
                  <a:pt x="1260" y="9784"/>
                </a:lnTo>
                <a:lnTo>
                  <a:pt x="964" y="10501"/>
                </a:lnTo>
                <a:lnTo>
                  <a:pt x="717" y="11242"/>
                </a:lnTo>
                <a:lnTo>
                  <a:pt x="495" y="12008"/>
                </a:lnTo>
                <a:lnTo>
                  <a:pt x="322" y="12774"/>
                </a:lnTo>
                <a:lnTo>
                  <a:pt x="173" y="13565"/>
                </a:lnTo>
                <a:lnTo>
                  <a:pt x="74" y="14355"/>
                </a:lnTo>
                <a:lnTo>
                  <a:pt x="25" y="15171"/>
                </a:lnTo>
                <a:lnTo>
                  <a:pt x="0" y="16011"/>
                </a:lnTo>
                <a:lnTo>
                  <a:pt x="25" y="16826"/>
                </a:lnTo>
                <a:lnTo>
                  <a:pt x="74" y="17642"/>
                </a:lnTo>
                <a:lnTo>
                  <a:pt x="173" y="18432"/>
                </a:lnTo>
                <a:lnTo>
                  <a:pt x="322" y="19223"/>
                </a:lnTo>
                <a:lnTo>
                  <a:pt x="495" y="19989"/>
                </a:lnTo>
                <a:lnTo>
                  <a:pt x="717" y="20755"/>
                </a:lnTo>
                <a:lnTo>
                  <a:pt x="964" y="21496"/>
                </a:lnTo>
                <a:lnTo>
                  <a:pt x="1260" y="22213"/>
                </a:lnTo>
                <a:lnTo>
                  <a:pt x="1582" y="22929"/>
                </a:lnTo>
                <a:lnTo>
                  <a:pt x="1928" y="23621"/>
                </a:lnTo>
                <a:lnTo>
                  <a:pt x="2323" y="24288"/>
                </a:lnTo>
                <a:lnTo>
                  <a:pt x="2743" y="24931"/>
                </a:lnTo>
                <a:lnTo>
                  <a:pt x="3188" y="25548"/>
                </a:lnTo>
                <a:lnTo>
                  <a:pt x="3657" y="26166"/>
                </a:lnTo>
                <a:lnTo>
                  <a:pt x="4151" y="26734"/>
                </a:lnTo>
                <a:lnTo>
                  <a:pt x="4695" y="27303"/>
                </a:lnTo>
                <a:lnTo>
                  <a:pt x="5238" y="27821"/>
                </a:lnTo>
                <a:lnTo>
                  <a:pt x="5831" y="28340"/>
                </a:lnTo>
                <a:lnTo>
                  <a:pt x="6424" y="28810"/>
                </a:lnTo>
                <a:lnTo>
                  <a:pt x="7067" y="29254"/>
                </a:lnTo>
                <a:lnTo>
                  <a:pt x="7709" y="29675"/>
                </a:lnTo>
                <a:lnTo>
                  <a:pt x="8376" y="30045"/>
                </a:lnTo>
                <a:lnTo>
                  <a:pt x="9068" y="30416"/>
                </a:lnTo>
                <a:lnTo>
                  <a:pt x="9760" y="30737"/>
                </a:lnTo>
                <a:lnTo>
                  <a:pt x="10501" y="31009"/>
                </a:lnTo>
                <a:lnTo>
                  <a:pt x="11243" y="31281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99"/>
                </a:lnTo>
                <a:lnTo>
                  <a:pt x="14356" y="31898"/>
                </a:lnTo>
                <a:lnTo>
                  <a:pt x="15171" y="31972"/>
                </a:lnTo>
                <a:lnTo>
                  <a:pt x="15986" y="31997"/>
                </a:lnTo>
                <a:lnTo>
                  <a:pt x="16802" y="31972"/>
                </a:lnTo>
                <a:lnTo>
                  <a:pt x="17617" y="31898"/>
                </a:lnTo>
                <a:lnTo>
                  <a:pt x="18433" y="31799"/>
                </a:lnTo>
                <a:lnTo>
                  <a:pt x="19199" y="31651"/>
                </a:lnTo>
                <a:lnTo>
                  <a:pt x="19989" y="31478"/>
                </a:lnTo>
                <a:lnTo>
                  <a:pt x="20730" y="31281"/>
                </a:lnTo>
                <a:lnTo>
                  <a:pt x="21472" y="31009"/>
                </a:lnTo>
                <a:lnTo>
                  <a:pt x="22213" y="30737"/>
                </a:lnTo>
                <a:lnTo>
                  <a:pt x="22905" y="30416"/>
                </a:lnTo>
                <a:lnTo>
                  <a:pt x="23597" y="30045"/>
                </a:lnTo>
                <a:lnTo>
                  <a:pt x="24264" y="29675"/>
                </a:lnTo>
                <a:lnTo>
                  <a:pt x="24931" y="29254"/>
                </a:lnTo>
                <a:lnTo>
                  <a:pt x="25549" y="28810"/>
                </a:lnTo>
                <a:lnTo>
                  <a:pt x="26166" y="28340"/>
                </a:lnTo>
                <a:lnTo>
                  <a:pt x="26735" y="27821"/>
                </a:lnTo>
                <a:lnTo>
                  <a:pt x="27303" y="27303"/>
                </a:lnTo>
                <a:lnTo>
                  <a:pt x="27822" y="26734"/>
                </a:lnTo>
                <a:lnTo>
                  <a:pt x="28316" y="26166"/>
                </a:lnTo>
                <a:lnTo>
                  <a:pt x="28810" y="25548"/>
                </a:lnTo>
                <a:lnTo>
                  <a:pt x="29255" y="24931"/>
                </a:lnTo>
                <a:lnTo>
                  <a:pt x="29650" y="24288"/>
                </a:lnTo>
                <a:lnTo>
                  <a:pt x="30045" y="23621"/>
                </a:lnTo>
                <a:lnTo>
                  <a:pt x="30391" y="22929"/>
                </a:lnTo>
                <a:lnTo>
                  <a:pt x="30713" y="22213"/>
                </a:lnTo>
                <a:lnTo>
                  <a:pt x="31009" y="21496"/>
                </a:lnTo>
                <a:lnTo>
                  <a:pt x="31256" y="20755"/>
                </a:lnTo>
                <a:lnTo>
                  <a:pt x="31478" y="19989"/>
                </a:lnTo>
                <a:lnTo>
                  <a:pt x="31651" y="19223"/>
                </a:lnTo>
                <a:lnTo>
                  <a:pt x="31800" y="18432"/>
                </a:lnTo>
                <a:lnTo>
                  <a:pt x="31899" y="17642"/>
                </a:lnTo>
                <a:lnTo>
                  <a:pt x="31948" y="16826"/>
                </a:lnTo>
                <a:lnTo>
                  <a:pt x="31973" y="16011"/>
                </a:lnTo>
                <a:lnTo>
                  <a:pt x="31948" y="15171"/>
                </a:lnTo>
                <a:lnTo>
                  <a:pt x="31899" y="14355"/>
                </a:lnTo>
                <a:lnTo>
                  <a:pt x="31800" y="13565"/>
                </a:lnTo>
                <a:lnTo>
                  <a:pt x="31651" y="12774"/>
                </a:lnTo>
                <a:lnTo>
                  <a:pt x="31478" y="12008"/>
                </a:lnTo>
                <a:lnTo>
                  <a:pt x="31256" y="11242"/>
                </a:lnTo>
                <a:lnTo>
                  <a:pt x="31009" y="10501"/>
                </a:lnTo>
                <a:lnTo>
                  <a:pt x="30713" y="9784"/>
                </a:lnTo>
                <a:lnTo>
                  <a:pt x="30391" y="9068"/>
                </a:lnTo>
                <a:lnTo>
                  <a:pt x="30045" y="8376"/>
                </a:lnTo>
                <a:lnTo>
                  <a:pt x="29650" y="7709"/>
                </a:lnTo>
                <a:lnTo>
                  <a:pt x="29255" y="7067"/>
                </a:lnTo>
                <a:lnTo>
                  <a:pt x="28810" y="6449"/>
                </a:lnTo>
                <a:lnTo>
                  <a:pt x="28316" y="5831"/>
                </a:lnTo>
                <a:lnTo>
                  <a:pt x="27822" y="5263"/>
                </a:lnTo>
                <a:lnTo>
                  <a:pt x="27303" y="4695"/>
                </a:lnTo>
                <a:lnTo>
                  <a:pt x="26735" y="4176"/>
                </a:lnTo>
                <a:lnTo>
                  <a:pt x="26166" y="3657"/>
                </a:lnTo>
                <a:lnTo>
                  <a:pt x="25549" y="3187"/>
                </a:lnTo>
                <a:lnTo>
                  <a:pt x="24931" y="2743"/>
                </a:lnTo>
                <a:lnTo>
                  <a:pt x="24264" y="2323"/>
                </a:lnTo>
                <a:lnTo>
                  <a:pt x="23597" y="1952"/>
                </a:lnTo>
                <a:lnTo>
                  <a:pt x="22905" y="1581"/>
                </a:lnTo>
                <a:lnTo>
                  <a:pt x="22213" y="1260"/>
                </a:lnTo>
                <a:lnTo>
                  <a:pt x="21472" y="988"/>
                </a:lnTo>
                <a:lnTo>
                  <a:pt x="20730" y="741"/>
                </a:lnTo>
                <a:lnTo>
                  <a:pt x="19989" y="519"/>
                </a:lnTo>
                <a:lnTo>
                  <a:pt x="19199" y="346"/>
                </a:lnTo>
                <a:lnTo>
                  <a:pt x="18433" y="198"/>
                </a:lnTo>
                <a:lnTo>
                  <a:pt x="17617" y="99"/>
                </a:lnTo>
                <a:lnTo>
                  <a:pt x="16802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"/>
          <p:cNvSpPr/>
          <p:nvPr/>
        </p:nvSpPr>
        <p:spPr>
          <a:xfrm flipH="1">
            <a:off x="89568" y="2454325"/>
            <a:ext cx="53802" cy="53802"/>
          </a:xfrm>
          <a:custGeom>
            <a:avLst/>
            <a:gdLst/>
            <a:ahLst/>
            <a:cxnLst/>
            <a:rect l="l" t="t" r="r" b="b"/>
            <a:pathLst>
              <a:path w="1558" h="1558" extrusionOk="0">
                <a:moveTo>
                  <a:pt x="618" y="1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7"/>
                </a:lnTo>
                <a:lnTo>
                  <a:pt x="50" y="470"/>
                </a:lnTo>
                <a:lnTo>
                  <a:pt x="1" y="618"/>
                </a:lnTo>
                <a:lnTo>
                  <a:pt x="1" y="767"/>
                </a:lnTo>
                <a:lnTo>
                  <a:pt x="1" y="940"/>
                </a:lnTo>
                <a:lnTo>
                  <a:pt x="50" y="1088"/>
                </a:lnTo>
                <a:lnTo>
                  <a:pt x="124" y="1211"/>
                </a:lnTo>
                <a:lnTo>
                  <a:pt x="223" y="1335"/>
                </a:lnTo>
                <a:lnTo>
                  <a:pt x="346" y="1434"/>
                </a:lnTo>
                <a:lnTo>
                  <a:pt x="470" y="1508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8"/>
                </a:lnTo>
                <a:lnTo>
                  <a:pt x="1211" y="1434"/>
                </a:lnTo>
                <a:lnTo>
                  <a:pt x="1335" y="1335"/>
                </a:lnTo>
                <a:lnTo>
                  <a:pt x="1434" y="1211"/>
                </a:lnTo>
                <a:lnTo>
                  <a:pt x="1508" y="1088"/>
                </a:lnTo>
                <a:lnTo>
                  <a:pt x="1557" y="940"/>
                </a:lnTo>
                <a:lnTo>
                  <a:pt x="1557" y="767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7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"/>
          <p:cNvSpPr/>
          <p:nvPr/>
        </p:nvSpPr>
        <p:spPr>
          <a:xfrm flipH="1">
            <a:off x="191562" y="1035549"/>
            <a:ext cx="53767" cy="53767"/>
          </a:xfrm>
          <a:custGeom>
            <a:avLst/>
            <a:gdLst/>
            <a:ahLst/>
            <a:cxnLst/>
            <a:rect l="l" t="t" r="r" b="b"/>
            <a:pathLst>
              <a:path w="1557" h="1557" extrusionOk="0">
                <a:moveTo>
                  <a:pt x="618" y="0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6"/>
                </a:lnTo>
                <a:lnTo>
                  <a:pt x="50" y="470"/>
                </a:lnTo>
                <a:lnTo>
                  <a:pt x="0" y="618"/>
                </a:lnTo>
                <a:lnTo>
                  <a:pt x="0" y="791"/>
                </a:lnTo>
                <a:lnTo>
                  <a:pt x="0" y="939"/>
                </a:lnTo>
                <a:lnTo>
                  <a:pt x="50" y="1087"/>
                </a:lnTo>
                <a:lnTo>
                  <a:pt x="124" y="1211"/>
                </a:lnTo>
                <a:lnTo>
                  <a:pt x="223" y="1334"/>
                </a:lnTo>
                <a:lnTo>
                  <a:pt x="346" y="1433"/>
                </a:lnTo>
                <a:lnTo>
                  <a:pt x="470" y="1507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7"/>
                </a:lnTo>
                <a:lnTo>
                  <a:pt x="1211" y="1433"/>
                </a:lnTo>
                <a:lnTo>
                  <a:pt x="1335" y="1334"/>
                </a:lnTo>
                <a:lnTo>
                  <a:pt x="1433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57" y="791"/>
                </a:lnTo>
                <a:lnTo>
                  <a:pt x="1557" y="618"/>
                </a:lnTo>
                <a:lnTo>
                  <a:pt x="1508" y="470"/>
                </a:lnTo>
                <a:lnTo>
                  <a:pt x="1433" y="346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"/>
          <p:cNvSpPr/>
          <p:nvPr/>
        </p:nvSpPr>
        <p:spPr>
          <a:xfrm flipH="1">
            <a:off x="171484" y="1578904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4052" y="0"/>
                </a:moveTo>
                <a:lnTo>
                  <a:pt x="3879" y="49"/>
                </a:lnTo>
                <a:lnTo>
                  <a:pt x="3731" y="148"/>
                </a:lnTo>
                <a:lnTo>
                  <a:pt x="3583" y="247"/>
                </a:lnTo>
                <a:lnTo>
                  <a:pt x="272" y="3583"/>
                </a:lnTo>
                <a:lnTo>
                  <a:pt x="149" y="3706"/>
                </a:lnTo>
                <a:lnTo>
                  <a:pt x="74" y="3879"/>
                </a:lnTo>
                <a:lnTo>
                  <a:pt x="25" y="4027"/>
                </a:lnTo>
                <a:lnTo>
                  <a:pt x="0" y="4200"/>
                </a:lnTo>
                <a:lnTo>
                  <a:pt x="25" y="4373"/>
                </a:lnTo>
                <a:lnTo>
                  <a:pt x="74" y="4522"/>
                </a:lnTo>
                <a:lnTo>
                  <a:pt x="149" y="4695"/>
                </a:lnTo>
                <a:lnTo>
                  <a:pt x="272" y="4818"/>
                </a:lnTo>
                <a:lnTo>
                  <a:pt x="396" y="4942"/>
                </a:lnTo>
                <a:lnTo>
                  <a:pt x="544" y="5016"/>
                </a:lnTo>
                <a:lnTo>
                  <a:pt x="717" y="5065"/>
                </a:lnTo>
                <a:lnTo>
                  <a:pt x="890" y="5090"/>
                </a:lnTo>
                <a:lnTo>
                  <a:pt x="1063" y="5065"/>
                </a:lnTo>
                <a:lnTo>
                  <a:pt x="1211" y="5016"/>
                </a:lnTo>
                <a:lnTo>
                  <a:pt x="1359" y="4942"/>
                </a:lnTo>
                <a:lnTo>
                  <a:pt x="1507" y="4818"/>
                </a:lnTo>
                <a:lnTo>
                  <a:pt x="4843" y="1507"/>
                </a:lnTo>
                <a:lnTo>
                  <a:pt x="4942" y="1359"/>
                </a:lnTo>
                <a:lnTo>
                  <a:pt x="5041" y="1211"/>
                </a:lnTo>
                <a:lnTo>
                  <a:pt x="5065" y="1038"/>
                </a:lnTo>
                <a:lnTo>
                  <a:pt x="5090" y="865"/>
                </a:lnTo>
                <a:lnTo>
                  <a:pt x="5065" y="717"/>
                </a:lnTo>
                <a:lnTo>
                  <a:pt x="5041" y="544"/>
                </a:lnTo>
                <a:lnTo>
                  <a:pt x="4942" y="395"/>
                </a:lnTo>
                <a:lnTo>
                  <a:pt x="4843" y="247"/>
                </a:lnTo>
                <a:lnTo>
                  <a:pt x="4695" y="148"/>
                </a:lnTo>
                <a:lnTo>
                  <a:pt x="4547" y="49"/>
                </a:lnTo>
                <a:lnTo>
                  <a:pt x="43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"/>
          <p:cNvSpPr/>
          <p:nvPr/>
        </p:nvSpPr>
        <p:spPr>
          <a:xfrm flipH="1">
            <a:off x="171484" y="1578904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717" y="0"/>
                </a:moveTo>
                <a:lnTo>
                  <a:pt x="544" y="49"/>
                </a:lnTo>
                <a:lnTo>
                  <a:pt x="396" y="148"/>
                </a:lnTo>
                <a:lnTo>
                  <a:pt x="272" y="247"/>
                </a:lnTo>
                <a:lnTo>
                  <a:pt x="149" y="395"/>
                </a:lnTo>
                <a:lnTo>
                  <a:pt x="74" y="544"/>
                </a:lnTo>
                <a:lnTo>
                  <a:pt x="25" y="717"/>
                </a:lnTo>
                <a:lnTo>
                  <a:pt x="0" y="865"/>
                </a:lnTo>
                <a:lnTo>
                  <a:pt x="25" y="1038"/>
                </a:lnTo>
                <a:lnTo>
                  <a:pt x="74" y="1211"/>
                </a:lnTo>
                <a:lnTo>
                  <a:pt x="149" y="1359"/>
                </a:lnTo>
                <a:lnTo>
                  <a:pt x="272" y="1507"/>
                </a:lnTo>
                <a:lnTo>
                  <a:pt x="3583" y="4818"/>
                </a:lnTo>
                <a:lnTo>
                  <a:pt x="3731" y="4942"/>
                </a:lnTo>
                <a:lnTo>
                  <a:pt x="3879" y="5016"/>
                </a:lnTo>
                <a:lnTo>
                  <a:pt x="4052" y="5065"/>
                </a:lnTo>
                <a:lnTo>
                  <a:pt x="4201" y="5090"/>
                </a:lnTo>
                <a:lnTo>
                  <a:pt x="4374" y="5065"/>
                </a:lnTo>
                <a:lnTo>
                  <a:pt x="4547" y="5016"/>
                </a:lnTo>
                <a:lnTo>
                  <a:pt x="4695" y="4942"/>
                </a:lnTo>
                <a:lnTo>
                  <a:pt x="4843" y="4818"/>
                </a:lnTo>
                <a:lnTo>
                  <a:pt x="4942" y="4695"/>
                </a:lnTo>
                <a:lnTo>
                  <a:pt x="5041" y="4522"/>
                </a:lnTo>
                <a:lnTo>
                  <a:pt x="5065" y="4373"/>
                </a:lnTo>
                <a:lnTo>
                  <a:pt x="5090" y="4200"/>
                </a:lnTo>
                <a:lnTo>
                  <a:pt x="5065" y="4027"/>
                </a:lnTo>
                <a:lnTo>
                  <a:pt x="5041" y="3879"/>
                </a:lnTo>
                <a:lnTo>
                  <a:pt x="4942" y="3706"/>
                </a:lnTo>
                <a:lnTo>
                  <a:pt x="4843" y="3583"/>
                </a:lnTo>
                <a:lnTo>
                  <a:pt x="1507" y="247"/>
                </a:lnTo>
                <a:lnTo>
                  <a:pt x="1359" y="148"/>
                </a:lnTo>
                <a:lnTo>
                  <a:pt x="1211" y="49"/>
                </a:lnTo>
                <a:lnTo>
                  <a:pt x="10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"/>
          <p:cNvSpPr/>
          <p:nvPr/>
        </p:nvSpPr>
        <p:spPr>
          <a:xfrm flipH="1">
            <a:off x="8893611" y="4657324"/>
            <a:ext cx="109226" cy="109261"/>
          </a:xfrm>
          <a:custGeom>
            <a:avLst/>
            <a:gdLst/>
            <a:ahLst/>
            <a:cxnLst/>
            <a:rect l="l" t="t" r="r" b="b"/>
            <a:pathLst>
              <a:path w="3163" h="3164" extrusionOk="0">
                <a:moveTo>
                  <a:pt x="1581" y="1"/>
                </a:moveTo>
                <a:lnTo>
                  <a:pt x="1408" y="25"/>
                </a:lnTo>
                <a:lnTo>
                  <a:pt x="1260" y="25"/>
                </a:lnTo>
                <a:lnTo>
                  <a:pt x="1112" y="75"/>
                </a:lnTo>
                <a:lnTo>
                  <a:pt x="964" y="124"/>
                </a:lnTo>
                <a:lnTo>
                  <a:pt x="840" y="198"/>
                </a:lnTo>
                <a:lnTo>
                  <a:pt x="692" y="272"/>
                </a:lnTo>
                <a:lnTo>
                  <a:pt x="470" y="470"/>
                </a:lnTo>
                <a:lnTo>
                  <a:pt x="272" y="692"/>
                </a:lnTo>
                <a:lnTo>
                  <a:pt x="198" y="841"/>
                </a:lnTo>
                <a:lnTo>
                  <a:pt x="124" y="964"/>
                </a:lnTo>
                <a:lnTo>
                  <a:pt x="74" y="1112"/>
                </a:lnTo>
                <a:lnTo>
                  <a:pt x="50" y="1261"/>
                </a:lnTo>
                <a:lnTo>
                  <a:pt x="25" y="1409"/>
                </a:lnTo>
                <a:lnTo>
                  <a:pt x="0" y="1582"/>
                </a:lnTo>
                <a:lnTo>
                  <a:pt x="25" y="1730"/>
                </a:lnTo>
                <a:lnTo>
                  <a:pt x="50" y="1903"/>
                </a:lnTo>
                <a:lnTo>
                  <a:pt x="74" y="2051"/>
                </a:lnTo>
                <a:lnTo>
                  <a:pt x="124" y="2200"/>
                </a:lnTo>
                <a:lnTo>
                  <a:pt x="198" y="2323"/>
                </a:lnTo>
                <a:lnTo>
                  <a:pt x="272" y="2447"/>
                </a:lnTo>
                <a:lnTo>
                  <a:pt x="470" y="2694"/>
                </a:lnTo>
                <a:lnTo>
                  <a:pt x="692" y="2891"/>
                </a:lnTo>
                <a:lnTo>
                  <a:pt x="840" y="2966"/>
                </a:lnTo>
                <a:lnTo>
                  <a:pt x="964" y="3040"/>
                </a:lnTo>
                <a:lnTo>
                  <a:pt x="1112" y="3089"/>
                </a:lnTo>
                <a:lnTo>
                  <a:pt x="1260" y="3114"/>
                </a:lnTo>
                <a:lnTo>
                  <a:pt x="1408" y="3138"/>
                </a:lnTo>
                <a:lnTo>
                  <a:pt x="1581" y="3163"/>
                </a:lnTo>
                <a:lnTo>
                  <a:pt x="1754" y="3138"/>
                </a:lnTo>
                <a:lnTo>
                  <a:pt x="1903" y="3114"/>
                </a:lnTo>
                <a:lnTo>
                  <a:pt x="2051" y="3089"/>
                </a:lnTo>
                <a:lnTo>
                  <a:pt x="2199" y="3040"/>
                </a:lnTo>
                <a:lnTo>
                  <a:pt x="2323" y="2966"/>
                </a:lnTo>
                <a:lnTo>
                  <a:pt x="2471" y="2891"/>
                </a:lnTo>
                <a:lnTo>
                  <a:pt x="2693" y="2694"/>
                </a:lnTo>
                <a:lnTo>
                  <a:pt x="2891" y="2447"/>
                </a:lnTo>
                <a:lnTo>
                  <a:pt x="2965" y="2323"/>
                </a:lnTo>
                <a:lnTo>
                  <a:pt x="3039" y="2200"/>
                </a:lnTo>
                <a:lnTo>
                  <a:pt x="3089" y="2051"/>
                </a:lnTo>
                <a:lnTo>
                  <a:pt x="3113" y="1903"/>
                </a:lnTo>
                <a:lnTo>
                  <a:pt x="3138" y="1730"/>
                </a:lnTo>
                <a:lnTo>
                  <a:pt x="3163" y="1582"/>
                </a:lnTo>
                <a:lnTo>
                  <a:pt x="3138" y="1409"/>
                </a:lnTo>
                <a:lnTo>
                  <a:pt x="3113" y="1261"/>
                </a:lnTo>
                <a:lnTo>
                  <a:pt x="3089" y="1112"/>
                </a:lnTo>
                <a:lnTo>
                  <a:pt x="3039" y="964"/>
                </a:lnTo>
                <a:lnTo>
                  <a:pt x="2965" y="841"/>
                </a:lnTo>
                <a:lnTo>
                  <a:pt x="2891" y="692"/>
                </a:lnTo>
                <a:lnTo>
                  <a:pt x="2693" y="470"/>
                </a:lnTo>
                <a:lnTo>
                  <a:pt x="2471" y="272"/>
                </a:lnTo>
                <a:lnTo>
                  <a:pt x="2323" y="198"/>
                </a:lnTo>
                <a:lnTo>
                  <a:pt x="2199" y="124"/>
                </a:lnTo>
                <a:lnTo>
                  <a:pt x="2051" y="75"/>
                </a:lnTo>
                <a:lnTo>
                  <a:pt x="1903" y="25"/>
                </a:lnTo>
                <a:lnTo>
                  <a:pt x="1754" y="25"/>
                </a:lnTo>
                <a:lnTo>
                  <a:pt x="158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"/>
          <p:cNvSpPr/>
          <p:nvPr/>
        </p:nvSpPr>
        <p:spPr>
          <a:xfrm flipH="1">
            <a:off x="8859880" y="4050721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4226" y="0"/>
                </a:moveTo>
                <a:lnTo>
                  <a:pt x="4053" y="25"/>
                </a:lnTo>
                <a:lnTo>
                  <a:pt x="3880" y="74"/>
                </a:lnTo>
                <a:lnTo>
                  <a:pt x="3732" y="148"/>
                </a:lnTo>
                <a:lnTo>
                  <a:pt x="3608" y="272"/>
                </a:lnTo>
                <a:lnTo>
                  <a:pt x="272" y="3583"/>
                </a:lnTo>
                <a:lnTo>
                  <a:pt x="149" y="3731"/>
                </a:lnTo>
                <a:lnTo>
                  <a:pt x="75" y="3879"/>
                </a:lnTo>
                <a:lnTo>
                  <a:pt x="25" y="4052"/>
                </a:lnTo>
                <a:lnTo>
                  <a:pt x="1" y="4225"/>
                </a:lnTo>
                <a:lnTo>
                  <a:pt x="25" y="4374"/>
                </a:lnTo>
                <a:lnTo>
                  <a:pt x="75" y="4546"/>
                </a:lnTo>
                <a:lnTo>
                  <a:pt x="149" y="4695"/>
                </a:lnTo>
                <a:lnTo>
                  <a:pt x="272" y="4843"/>
                </a:lnTo>
                <a:lnTo>
                  <a:pt x="421" y="4942"/>
                </a:lnTo>
                <a:lnTo>
                  <a:pt x="569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36" y="5041"/>
                </a:lnTo>
                <a:lnTo>
                  <a:pt x="1384" y="4942"/>
                </a:lnTo>
                <a:lnTo>
                  <a:pt x="1508" y="4843"/>
                </a:lnTo>
                <a:lnTo>
                  <a:pt x="4843" y="1507"/>
                </a:lnTo>
                <a:lnTo>
                  <a:pt x="4967" y="1384"/>
                </a:lnTo>
                <a:lnTo>
                  <a:pt x="5041" y="1211"/>
                </a:lnTo>
                <a:lnTo>
                  <a:pt x="5091" y="1063"/>
                </a:lnTo>
                <a:lnTo>
                  <a:pt x="5115" y="890"/>
                </a:lnTo>
                <a:lnTo>
                  <a:pt x="5091" y="717"/>
                </a:lnTo>
                <a:lnTo>
                  <a:pt x="5041" y="544"/>
                </a:lnTo>
                <a:lnTo>
                  <a:pt x="4967" y="395"/>
                </a:lnTo>
                <a:lnTo>
                  <a:pt x="4843" y="272"/>
                </a:lnTo>
                <a:lnTo>
                  <a:pt x="4720" y="148"/>
                </a:lnTo>
                <a:lnTo>
                  <a:pt x="4547" y="74"/>
                </a:lnTo>
                <a:lnTo>
                  <a:pt x="4399" y="25"/>
                </a:lnTo>
                <a:lnTo>
                  <a:pt x="42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/>
          <p:nvPr/>
        </p:nvSpPr>
        <p:spPr>
          <a:xfrm flipH="1">
            <a:off x="8859880" y="4050721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890" y="0"/>
                </a:moveTo>
                <a:lnTo>
                  <a:pt x="717" y="25"/>
                </a:lnTo>
                <a:lnTo>
                  <a:pt x="569" y="74"/>
                </a:lnTo>
                <a:lnTo>
                  <a:pt x="421" y="148"/>
                </a:lnTo>
                <a:lnTo>
                  <a:pt x="272" y="272"/>
                </a:lnTo>
                <a:lnTo>
                  <a:pt x="149" y="395"/>
                </a:lnTo>
                <a:lnTo>
                  <a:pt x="75" y="544"/>
                </a:lnTo>
                <a:lnTo>
                  <a:pt x="25" y="717"/>
                </a:lnTo>
                <a:lnTo>
                  <a:pt x="1" y="890"/>
                </a:lnTo>
                <a:lnTo>
                  <a:pt x="25" y="1063"/>
                </a:lnTo>
                <a:lnTo>
                  <a:pt x="75" y="1211"/>
                </a:lnTo>
                <a:lnTo>
                  <a:pt x="149" y="1384"/>
                </a:lnTo>
                <a:lnTo>
                  <a:pt x="272" y="1507"/>
                </a:lnTo>
                <a:lnTo>
                  <a:pt x="3608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99" y="5090"/>
                </a:lnTo>
                <a:lnTo>
                  <a:pt x="4547" y="5041"/>
                </a:lnTo>
                <a:lnTo>
                  <a:pt x="4720" y="4942"/>
                </a:lnTo>
                <a:lnTo>
                  <a:pt x="4843" y="4843"/>
                </a:lnTo>
                <a:lnTo>
                  <a:pt x="4967" y="4695"/>
                </a:lnTo>
                <a:lnTo>
                  <a:pt x="5041" y="4546"/>
                </a:lnTo>
                <a:lnTo>
                  <a:pt x="5091" y="4374"/>
                </a:lnTo>
                <a:lnTo>
                  <a:pt x="5115" y="4225"/>
                </a:lnTo>
                <a:lnTo>
                  <a:pt x="5091" y="4052"/>
                </a:lnTo>
                <a:lnTo>
                  <a:pt x="5041" y="3879"/>
                </a:lnTo>
                <a:lnTo>
                  <a:pt x="4967" y="3731"/>
                </a:lnTo>
                <a:lnTo>
                  <a:pt x="4843" y="3583"/>
                </a:lnTo>
                <a:lnTo>
                  <a:pt x="1508" y="272"/>
                </a:lnTo>
                <a:lnTo>
                  <a:pt x="1384" y="148"/>
                </a:lnTo>
                <a:lnTo>
                  <a:pt x="1236" y="74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2_1">
    <p:bg>
      <p:bgPr>
        <a:solidFill>
          <a:schemeClr val="dk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268650" y="4379233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411885" y="377420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28" y="25"/>
                </a:lnTo>
                <a:lnTo>
                  <a:pt x="3880" y="74"/>
                </a:lnTo>
                <a:lnTo>
                  <a:pt x="3707" y="148"/>
                </a:lnTo>
                <a:lnTo>
                  <a:pt x="3583" y="272"/>
                </a:lnTo>
                <a:lnTo>
                  <a:pt x="248" y="3608"/>
                </a:lnTo>
                <a:lnTo>
                  <a:pt x="149" y="3731"/>
                </a:lnTo>
                <a:lnTo>
                  <a:pt x="50" y="3879"/>
                </a:lnTo>
                <a:lnTo>
                  <a:pt x="1" y="4052"/>
                </a:lnTo>
                <a:lnTo>
                  <a:pt x="1" y="4225"/>
                </a:lnTo>
                <a:lnTo>
                  <a:pt x="1" y="4398"/>
                </a:lnTo>
                <a:lnTo>
                  <a:pt x="50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67"/>
                </a:lnTo>
                <a:lnTo>
                  <a:pt x="544" y="5041"/>
                </a:lnTo>
                <a:lnTo>
                  <a:pt x="717" y="5090"/>
                </a:lnTo>
                <a:lnTo>
                  <a:pt x="1038" y="5090"/>
                </a:lnTo>
                <a:lnTo>
                  <a:pt x="1211" y="5041"/>
                </a:lnTo>
                <a:lnTo>
                  <a:pt x="1360" y="4967"/>
                </a:lnTo>
                <a:lnTo>
                  <a:pt x="1508" y="4843"/>
                </a:lnTo>
                <a:lnTo>
                  <a:pt x="4819" y="1507"/>
                </a:lnTo>
                <a:lnTo>
                  <a:pt x="4942" y="1384"/>
                </a:lnTo>
                <a:lnTo>
                  <a:pt x="5016" y="1236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6" y="568"/>
                </a:lnTo>
                <a:lnTo>
                  <a:pt x="4942" y="396"/>
                </a:lnTo>
                <a:lnTo>
                  <a:pt x="4819" y="272"/>
                </a:lnTo>
                <a:lnTo>
                  <a:pt x="4695" y="148"/>
                </a:lnTo>
                <a:lnTo>
                  <a:pt x="4547" y="74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411885" y="377420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66" y="0"/>
                </a:moveTo>
                <a:lnTo>
                  <a:pt x="717" y="25"/>
                </a:lnTo>
                <a:lnTo>
                  <a:pt x="544" y="74"/>
                </a:lnTo>
                <a:lnTo>
                  <a:pt x="396" y="148"/>
                </a:lnTo>
                <a:lnTo>
                  <a:pt x="248" y="272"/>
                </a:lnTo>
                <a:lnTo>
                  <a:pt x="149" y="396"/>
                </a:lnTo>
                <a:lnTo>
                  <a:pt x="50" y="568"/>
                </a:lnTo>
                <a:lnTo>
                  <a:pt x="1" y="717"/>
                </a:lnTo>
                <a:lnTo>
                  <a:pt x="1" y="890"/>
                </a:lnTo>
                <a:lnTo>
                  <a:pt x="1" y="1063"/>
                </a:lnTo>
                <a:lnTo>
                  <a:pt x="50" y="1236"/>
                </a:lnTo>
                <a:lnTo>
                  <a:pt x="149" y="1384"/>
                </a:lnTo>
                <a:lnTo>
                  <a:pt x="248" y="1507"/>
                </a:lnTo>
                <a:lnTo>
                  <a:pt x="3583" y="4843"/>
                </a:lnTo>
                <a:lnTo>
                  <a:pt x="3707" y="4967"/>
                </a:lnTo>
                <a:lnTo>
                  <a:pt x="3880" y="5041"/>
                </a:lnTo>
                <a:lnTo>
                  <a:pt x="4028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67"/>
                </a:lnTo>
                <a:lnTo>
                  <a:pt x="4819" y="4843"/>
                </a:lnTo>
                <a:lnTo>
                  <a:pt x="4942" y="4695"/>
                </a:lnTo>
                <a:lnTo>
                  <a:pt x="5016" y="4547"/>
                </a:lnTo>
                <a:lnTo>
                  <a:pt x="5066" y="4398"/>
                </a:lnTo>
                <a:lnTo>
                  <a:pt x="5091" y="4225"/>
                </a:lnTo>
                <a:lnTo>
                  <a:pt x="5066" y="4052"/>
                </a:lnTo>
                <a:lnTo>
                  <a:pt x="5016" y="3879"/>
                </a:lnTo>
                <a:lnTo>
                  <a:pt x="4942" y="3731"/>
                </a:lnTo>
                <a:lnTo>
                  <a:pt x="4819" y="3608"/>
                </a:lnTo>
                <a:lnTo>
                  <a:pt x="1508" y="272"/>
                </a:lnTo>
                <a:lnTo>
                  <a:pt x="1360" y="148"/>
                </a:lnTo>
                <a:lnTo>
                  <a:pt x="1211" y="74"/>
                </a:lnTo>
                <a:lnTo>
                  <a:pt x="1038" y="25"/>
                </a:lnTo>
                <a:lnTo>
                  <a:pt x="86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8706600" y="2456008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8849835" y="1850980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28" y="25"/>
                </a:lnTo>
                <a:lnTo>
                  <a:pt x="3880" y="74"/>
                </a:lnTo>
                <a:lnTo>
                  <a:pt x="3707" y="148"/>
                </a:lnTo>
                <a:lnTo>
                  <a:pt x="3583" y="272"/>
                </a:lnTo>
                <a:lnTo>
                  <a:pt x="248" y="3608"/>
                </a:lnTo>
                <a:lnTo>
                  <a:pt x="149" y="3731"/>
                </a:lnTo>
                <a:lnTo>
                  <a:pt x="50" y="3879"/>
                </a:lnTo>
                <a:lnTo>
                  <a:pt x="1" y="4052"/>
                </a:lnTo>
                <a:lnTo>
                  <a:pt x="1" y="4225"/>
                </a:lnTo>
                <a:lnTo>
                  <a:pt x="1" y="4398"/>
                </a:lnTo>
                <a:lnTo>
                  <a:pt x="50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67"/>
                </a:lnTo>
                <a:lnTo>
                  <a:pt x="544" y="5041"/>
                </a:lnTo>
                <a:lnTo>
                  <a:pt x="717" y="5090"/>
                </a:lnTo>
                <a:lnTo>
                  <a:pt x="1038" y="5090"/>
                </a:lnTo>
                <a:lnTo>
                  <a:pt x="1211" y="5041"/>
                </a:lnTo>
                <a:lnTo>
                  <a:pt x="1360" y="4967"/>
                </a:lnTo>
                <a:lnTo>
                  <a:pt x="1508" y="4843"/>
                </a:lnTo>
                <a:lnTo>
                  <a:pt x="4819" y="1507"/>
                </a:lnTo>
                <a:lnTo>
                  <a:pt x="4942" y="1384"/>
                </a:lnTo>
                <a:lnTo>
                  <a:pt x="5016" y="1236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6" y="568"/>
                </a:lnTo>
                <a:lnTo>
                  <a:pt x="4942" y="396"/>
                </a:lnTo>
                <a:lnTo>
                  <a:pt x="4819" y="272"/>
                </a:lnTo>
                <a:lnTo>
                  <a:pt x="4695" y="148"/>
                </a:lnTo>
                <a:lnTo>
                  <a:pt x="4547" y="74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8849835" y="1850980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66" y="0"/>
                </a:moveTo>
                <a:lnTo>
                  <a:pt x="717" y="25"/>
                </a:lnTo>
                <a:lnTo>
                  <a:pt x="544" y="74"/>
                </a:lnTo>
                <a:lnTo>
                  <a:pt x="396" y="148"/>
                </a:lnTo>
                <a:lnTo>
                  <a:pt x="248" y="272"/>
                </a:lnTo>
                <a:lnTo>
                  <a:pt x="149" y="396"/>
                </a:lnTo>
                <a:lnTo>
                  <a:pt x="50" y="568"/>
                </a:lnTo>
                <a:lnTo>
                  <a:pt x="1" y="717"/>
                </a:lnTo>
                <a:lnTo>
                  <a:pt x="1" y="890"/>
                </a:lnTo>
                <a:lnTo>
                  <a:pt x="1" y="1063"/>
                </a:lnTo>
                <a:lnTo>
                  <a:pt x="50" y="1236"/>
                </a:lnTo>
                <a:lnTo>
                  <a:pt x="149" y="1384"/>
                </a:lnTo>
                <a:lnTo>
                  <a:pt x="248" y="1507"/>
                </a:lnTo>
                <a:lnTo>
                  <a:pt x="3583" y="4843"/>
                </a:lnTo>
                <a:lnTo>
                  <a:pt x="3707" y="4967"/>
                </a:lnTo>
                <a:lnTo>
                  <a:pt x="3880" y="5041"/>
                </a:lnTo>
                <a:lnTo>
                  <a:pt x="4028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67"/>
                </a:lnTo>
                <a:lnTo>
                  <a:pt x="4819" y="4843"/>
                </a:lnTo>
                <a:lnTo>
                  <a:pt x="4942" y="4695"/>
                </a:lnTo>
                <a:lnTo>
                  <a:pt x="5016" y="4547"/>
                </a:lnTo>
                <a:lnTo>
                  <a:pt x="5066" y="4398"/>
                </a:lnTo>
                <a:lnTo>
                  <a:pt x="5091" y="4225"/>
                </a:lnTo>
                <a:lnTo>
                  <a:pt x="5066" y="4052"/>
                </a:lnTo>
                <a:lnTo>
                  <a:pt x="5016" y="3879"/>
                </a:lnTo>
                <a:lnTo>
                  <a:pt x="4942" y="3731"/>
                </a:lnTo>
                <a:lnTo>
                  <a:pt x="4819" y="3608"/>
                </a:lnTo>
                <a:lnTo>
                  <a:pt x="1508" y="272"/>
                </a:lnTo>
                <a:lnTo>
                  <a:pt x="1360" y="148"/>
                </a:lnTo>
                <a:lnTo>
                  <a:pt x="1211" y="74"/>
                </a:lnTo>
                <a:lnTo>
                  <a:pt x="1038" y="25"/>
                </a:lnTo>
                <a:lnTo>
                  <a:pt x="86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4">
    <p:bg>
      <p:bgPr>
        <a:solidFill>
          <a:schemeClr val="lt2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713225" y="1583225"/>
            <a:ext cx="33933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1"/>
          </p:nvPr>
        </p:nvSpPr>
        <p:spPr>
          <a:xfrm>
            <a:off x="713926" y="2145775"/>
            <a:ext cx="3391800" cy="14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6"/>
          <p:cNvSpPr/>
          <p:nvPr/>
        </p:nvSpPr>
        <p:spPr>
          <a:xfrm flipH="1">
            <a:off x="-383029" y="4263525"/>
            <a:ext cx="1104108" cy="1104971"/>
          </a:xfrm>
          <a:custGeom>
            <a:avLst/>
            <a:gdLst/>
            <a:ahLst/>
            <a:cxnLst/>
            <a:rect l="l" t="t" r="r" b="b"/>
            <a:pathLst>
              <a:path w="31973" h="31998" extrusionOk="0">
                <a:moveTo>
                  <a:pt x="15986" y="717"/>
                </a:moveTo>
                <a:lnTo>
                  <a:pt x="16777" y="741"/>
                </a:lnTo>
                <a:lnTo>
                  <a:pt x="17543" y="791"/>
                </a:lnTo>
                <a:lnTo>
                  <a:pt x="18309" y="889"/>
                </a:lnTo>
                <a:lnTo>
                  <a:pt x="19075" y="1038"/>
                </a:lnTo>
                <a:lnTo>
                  <a:pt x="19816" y="1186"/>
                </a:lnTo>
                <a:lnTo>
                  <a:pt x="20533" y="1408"/>
                </a:lnTo>
                <a:lnTo>
                  <a:pt x="21249" y="1655"/>
                </a:lnTo>
                <a:lnTo>
                  <a:pt x="21941" y="1927"/>
                </a:lnTo>
                <a:lnTo>
                  <a:pt x="22608" y="2224"/>
                </a:lnTo>
                <a:lnTo>
                  <a:pt x="23275" y="2570"/>
                </a:lnTo>
                <a:lnTo>
                  <a:pt x="23918" y="2940"/>
                </a:lnTo>
                <a:lnTo>
                  <a:pt x="24535" y="3336"/>
                </a:lnTo>
                <a:lnTo>
                  <a:pt x="25128" y="3756"/>
                </a:lnTo>
                <a:lnTo>
                  <a:pt x="25697" y="4200"/>
                </a:lnTo>
                <a:lnTo>
                  <a:pt x="26265" y="4695"/>
                </a:lnTo>
                <a:lnTo>
                  <a:pt x="26784" y="5189"/>
                </a:lnTo>
                <a:lnTo>
                  <a:pt x="27303" y="5732"/>
                </a:lnTo>
                <a:lnTo>
                  <a:pt x="27772" y="6276"/>
                </a:lnTo>
                <a:lnTo>
                  <a:pt x="28242" y="6869"/>
                </a:lnTo>
                <a:lnTo>
                  <a:pt x="28662" y="7462"/>
                </a:lnTo>
                <a:lnTo>
                  <a:pt x="29057" y="8080"/>
                </a:lnTo>
                <a:lnTo>
                  <a:pt x="29428" y="8722"/>
                </a:lnTo>
                <a:lnTo>
                  <a:pt x="29774" y="9389"/>
                </a:lnTo>
                <a:lnTo>
                  <a:pt x="30070" y="10056"/>
                </a:lnTo>
                <a:lnTo>
                  <a:pt x="30342" y="10748"/>
                </a:lnTo>
                <a:lnTo>
                  <a:pt x="30589" y="11465"/>
                </a:lnTo>
                <a:lnTo>
                  <a:pt x="30787" y="12181"/>
                </a:lnTo>
                <a:lnTo>
                  <a:pt x="30960" y="12922"/>
                </a:lnTo>
                <a:lnTo>
                  <a:pt x="31108" y="13664"/>
                </a:lnTo>
                <a:lnTo>
                  <a:pt x="31207" y="14430"/>
                </a:lnTo>
                <a:lnTo>
                  <a:pt x="31256" y="15220"/>
                </a:lnTo>
                <a:lnTo>
                  <a:pt x="31281" y="16011"/>
                </a:lnTo>
                <a:lnTo>
                  <a:pt x="31256" y="16777"/>
                </a:lnTo>
                <a:lnTo>
                  <a:pt x="31207" y="17568"/>
                </a:lnTo>
                <a:lnTo>
                  <a:pt x="31108" y="18333"/>
                </a:lnTo>
                <a:lnTo>
                  <a:pt x="30960" y="19075"/>
                </a:lnTo>
                <a:lnTo>
                  <a:pt x="30787" y="19816"/>
                </a:lnTo>
                <a:lnTo>
                  <a:pt x="30589" y="20532"/>
                </a:lnTo>
                <a:lnTo>
                  <a:pt x="30342" y="21249"/>
                </a:lnTo>
                <a:lnTo>
                  <a:pt x="30070" y="21941"/>
                </a:lnTo>
                <a:lnTo>
                  <a:pt x="29774" y="22608"/>
                </a:lnTo>
                <a:lnTo>
                  <a:pt x="29428" y="23275"/>
                </a:lnTo>
                <a:lnTo>
                  <a:pt x="29057" y="23918"/>
                </a:lnTo>
                <a:lnTo>
                  <a:pt x="28662" y="24535"/>
                </a:lnTo>
                <a:lnTo>
                  <a:pt x="28242" y="25128"/>
                </a:lnTo>
                <a:lnTo>
                  <a:pt x="27772" y="25721"/>
                </a:lnTo>
                <a:lnTo>
                  <a:pt x="27303" y="26265"/>
                </a:lnTo>
                <a:lnTo>
                  <a:pt x="26784" y="26808"/>
                </a:lnTo>
                <a:lnTo>
                  <a:pt x="26265" y="27303"/>
                </a:lnTo>
                <a:lnTo>
                  <a:pt x="25697" y="27797"/>
                </a:lnTo>
                <a:lnTo>
                  <a:pt x="25128" y="28241"/>
                </a:lnTo>
                <a:lnTo>
                  <a:pt x="24535" y="28661"/>
                </a:lnTo>
                <a:lnTo>
                  <a:pt x="23918" y="29057"/>
                </a:lnTo>
                <a:lnTo>
                  <a:pt x="23275" y="29427"/>
                </a:lnTo>
                <a:lnTo>
                  <a:pt x="22608" y="29773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3" y="30589"/>
                </a:lnTo>
                <a:lnTo>
                  <a:pt x="19816" y="30811"/>
                </a:lnTo>
                <a:lnTo>
                  <a:pt x="19075" y="30959"/>
                </a:lnTo>
                <a:lnTo>
                  <a:pt x="18309" y="31108"/>
                </a:lnTo>
                <a:lnTo>
                  <a:pt x="17543" y="31206"/>
                </a:lnTo>
                <a:lnTo>
                  <a:pt x="16777" y="31256"/>
                </a:lnTo>
                <a:lnTo>
                  <a:pt x="15986" y="31281"/>
                </a:lnTo>
                <a:lnTo>
                  <a:pt x="15196" y="31256"/>
                </a:lnTo>
                <a:lnTo>
                  <a:pt x="14430" y="31206"/>
                </a:lnTo>
                <a:lnTo>
                  <a:pt x="13664" y="31108"/>
                </a:lnTo>
                <a:lnTo>
                  <a:pt x="12923" y="30959"/>
                </a:lnTo>
                <a:lnTo>
                  <a:pt x="12181" y="30811"/>
                </a:lnTo>
                <a:lnTo>
                  <a:pt x="11440" y="30589"/>
                </a:lnTo>
                <a:lnTo>
                  <a:pt x="10748" y="30342"/>
                </a:lnTo>
                <a:lnTo>
                  <a:pt x="10057" y="30070"/>
                </a:lnTo>
                <a:lnTo>
                  <a:pt x="9365" y="29773"/>
                </a:lnTo>
                <a:lnTo>
                  <a:pt x="8722" y="29427"/>
                </a:lnTo>
                <a:lnTo>
                  <a:pt x="8080" y="29057"/>
                </a:lnTo>
                <a:lnTo>
                  <a:pt x="7462" y="28661"/>
                </a:lnTo>
                <a:lnTo>
                  <a:pt x="6845" y="28241"/>
                </a:lnTo>
                <a:lnTo>
                  <a:pt x="6276" y="27797"/>
                </a:lnTo>
                <a:lnTo>
                  <a:pt x="5708" y="27303"/>
                </a:lnTo>
                <a:lnTo>
                  <a:pt x="5189" y="26808"/>
                </a:lnTo>
                <a:lnTo>
                  <a:pt x="4670" y="26265"/>
                </a:lnTo>
                <a:lnTo>
                  <a:pt x="4201" y="25721"/>
                </a:lnTo>
                <a:lnTo>
                  <a:pt x="3756" y="25128"/>
                </a:lnTo>
                <a:lnTo>
                  <a:pt x="3311" y="24535"/>
                </a:lnTo>
                <a:lnTo>
                  <a:pt x="2916" y="23918"/>
                </a:lnTo>
                <a:lnTo>
                  <a:pt x="2545" y="23275"/>
                </a:lnTo>
                <a:lnTo>
                  <a:pt x="2224" y="22608"/>
                </a:lnTo>
                <a:lnTo>
                  <a:pt x="1903" y="21941"/>
                </a:lnTo>
                <a:lnTo>
                  <a:pt x="1631" y="21249"/>
                </a:lnTo>
                <a:lnTo>
                  <a:pt x="1384" y="20532"/>
                </a:lnTo>
                <a:lnTo>
                  <a:pt x="1186" y="19816"/>
                </a:lnTo>
                <a:lnTo>
                  <a:pt x="1013" y="19075"/>
                </a:lnTo>
                <a:lnTo>
                  <a:pt x="890" y="18333"/>
                </a:lnTo>
                <a:lnTo>
                  <a:pt x="791" y="17568"/>
                </a:lnTo>
                <a:lnTo>
                  <a:pt x="717" y="16777"/>
                </a:lnTo>
                <a:lnTo>
                  <a:pt x="717" y="16011"/>
                </a:lnTo>
                <a:lnTo>
                  <a:pt x="717" y="15220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922"/>
                </a:lnTo>
                <a:lnTo>
                  <a:pt x="1186" y="12181"/>
                </a:lnTo>
                <a:lnTo>
                  <a:pt x="1384" y="11465"/>
                </a:lnTo>
                <a:lnTo>
                  <a:pt x="1631" y="10748"/>
                </a:lnTo>
                <a:lnTo>
                  <a:pt x="1903" y="10056"/>
                </a:lnTo>
                <a:lnTo>
                  <a:pt x="2224" y="9389"/>
                </a:lnTo>
                <a:lnTo>
                  <a:pt x="2545" y="8722"/>
                </a:lnTo>
                <a:lnTo>
                  <a:pt x="2916" y="8080"/>
                </a:lnTo>
                <a:lnTo>
                  <a:pt x="3311" y="7462"/>
                </a:lnTo>
                <a:lnTo>
                  <a:pt x="3756" y="6869"/>
                </a:lnTo>
                <a:lnTo>
                  <a:pt x="4201" y="6276"/>
                </a:lnTo>
                <a:lnTo>
                  <a:pt x="4670" y="5732"/>
                </a:lnTo>
                <a:lnTo>
                  <a:pt x="5189" y="5189"/>
                </a:lnTo>
                <a:lnTo>
                  <a:pt x="5708" y="4695"/>
                </a:lnTo>
                <a:lnTo>
                  <a:pt x="6276" y="4200"/>
                </a:lnTo>
                <a:lnTo>
                  <a:pt x="6845" y="3756"/>
                </a:lnTo>
                <a:lnTo>
                  <a:pt x="7462" y="3336"/>
                </a:lnTo>
                <a:lnTo>
                  <a:pt x="8080" y="2940"/>
                </a:lnTo>
                <a:lnTo>
                  <a:pt x="8722" y="2570"/>
                </a:lnTo>
                <a:lnTo>
                  <a:pt x="9365" y="2224"/>
                </a:lnTo>
                <a:lnTo>
                  <a:pt x="10057" y="1927"/>
                </a:lnTo>
                <a:lnTo>
                  <a:pt x="10748" y="1655"/>
                </a:lnTo>
                <a:lnTo>
                  <a:pt x="11440" y="1408"/>
                </a:lnTo>
                <a:lnTo>
                  <a:pt x="12181" y="1186"/>
                </a:lnTo>
                <a:lnTo>
                  <a:pt x="12923" y="1038"/>
                </a:lnTo>
                <a:lnTo>
                  <a:pt x="13664" y="889"/>
                </a:lnTo>
                <a:lnTo>
                  <a:pt x="14430" y="791"/>
                </a:lnTo>
                <a:lnTo>
                  <a:pt x="15196" y="741"/>
                </a:lnTo>
                <a:lnTo>
                  <a:pt x="15986" y="717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6" y="99"/>
                </a:lnTo>
                <a:lnTo>
                  <a:pt x="13565" y="198"/>
                </a:lnTo>
                <a:lnTo>
                  <a:pt x="12774" y="346"/>
                </a:lnTo>
                <a:lnTo>
                  <a:pt x="12008" y="519"/>
                </a:lnTo>
                <a:lnTo>
                  <a:pt x="11243" y="741"/>
                </a:lnTo>
                <a:lnTo>
                  <a:pt x="10501" y="988"/>
                </a:lnTo>
                <a:lnTo>
                  <a:pt x="9760" y="1260"/>
                </a:lnTo>
                <a:lnTo>
                  <a:pt x="9068" y="1581"/>
                </a:lnTo>
                <a:lnTo>
                  <a:pt x="8376" y="1952"/>
                </a:lnTo>
                <a:lnTo>
                  <a:pt x="7709" y="2323"/>
                </a:lnTo>
                <a:lnTo>
                  <a:pt x="7067" y="2743"/>
                </a:lnTo>
                <a:lnTo>
                  <a:pt x="6424" y="3187"/>
                </a:lnTo>
                <a:lnTo>
                  <a:pt x="5831" y="3657"/>
                </a:lnTo>
                <a:lnTo>
                  <a:pt x="5238" y="4176"/>
                </a:lnTo>
                <a:lnTo>
                  <a:pt x="4695" y="4695"/>
                </a:lnTo>
                <a:lnTo>
                  <a:pt x="4151" y="5263"/>
                </a:lnTo>
                <a:lnTo>
                  <a:pt x="3657" y="5831"/>
                </a:lnTo>
                <a:lnTo>
                  <a:pt x="3188" y="6449"/>
                </a:lnTo>
                <a:lnTo>
                  <a:pt x="2743" y="7067"/>
                </a:lnTo>
                <a:lnTo>
                  <a:pt x="2323" y="7709"/>
                </a:lnTo>
                <a:lnTo>
                  <a:pt x="1928" y="8376"/>
                </a:lnTo>
                <a:lnTo>
                  <a:pt x="1582" y="9068"/>
                </a:lnTo>
                <a:lnTo>
                  <a:pt x="1260" y="9784"/>
                </a:lnTo>
                <a:lnTo>
                  <a:pt x="964" y="10501"/>
                </a:lnTo>
                <a:lnTo>
                  <a:pt x="717" y="11242"/>
                </a:lnTo>
                <a:lnTo>
                  <a:pt x="495" y="12008"/>
                </a:lnTo>
                <a:lnTo>
                  <a:pt x="322" y="12774"/>
                </a:lnTo>
                <a:lnTo>
                  <a:pt x="173" y="13565"/>
                </a:lnTo>
                <a:lnTo>
                  <a:pt x="74" y="14355"/>
                </a:lnTo>
                <a:lnTo>
                  <a:pt x="25" y="15171"/>
                </a:lnTo>
                <a:lnTo>
                  <a:pt x="0" y="16011"/>
                </a:lnTo>
                <a:lnTo>
                  <a:pt x="25" y="16826"/>
                </a:lnTo>
                <a:lnTo>
                  <a:pt x="74" y="17642"/>
                </a:lnTo>
                <a:lnTo>
                  <a:pt x="173" y="18432"/>
                </a:lnTo>
                <a:lnTo>
                  <a:pt x="322" y="19223"/>
                </a:lnTo>
                <a:lnTo>
                  <a:pt x="495" y="19989"/>
                </a:lnTo>
                <a:lnTo>
                  <a:pt x="717" y="20755"/>
                </a:lnTo>
                <a:lnTo>
                  <a:pt x="964" y="21496"/>
                </a:lnTo>
                <a:lnTo>
                  <a:pt x="1260" y="22213"/>
                </a:lnTo>
                <a:lnTo>
                  <a:pt x="1582" y="22929"/>
                </a:lnTo>
                <a:lnTo>
                  <a:pt x="1928" y="23621"/>
                </a:lnTo>
                <a:lnTo>
                  <a:pt x="2323" y="24288"/>
                </a:lnTo>
                <a:lnTo>
                  <a:pt x="2743" y="24931"/>
                </a:lnTo>
                <a:lnTo>
                  <a:pt x="3188" y="25548"/>
                </a:lnTo>
                <a:lnTo>
                  <a:pt x="3657" y="26166"/>
                </a:lnTo>
                <a:lnTo>
                  <a:pt x="4151" y="26734"/>
                </a:lnTo>
                <a:lnTo>
                  <a:pt x="4695" y="27303"/>
                </a:lnTo>
                <a:lnTo>
                  <a:pt x="5238" y="27821"/>
                </a:lnTo>
                <a:lnTo>
                  <a:pt x="5831" y="28340"/>
                </a:lnTo>
                <a:lnTo>
                  <a:pt x="6424" y="28810"/>
                </a:lnTo>
                <a:lnTo>
                  <a:pt x="7067" y="29254"/>
                </a:lnTo>
                <a:lnTo>
                  <a:pt x="7709" y="29675"/>
                </a:lnTo>
                <a:lnTo>
                  <a:pt x="8376" y="30045"/>
                </a:lnTo>
                <a:lnTo>
                  <a:pt x="9068" y="30416"/>
                </a:lnTo>
                <a:lnTo>
                  <a:pt x="9760" y="30737"/>
                </a:lnTo>
                <a:lnTo>
                  <a:pt x="10501" y="31009"/>
                </a:lnTo>
                <a:lnTo>
                  <a:pt x="11243" y="31281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99"/>
                </a:lnTo>
                <a:lnTo>
                  <a:pt x="14356" y="31898"/>
                </a:lnTo>
                <a:lnTo>
                  <a:pt x="15171" y="31972"/>
                </a:lnTo>
                <a:lnTo>
                  <a:pt x="15986" y="31997"/>
                </a:lnTo>
                <a:lnTo>
                  <a:pt x="16802" y="31972"/>
                </a:lnTo>
                <a:lnTo>
                  <a:pt x="17617" y="31898"/>
                </a:lnTo>
                <a:lnTo>
                  <a:pt x="18433" y="31799"/>
                </a:lnTo>
                <a:lnTo>
                  <a:pt x="19199" y="31651"/>
                </a:lnTo>
                <a:lnTo>
                  <a:pt x="19989" y="31478"/>
                </a:lnTo>
                <a:lnTo>
                  <a:pt x="20730" y="31281"/>
                </a:lnTo>
                <a:lnTo>
                  <a:pt x="21472" y="31009"/>
                </a:lnTo>
                <a:lnTo>
                  <a:pt x="22213" y="30737"/>
                </a:lnTo>
                <a:lnTo>
                  <a:pt x="22905" y="30416"/>
                </a:lnTo>
                <a:lnTo>
                  <a:pt x="23597" y="30045"/>
                </a:lnTo>
                <a:lnTo>
                  <a:pt x="24264" y="29675"/>
                </a:lnTo>
                <a:lnTo>
                  <a:pt x="24931" y="29254"/>
                </a:lnTo>
                <a:lnTo>
                  <a:pt x="25549" y="28810"/>
                </a:lnTo>
                <a:lnTo>
                  <a:pt x="26166" y="28340"/>
                </a:lnTo>
                <a:lnTo>
                  <a:pt x="26735" y="27821"/>
                </a:lnTo>
                <a:lnTo>
                  <a:pt x="27303" y="27303"/>
                </a:lnTo>
                <a:lnTo>
                  <a:pt x="27822" y="26734"/>
                </a:lnTo>
                <a:lnTo>
                  <a:pt x="28316" y="26166"/>
                </a:lnTo>
                <a:lnTo>
                  <a:pt x="28810" y="25548"/>
                </a:lnTo>
                <a:lnTo>
                  <a:pt x="29255" y="24931"/>
                </a:lnTo>
                <a:lnTo>
                  <a:pt x="29650" y="24288"/>
                </a:lnTo>
                <a:lnTo>
                  <a:pt x="30045" y="23621"/>
                </a:lnTo>
                <a:lnTo>
                  <a:pt x="30391" y="22929"/>
                </a:lnTo>
                <a:lnTo>
                  <a:pt x="30713" y="22213"/>
                </a:lnTo>
                <a:lnTo>
                  <a:pt x="31009" y="21496"/>
                </a:lnTo>
                <a:lnTo>
                  <a:pt x="31256" y="20755"/>
                </a:lnTo>
                <a:lnTo>
                  <a:pt x="31478" y="19989"/>
                </a:lnTo>
                <a:lnTo>
                  <a:pt x="31651" y="19223"/>
                </a:lnTo>
                <a:lnTo>
                  <a:pt x="31800" y="18432"/>
                </a:lnTo>
                <a:lnTo>
                  <a:pt x="31899" y="17642"/>
                </a:lnTo>
                <a:lnTo>
                  <a:pt x="31948" y="16826"/>
                </a:lnTo>
                <a:lnTo>
                  <a:pt x="31973" y="16011"/>
                </a:lnTo>
                <a:lnTo>
                  <a:pt x="31948" y="15171"/>
                </a:lnTo>
                <a:lnTo>
                  <a:pt x="31899" y="14355"/>
                </a:lnTo>
                <a:lnTo>
                  <a:pt x="31800" y="13565"/>
                </a:lnTo>
                <a:lnTo>
                  <a:pt x="31651" y="12774"/>
                </a:lnTo>
                <a:lnTo>
                  <a:pt x="31478" y="12008"/>
                </a:lnTo>
                <a:lnTo>
                  <a:pt x="31256" y="11242"/>
                </a:lnTo>
                <a:lnTo>
                  <a:pt x="31009" y="10501"/>
                </a:lnTo>
                <a:lnTo>
                  <a:pt x="30713" y="9784"/>
                </a:lnTo>
                <a:lnTo>
                  <a:pt x="30391" y="9068"/>
                </a:lnTo>
                <a:lnTo>
                  <a:pt x="30045" y="8376"/>
                </a:lnTo>
                <a:lnTo>
                  <a:pt x="29650" y="7709"/>
                </a:lnTo>
                <a:lnTo>
                  <a:pt x="29255" y="7067"/>
                </a:lnTo>
                <a:lnTo>
                  <a:pt x="28810" y="6449"/>
                </a:lnTo>
                <a:lnTo>
                  <a:pt x="28316" y="5831"/>
                </a:lnTo>
                <a:lnTo>
                  <a:pt x="27822" y="5263"/>
                </a:lnTo>
                <a:lnTo>
                  <a:pt x="27303" y="4695"/>
                </a:lnTo>
                <a:lnTo>
                  <a:pt x="26735" y="4176"/>
                </a:lnTo>
                <a:lnTo>
                  <a:pt x="26166" y="3657"/>
                </a:lnTo>
                <a:lnTo>
                  <a:pt x="25549" y="3187"/>
                </a:lnTo>
                <a:lnTo>
                  <a:pt x="24931" y="2743"/>
                </a:lnTo>
                <a:lnTo>
                  <a:pt x="24264" y="2323"/>
                </a:lnTo>
                <a:lnTo>
                  <a:pt x="23597" y="1952"/>
                </a:lnTo>
                <a:lnTo>
                  <a:pt x="22905" y="1581"/>
                </a:lnTo>
                <a:lnTo>
                  <a:pt x="22213" y="1260"/>
                </a:lnTo>
                <a:lnTo>
                  <a:pt x="21472" y="988"/>
                </a:lnTo>
                <a:lnTo>
                  <a:pt x="20730" y="741"/>
                </a:lnTo>
                <a:lnTo>
                  <a:pt x="19989" y="519"/>
                </a:lnTo>
                <a:lnTo>
                  <a:pt x="19199" y="346"/>
                </a:lnTo>
                <a:lnTo>
                  <a:pt x="18433" y="198"/>
                </a:lnTo>
                <a:lnTo>
                  <a:pt x="17617" y="99"/>
                </a:lnTo>
                <a:lnTo>
                  <a:pt x="16802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"/>
          <p:cNvSpPr/>
          <p:nvPr/>
        </p:nvSpPr>
        <p:spPr>
          <a:xfrm flipH="1">
            <a:off x="1287077" y="4997450"/>
            <a:ext cx="53802" cy="53802"/>
          </a:xfrm>
          <a:custGeom>
            <a:avLst/>
            <a:gdLst/>
            <a:ahLst/>
            <a:cxnLst/>
            <a:rect l="l" t="t" r="r" b="b"/>
            <a:pathLst>
              <a:path w="1558" h="1558" extrusionOk="0">
                <a:moveTo>
                  <a:pt x="618" y="1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7"/>
                </a:lnTo>
                <a:lnTo>
                  <a:pt x="50" y="470"/>
                </a:lnTo>
                <a:lnTo>
                  <a:pt x="1" y="618"/>
                </a:lnTo>
                <a:lnTo>
                  <a:pt x="1" y="767"/>
                </a:lnTo>
                <a:lnTo>
                  <a:pt x="1" y="940"/>
                </a:lnTo>
                <a:lnTo>
                  <a:pt x="50" y="1088"/>
                </a:lnTo>
                <a:lnTo>
                  <a:pt x="124" y="1211"/>
                </a:lnTo>
                <a:lnTo>
                  <a:pt x="223" y="1335"/>
                </a:lnTo>
                <a:lnTo>
                  <a:pt x="346" y="1434"/>
                </a:lnTo>
                <a:lnTo>
                  <a:pt x="470" y="1508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8"/>
                </a:lnTo>
                <a:lnTo>
                  <a:pt x="1211" y="1434"/>
                </a:lnTo>
                <a:lnTo>
                  <a:pt x="1335" y="1335"/>
                </a:lnTo>
                <a:lnTo>
                  <a:pt x="1434" y="1211"/>
                </a:lnTo>
                <a:lnTo>
                  <a:pt x="1508" y="1088"/>
                </a:lnTo>
                <a:lnTo>
                  <a:pt x="1557" y="940"/>
                </a:lnTo>
                <a:lnTo>
                  <a:pt x="1557" y="767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7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/>
          <p:nvPr/>
        </p:nvSpPr>
        <p:spPr>
          <a:xfrm flipH="1">
            <a:off x="162897" y="4086549"/>
            <a:ext cx="53767" cy="53767"/>
          </a:xfrm>
          <a:custGeom>
            <a:avLst/>
            <a:gdLst/>
            <a:ahLst/>
            <a:cxnLst/>
            <a:rect l="l" t="t" r="r" b="b"/>
            <a:pathLst>
              <a:path w="1557" h="1557" extrusionOk="0">
                <a:moveTo>
                  <a:pt x="618" y="0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6"/>
                </a:lnTo>
                <a:lnTo>
                  <a:pt x="50" y="470"/>
                </a:lnTo>
                <a:lnTo>
                  <a:pt x="0" y="618"/>
                </a:lnTo>
                <a:lnTo>
                  <a:pt x="0" y="791"/>
                </a:lnTo>
                <a:lnTo>
                  <a:pt x="0" y="939"/>
                </a:lnTo>
                <a:lnTo>
                  <a:pt x="50" y="1087"/>
                </a:lnTo>
                <a:lnTo>
                  <a:pt x="124" y="1211"/>
                </a:lnTo>
                <a:lnTo>
                  <a:pt x="223" y="1334"/>
                </a:lnTo>
                <a:lnTo>
                  <a:pt x="346" y="1433"/>
                </a:lnTo>
                <a:lnTo>
                  <a:pt x="470" y="1507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7"/>
                </a:lnTo>
                <a:lnTo>
                  <a:pt x="1211" y="1433"/>
                </a:lnTo>
                <a:lnTo>
                  <a:pt x="1335" y="1334"/>
                </a:lnTo>
                <a:lnTo>
                  <a:pt x="1433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57" y="791"/>
                </a:lnTo>
                <a:lnTo>
                  <a:pt x="1557" y="618"/>
                </a:lnTo>
                <a:lnTo>
                  <a:pt x="1508" y="470"/>
                </a:lnTo>
                <a:lnTo>
                  <a:pt x="1433" y="346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"/>
          <p:cNvSpPr/>
          <p:nvPr/>
        </p:nvSpPr>
        <p:spPr>
          <a:xfrm flipH="1">
            <a:off x="1521393" y="457922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4052" y="0"/>
                </a:moveTo>
                <a:lnTo>
                  <a:pt x="3879" y="49"/>
                </a:lnTo>
                <a:lnTo>
                  <a:pt x="3731" y="148"/>
                </a:lnTo>
                <a:lnTo>
                  <a:pt x="3583" y="247"/>
                </a:lnTo>
                <a:lnTo>
                  <a:pt x="272" y="3583"/>
                </a:lnTo>
                <a:lnTo>
                  <a:pt x="149" y="3706"/>
                </a:lnTo>
                <a:lnTo>
                  <a:pt x="74" y="3879"/>
                </a:lnTo>
                <a:lnTo>
                  <a:pt x="25" y="4027"/>
                </a:lnTo>
                <a:lnTo>
                  <a:pt x="0" y="4200"/>
                </a:lnTo>
                <a:lnTo>
                  <a:pt x="25" y="4373"/>
                </a:lnTo>
                <a:lnTo>
                  <a:pt x="74" y="4522"/>
                </a:lnTo>
                <a:lnTo>
                  <a:pt x="149" y="4695"/>
                </a:lnTo>
                <a:lnTo>
                  <a:pt x="272" y="4818"/>
                </a:lnTo>
                <a:lnTo>
                  <a:pt x="396" y="4942"/>
                </a:lnTo>
                <a:lnTo>
                  <a:pt x="544" y="5016"/>
                </a:lnTo>
                <a:lnTo>
                  <a:pt x="717" y="5065"/>
                </a:lnTo>
                <a:lnTo>
                  <a:pt x="890" y="5090"/>
                </a:lnTo>
                <a:lnTo>
                  <a:pt x="1063" y="5065"/>
                </a:lnTo>
                <a:lnTo>
                  <a:pt x="1211" y="5016"/>
                </a:lnTo>
                <a:lnTo>
                  <a:pt x="1359" y="4942"/>
                </a:lnTo>
                <a:lnTo>
                  <a:pt x="1507" y="4818"/>
                </a:lnTo>
                <a:lnTo>
                  <a:pt x="4843" y="1507"/>
                </a:lnTo>
                <a:lnTo>
                  <a:pt x="4942" y="1359"/>
                </a:lnTo>
                <a:lnTo>
                  <a:pt x="5041" y="1211"/>
                </a:lnTo>
                <a:lnTo>
                  <a:pt x="5065" y="1038"/>
                </a:lnTo>
                <a:lnTo>
                  <a:pt x="5090" y="865"/>
                </a:lnTo>
                <a:lnTo>
                  <a:pt x="5065" y="717"/>
                </a:lnTo>
                <a:lnTo>
                  <a:pt x="5041" y="544"/>
                </a:lnTo>
                <a:lnTo>
                  <a:pt x="4942" y="395"/>
                </a:lnTo>
                <a:lnTo>
                  <a:pt x="4843" y="247"/>
                </a:lnTo>
                <a:lnTo>
                  <a:pt x="4695" y="148"/>
                </a:lnTo>
                <a:lnTo>
                  <a:pt x="4547" y="49"/>
                </a:lnTo>
                <a:lnTo>
                  <a:pt x="43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"/>
          <p:cNvSpPr/>
          <p:nvPr/>
        </p:nvSpPr>
        <p:spPr>
          <a:xfrm flipH="1">
            <a:off x="1521393" y="457922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717" y="0"/>
                </a:moveTo>
                <a:lnTo>
                  <a:pt x="544" y="49"/>
                </a:lnTo>
                <a:lnTo>
                  <a:pt x="396" y="148"/>
                </a:lnTo>
                <a:lnTo>
                  <a:pt x="272" y="247"/>
                </a:lnTo>
                <a:lnTo>
                  <a:pt x="149" y="395"/>
                </a:lnTo>
                <a:lnTo>
                  <a:pt x="74" y="544"/>
                </a:lnTo>
                <a:lnTo>
                  <a:pt x="25" y="717"/>
                </a:lnTo>
                <a:lnTo>
                  <a:pt x="0" y="865"/>
                </a:lnTo>
                <a:lnTo>
                  <a:pt x="25" y="1038"/>
                </a:lnTo>
                <a:lnTo>
                  <a:pt x="74" y="1211"/>
                </a:lnTo>
                <a:lnTo>
                  <a:pt x="149" y="1359"/>
                </a:lnTo>
                <a:lnTo>
                  <a:pt x="272" y="1507"/>
                </a:lnTo>
                <a:lnTo>
                  <a:pt x="3583" y="4818"/>
                </a:lnTo>
                <a:lnTo>
                  <a:pt x="3731" y="4942"/>
                </a:lnTo>
                <a:lnTo>
                  <a:pt x="3879" y="5016"/>
                </a:lnTo>
                <a:lnTo>
                  <a:pt x="4052" y="5065"/>
                </a:lnTo>
                <a:lnTo>
                  <a:pt x="4201" y="5090"/>
                </a:lnTo>
                <a:lnTo>
                  <a:pt x="4374" y="5065"/>
                </a:lnTo>
                <a:lnTo>
                  <a:pt x="4547" y="5016"/>
                </a:lnTo>
                <a:lnTo>
                  <a:pt x="4695" y="4942"/>
                </a:lnTo>
                <a:lnTo>
                  <a:pt x="4843" y="4818"/>
                </a:lnTo>
                <a:lnTo>
                  <a:pt x="4942" y="4695"/>
                </a:lnTo>
                <a:lnTo>
                  <a:pt x="5041" y="4522"/>
                </a:lnTo>
                <a:lnTo>
                  <a:pt x="5065" y="4373"/>
                </a:lnTo>
                <a:lnTo>
                  <a:pt x="5090" y="4200"/>
                </a:lnTo>
                <a:lnTo>
                  <a:pt x="5065" y="4027"/>
                </a:lnTo>
                <a:lnTo>
                  <a:pt x="5041" y="3879"/>
                </a:lnTo>
                <a:lnTo>
                  <a:pt x="4942" y="3706"/>
                </a:lnTo>
                <a:lnTo>
                  <a:pt x="4843" y="3583"/>
                </a:lnTo>
                <a:lnTo>
                  <a:pt x="1507" y="247"/>
                </a:lnTo>
                <a:lnTo>
                  <a:pt x="1359" y="148"/>
                </a:lnTo>
                <a:lnTo>
                  <a:pt x="1211" y="49"/>
                </a:lnTo>
                <a:lnTo>
                  <a:pt x="10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16"/>
          <p:cNvGrpSpPr/>
          <p:nvPr/>
        </p:nvGrpSpPr>
        <p:grpSpPr>
          <a:xfrm>
            <a:off x="7415914" y="4251100"/>
            <a:ext cx="1624594" cy="1726157"/>
            <a:chOff x="2027214" y="1701600"/>
            <a:chExt cx="1624594" cy="1726157"/>
          </a:xfrm>
        </p:grpSpPr>
        <p:sp>
          <p:nvSpPr>
            <p:cNvPr id="175" name="Google Shape;175;p16"/>
            <p:cNvSpPr/>
            <p:nvPr/>
          </p:nvSpPr>
          <p:spPr>
            <a:xfrm>
              <a:off x="2546872" y="2323650"/>
              <a:ext cx="1104936" cy="1104108"/>
            </a:xfrm>
            <a:custGeom>
              <a:avLst/>
              <a:gdLst/>
              <a:ahLst/>
              <a:cxnLst/>
              <a:rect l="l" t="t" r="r" b="b"/>
              <a:pathLst>
                <a:path w="31997" h="31973" extrusionOk="0">
                  <a:moveTo>
                    <a:pt x="15986" y="692"/>
                  </a:moveTo>
                  <a:lnTo>
                    <a:pt x="16777" y="717"/>
                  </a:lnTo>
                  <a:lnTo>
                    <a:pt x="17567" y="766"/>
                  </a:lnTo>
                  <a:lnTo>
                    <a:pt x="18333" y="865"/>
                  </a:lnTo>
                  <a:lnTo>
                    <a:pt x="19075" y="1013"/>
                  </a:lnTo>
                  <a:lnTo>
                    <a:pt x="19816" y="1186"/>
                  </a:lnTo>
                  <a:lnTo>
                    <a:pt x="20532" y="1384"/>
                  </a:lnTo>
                  <a:lnTo>
                    <a:pt x="21249" y="1631"/>
                  </a:lnTo>
                  <a:lnTo>
                    <a:pt x="21941" y="1903"/>
                  </a:lnTo>
                  <a:lnTo>
                    <a:pt x="22608" y="2199"/>
                  </a:lnTo>
                  <a:lnTo>
                    <a:pt x="23275" y="2545"/>
                  </a:lnTo>
                  <a:lnTo>
                    <a:pt x="23917" y="2916"/>
                  </a:lnTo>
                  <a:lnTo>
                    <a:pt x="24535" y="3311"/>
                  </a:lnTo>
                  <a:lnTo>
                    <a:pt x="25128" y="3731"/>
                  </a:lnTo>
                  <a:lnTo>
                    <a:pt x="25721" y="4201"/>
                  </a:lnTo>
                  <a:lnTo>
                    <a:pt x="26265" y="4670"/>
                  </a:lnTo>
                  <a:lnTo>
                    <a:pt x="26808" y="5189"/>
                  </a:lnTo>
                  <a:lnTo>
                    <a:pt x="27302" y="5708"/>
                  </a:lnTo>
                  <a:lnTo>
                    <a:pt x="27797" y="6276"/>
                  </a:lnTo>
                  <a:lnTo>
                    <a:pt x="28241" y="6844"/>
                  </a:lnTo>
                  <a:lnTo>
                    <a:pt x="28661" y="7437"/>
                  </a:lnTo>
                  <a:lnTo>
                    <a:pt x="29057" y="8055"/>
                  </a:lnTo>
                  <a:lnTo>
                    <a:pt x="29427" y="8697"/>
                  </a:lnTo>
                  <a:lnTo>
                    <a:pt x="29773" y="9365"/>
                  </a:lnTo>
                  <a:lnTo>
                    <a:pt x="30070" y="10032"/>
                  </a:lnTo>
                  <a:lnTo>
                    <a:pt x="30342" y="10723"/>
                  </a:lnTo>
                  <a:lnTo>
                    <a:pt x="30589" y="11440"/>
                  </a:lnTo>
                  <a:lnTo>
                    <a:pt x="30811" y="12157"/>
                  </a:lnTo>
                  <a:lnTo>
                    <a:pt x="30959" y="12898"/>
                  </a:lnTo>
                  <a:lnTo>
                    <a:pt x="31108" y="13664"/>
                  </a:lnTo>
                  <a:lnTo>
                    <a:pt x="31206" y="14430"/>
                  </a:lnTo>
                  <a:lnTo>
                    <a:pt x="31256" y="15196"/>
                  </a:lnTo>
                  <a:lnTo>
                    <a:pt x="31280" y="15986"/>
                  </a:lnTo>
                  <a:lnTo>
                    <a:pt x="31256" y="16777"/>
                  </a:lnTo>
                  <a:lnTo>
                    <a:pt x="31206" y="17543"/>
                  </a:lnTo>
                  <a:lnTo>
                    <a:pt x="31108" y="18309"/>
                  </a:lnTo>
                  <a:lnTo>
                    <a:pt x="30959" y="19050"/>
                  </a:lnTo>
                  <a:lnTo>
                    <a:pt x="30811" y="19791"/>
                  </a:lnTo>
                  <a:lnTo>
                    <a:pt x="30589" y="20533"/>
                  </a:lnTo>
                  <a:lnTo>
                    <a:pt x="30342" y="21224"/>
                  </a:lnTo>
                  <a:lnTo>
                    <a:pt x="30070" y="21916"/>
                  </a:lnTo>
                  <a:lnTo>
                    <a:pt x="29773" y="22608"/>
                  </a:lnTo>
                  <a:lnTo>
                    <a:pt x="29427" y="23251"/>
                  </a:lnTo>
                  <a:lnTo>
                    <a:pt x="29057" y="23893"/>
                  </a:lnTo>
                  <a:lnTo>
                    <a:pt x="28661" y="24511"/>
                  </a:lnTo>
                  <a:lnTo>
                    <a:pt x="28241" y="25128"/>
                  </a:lnTo>
                  <a:lnTo>
                    <a:pt x="27797" y="25697"/>
                  </a:lnTo>
                  <a:lnTo>
                    <a:pt x="27302" y="26240"/>
                  </a:lnTo>
                  <a:lnTo>
                    <a:pt x="26808" y="26784"/>
                  </a:lnTo>
                  <a:lnTo>
                    <a:pt x="26265" y="27278"/>
                  </a:lnTo>
                  <a:lnTo>
                    <a:pt x="25721" y="27772"/>
                  </a:lnTo>
                  <a:lnTo>
                    <a:pt x="25128" y="28217"/>
                  </a:lnTo>
                  <a:lnTo>
                    <a:pt x="24535" y="28662"/>
                  </a:lnTo>
                  <a:lnTo>
                    <a:pt x="23917" y="29057"/>
                  </a:lnTo>
                  <a:lnTo>
                    <a:pt x="23275" y="29428"/>
                  </a:lnTo>
                  <a:lnTo>
                    <a:pt x="22608" y="29749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2" y="30589"/>
                  </a:lnTo>
                  <a:lnTo>
                    <a:pt x="19816" y="30787"/>
                  </a:lnTo>
                  <a:lnTo>
                    <a:pt x="19075" y="30959"/>
                  </a:lnTo>
                  <a:lnTo>
                    <a:pt x="18333" y="31083"/>
                  </a:lnTo>
                  <a:lnTo>
                    <a:pt x="17567" y="31182"/>
                  </a:lnTo>
                  <a:lnTo>
                    <a:pt x="16777" y="31256"/>
                  </a:lnTo>
                  <a:lnTo>
                    <a:pt x="15220" y="31256"/>
                  </a:lnTo>
                  <a:lnTo>
                    <a:pt x="14430" y="31182"/>
                  </a:lnTo>
                  <a:lnTo>
                    <a:pt x="13664" y="31083"/>
                  </a:lnTo>
                  <a:lnTo>
                    <a:pt x="12922" y="30959"/>
                  </a:lnTo>
                  <a:lnTo>
                    <a:pt x="12181" y="30787"/>
                  </a:lnTo>
                  <a:lnTo>
                    <a:pt x="11465" y="30589"/>
                  </a:lnTo>
                  <a:lnTo>
                    <a:pt x="10748" y="30342"/>
                  </a:lnTo>
                  <a:lnTo>
                    <a:pt x="10056" y="30070"/>
                  </a:lnTo>
                  <a:lnTo>
                    <a:pt x="9389" y="29749"/>
                  </a:lnTo>
                  <a:lnTo>
                    <a:pt x="8722" y="29428"/>
                  </a:lnTo>
                  <a:lnTo>
                    <a:pt x="8080" y="29057"/>
                  </a:lnTo>
                  <a:lnTo>
                    <a:pt x="7462" y="28662"/>
                  </a:lnTo>
                  <a:lnTo>
                    <a:pt x="6869" y="28217"/>
                  </a:lnTo>
                  <a:lnTo>
                    <a:pt x="6276" y="27772"/>
                  </a:lnTo>
                  <a:lnTo>
                    <a:pt x="5732" y="27278"/>
                  </a:lnTo>
                  <a:lnTo>
                    <a:pt x="5189" y="26784"/>
                  </a:lnTo>
                  <a:lnTo>
                    <a:pt x="4695" y="26240"/>
                  </a:lnTo>
                  <a:lnTo>
                    <a:pt x="4200" y="25697"/>
                  </a:lnTo>
                  <a:lnTo>
                    <a:pt x="3756" y="25128"/>
                  </a:lnTo>
                  <a:lnTo>
                    <a:pt x="3336" y="24511"/>
                  </a:lnTo>
                  <a:lnTo>
                    <a:pt x="2940" y="23893"/>
                  </a:lnTo>
                  <a:lnTo>
                    <a:pt x="2570" y="23251"/>
                  </a:lnTo>
                  <a:lnTo>
                    <a:pt x="2224" y="22608"/>
                  </a:lnTo>
                  <a:lnTo>
                    <a:pt x="1927" y="21916"/>
                  </a:lnTo>
                  <a:lnTo>
                    <a:pt x="1631" y="21224"/>
                  </a:lnTo>
                  <a:lnTo>
                    <a:pt x="1408" y="20533"/>
                  </a:lnTo>
                  <a:lnTo>
                    <a:pt x="1186" y="19791"/>
                  </a:lnTo>
                  <a:lnTo>
                    <a:pt x="1013" y="19050"/>
                  </a:lnTo>
                  <a:lnTo>
                    <a:pt x="890" y="18309"/>
                  </a:lnTo>
                  <a:lnTo>
                    <a:pt x="791" y="17543"/>
                  </a:lnTo>
                  <a:lnTo>
                    <a:pt x="741" y="16777"/>
                  </a:lnTo>
                  <a:lnTo>
                    <a:pt x="717" y="15986"/>
                  </a:lnTo>
                  <a:lnTo>
                    <a:pt x="741" y="15196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898"/>
                  </a:lnTo>
                  <a:lnTo>
                    <a:pt x="1186" y="12157"/>
                  </a:lnTo>
                  <a:lnTo>
                    <a:pt x="1408" y="11440"/>
                  </a:lnTo>
                  <a:lnTo>
                    <a:pt x="1631" y="10723"/>
                  </a:lnTo>
                  <a:lnTo>
                    <a:pt x="1927" y="10032"/>
                  </a:lnTo>
                  <a:lnTo>
                    <a:pt x="2224" y="9365"/>
                  </a:lnTo>
                  <a:lnTo>
                    <a:pt x="2570" y="8697"/>
                  </a:lnTo>
                  <a:lnTo>
                    <a:pt x="2940" y="8055"/>
                  </a:lnTo>
                  <a:lnTo>
                    <a:pt x="3336" y="7437"/>
                  </a:lnTo>
                  <a:lnTo>
                    <a:pt x="3756" y="6844"/>
                  </a:lnTo>
                  <a:lnTo>
                    <a:pt x="4200" y="6276"/>
                  </a:lnTo>
                  <a:lnTo>
                    <a:pt x="4695" y="5708"/>
                  </a:lnTo>
                  <a:lnTo>
                    <a:pt x="5189" y="5189"/>
                  </a:lnTo>
                  <a:lnTo>
                    <a:pt x="5732" y="4670"/>
                  </a:lnTo>
                  <a:lnTo>
                    <a:pt x="6276" y="4201"/>
                  </a:lnTo>
                  <a:lnTo>
                    <a:pt x="6869" y="3731"/>
                  </a:lnTo>
                  <a:lnTo>
                    <a:pt x="7462" y="3311"/>
                  </a:lnTo>
                  <a:lnTo>
                    <a:pt x="8080" y="2916"/>
                  </a:lnTo>
                  <a:lnTo>
                    <a:pt x="8722" y="2545"/>
                  </a:lnTo>
                  <a:lnTo>
                    <a:pt x="9389" y="2199"/>
                  </a:lnTo>
                  <a:lnTo>
                    <a:pt x="10056" y="1903"/>
                  </a:lnTo>
                  <a:lnTo>
                    <a:pt x="10748" y="1631"/>
                  </a:lnTo>
                  <a:lnTo>
                    <a:pt x="11465" y="1384"/>
                  </a:lnTo>
                  <a:lnTo>
                    <a:pt x="12181" y="1186"/>
                  </a:lnTo>
                  <a:lnTo>
                    <a:pt x="12922" y="1013"/>
                  </a:lnTo>
                  <a:lnTo>
                    <a:pt x="13664" y="865"/>
                  </a:lnTo>
                  <a:lnTo>
                    <a:pt x="14430" y="766"/>
                  </a:lnTo>
                  <a:lnTo>
                    <a:pt x="15220" y="717"/>
                  </a:lnTo>
                  <a:lnTo>
                    <a:pt x="15986" y="692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5" y="74"/>
                  </a:lnTo>
                  <a:lnTo>
                    <a:pt x="13565" y="173"/>
                  </a:lnTo>
                  <a:lnTo>
                    <a:pt x="12774" y="321"/>
                  </a:lnTo>
                  <a:lnTo>
                    <a:pt x="12008" y="494"/>
                  </a:lnTo>
                  <a:lnTo>
                    <a:pt x="11242" y="717"/>
                  </a:lnTo>
                  <a:lnTo>
                    <a:pt x="10501" y="964"/>
                  </a:lnTo>
                  <a:lnTo>
                    <a:pt x="9784" y="1260"/>
                  </a:lnTo>
                  <a:lnTo>
                    <a:pt x="9068" y="1581"/>
                  </a:lnTo>
                  <a:lnTo>
                    <a:pt x="8376" y="1927"/>
                  </a:lnTo>
                  <a:lnTo>
                    <a:pt x="7709" y="2298"/>
                  </a:lnTo>
                  <a:lnTo>
                    <a:pt x="7067" y="2718"/>
                  </a:lnTo>
                  <a:lnTo>
                    <a:pt x="6449" y="3163"/>
                  </a:lnTo>
                  <a:lnTo>
                    <a:pt x="5831" y="3657"/>
                  </a:lnTo>
                  <a:lnTo>
                    <a:pt x="5263" y="4151"/>
                  </a:lnTo>
                  <a:lnTo>
                    <a:pt x="4695" y="4670"/>
                  </a:lnTo>
                  <a:lnTo>
                    <a:pt x="4176" y="5238"/>
                  </a:lnTo>
                  <a:lnTo>
                    <a:pt x="3657" y="5807"/>
                  </a:lnTo>
                  <a:lnTo>
                    <a:pt x="3187" y="6424"/>
                  </a:lnTo>
                  <a:lnTo>
                    <a:pt x="2743" y="7042"/>
                  </a:lnTo>
                  <a:lnTo>
                    <a:pt x="2323" y="7684"/>
                  </a:lnTo>
                  <a:lnTo>
                    <a:pt x="1952" y="8376"/>
                  </a:lnTo>
                  <a:lnTo>
                    <a:pt x="1581" y="9043"/>
                  </a:lnTo>
                  <a:lnTo>
                    <a:pt x="1260" y="9760"/>
                  </a:lnTo>
                  <a:lnTo>
                    <a:pt x="988" y="10501"/>
                  </a:lnTo>
                  <a:lnTo>
                    <a:pt x="717" y="11242"/>
                  </a:lnTo>
                  <a:lnTo>
                    <a:pt x="519" y="11984"/>
                  </a:lnTo>
                  <a:lnTo>
                    <a:pt x="321" y="12774"/>
                  </a:lnTo>
                  <a:lnTo>
                    <a:pt x="198" y="13540"/>
                  </a:lnTo>
                  <a:lnTo>
                    <a:pt x="99" y="14356"/>
                  </a:lnTo>
                  <a:lnTo>
                    <a:pt x="25" y="15171"/>
                  </a:lnTo>
                  <a:lnTo>
                    <a:pt x="0" y="15986"/>
                  </a:lnTo>
                  <a:lnTo>
                    <a:pt x="25" y="16802"/>
                  </a:lnTo>
                  <a:lnTo>
                    <a:pt x="99" y="17617"/>
                  </a:lnTo>
                  <a:lnTo>
                    <a:pt x="198" y="18408"/>
                  </a:lnTo>
                  <a:lnTo>
                    <a:pt x="321" y="19198"/>
                  </a:lnTo>
                  <a:lnTo>
                    <a:pt x="519" y="19964"/>
                  </a:lnTo>
                  <a:lnTo>
                    <a:pt x="717" y="20730"/>
                  </a:lnTo>
                  <a:lnTo>
                    <a:pt x="988" y="21472"/>
                  </a:lnTo>
                  <a:lnTo>
                    <a:pt x="1260" y="22188"/>
                  </a:lnTo>
                  <a:lnTo>
                    <a:pt x="1581" y="22905"/>
                  </a:lnTo>
                  <a:lnTo>
                    <a:pt x="1952" y="23596"/>
                  </a:lnTo>
                  <a:lnTo>
                    <a:pt x="2323" y="24264"/>
                  </a:lnTo>
                  <a:lnTo>
                    <a:pt x="2743" y="24906"/>
                  </a:lnTo>
                  <a:lnTo>
                    <a:pt x="3187" y="25548"/>
                  </a:lnTo>
                  <a:lnTo>
                    <a:pt x="3657" y="26141"/>
                  </a:lnTo>
                  <a:lnTo>
                    <a:pt x="4176" y="26734"/>
                  </a:lnTo>
                  <a:lnTo>
                    <a:pt x="4695" y="27278"/>
                  </a:lnTo>
                  <a:lnTo>
                    <a:pt x="5263" y="27822"/>
                  </a:lnTo>
                  <a:lnTo>
                    <a:pt x="5831" y="28316"/>
                  </a:lnTo>
                  <a:lnTo>
                    <a:pt x="6449" y="28785"/>
                  </a:lnTo>
                  <a:lnTo>
                    <a:pt x="7067" y="29230"/>
                  </a:lnTo>
                  <a:lnTo>
                    <a:pt x="7709" y="29650"/>
                  </a:lnTo>
                  <a:lnTo>
                    <a:pt x="8376" y="30045"/>
                  </a:lnTo>
                  <a:lnTo>
                    <a:pt x="9068" y="30391"/>
                  </a:lnTo>
                  <a:lnTo>
                    <a:pt x="9784" y="30712"/>
                  </a:lnTo>
                  <a:lnTo>
                    <a:pt x="10501" y="31009"/>
                  </a:lnTo>
                  <a:lnTo>
                    <a:pt x="11242" y="31256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75"/>
                  </a:lnTo>
                  <a:lnTo>
                    <a:pt x="14355" y="31898"/>
                  </a:lnTo>
                  <a:lnTo>
                    <a:pt x="15171" y="31948"/>
                  </a:lnTo>
                  <a:lnTo>
                    <a:pt x="15986" y="31973"/>
                  </a:lnTo>
                  <a:lnTo>
                    <a:pt x="16826" y="31948"/>
                  </a:lnTo>
                  <a:lnTo>
                    <a:pt x="17642" y="31898"/>
                  </a:lnTo>
                  <a:lnTo>
                    <a:pt x="18432" y="31775"/>
                  </a:lnTo>
                  <a:lnTo>
                    <a:pt x="19223" y="31651"/>
                  </a:lnTo>
                  <a:lnTo>
                    <a:pt x="19989" y="31478"/>
                  </a:lnTo>
                  <a:lnTo>
                    <a:pt x="20755" y="31256"/>
                  </a:lnTo>
                  <a:lnTo>
                    <a:pt x="21496" y="31009"/>
                  </a:lnTo>
                  <a:lnTo>
                    <a:pt x="22213" y="30712"/>
                  </a:lnTo>
                  <a:lnTo>
                    <a:pt x="22929" y="30391"/>
                  </a:lnTo>
                  <a:lnTo>
                    <a:pt x="23621" y="30045"/>
                  </a:lnTo>
                  <a:lnTo>
                    <a:pt x="24288" y="29650"/>
                  </a:lnTo>
                  <a:lnTo>
                    <a:pt x="24931" y="29230"/>
                  </a:lnTo>
                  <a:lnTo>
                    <a:pt x="25548" y="28785"/>
                  </a:lnTo>
                  <a:lnTo>
                    <a:pt x="26166" y="28316"/>
                  </a:lnTo>
                  <a:lnTo>
                    <a:pt x="26734" y="27822"/>
                  </a:lnTo>
                  <a:lnTo>
                    <a:pt x="27302" y="27278"/>
                  </a:lnTo>
                  <a:lnTo>
                    <a:pt x="27821" y="26734"/>
                  </a:lnTo>
                  <a:lnTo>
                    <a:pt x="28340" y="26141"/>
                  </a:lnTo>
                  <a:lnTo>
                    <a:pt x="28810" y="25548"/>
                  </a:lnTo>
                  <a:lnTo>
                    <a:pt x="29254" y="24906"/>
                  </a:lnTo>
                  <a:lnTo>
                    <a:pt x="29674" y="24264"/>
                  </a:lnTo>
                  <a:lnTo>
                    <a:pt x="30045" y="23596"/>
                  </a:lnTo>
                  <a:lnTo>
                    <a:pt x="30416" y="22905"/>
                  </a:lnTo>
                  <a:lnTo>
                    <a:pt x="30737" y="22188"/>
                  </a:lnTo>
                  <a:lnTo>
                    <a:pt x="31009" y="21472"/>
                  </a:lnTo>
                  <a:lnTo>
                    <a:pt x="31256" y="20730"/>
                  </a:lnTo>
                  <a:lnTo>
                    <a:pt x="31478" y="19964"/>
                  </a:lnTo>
                  <a:lnTo>
                    <a:pt x="31651" y="19198"/>
                  </a:lnTo>
                  <a:lnTo>
                    <a:pt x="31799" y="18408"/>
                  </a:lnTo>
                  <a:lnTo>
                    <a:pt x="31898" y="17617"/>
                  </a:lnTo>
                  <a:lnTo>
                    <a:pt x="31972" y="16802"/>
                  </a:lnTo>
                  <a:lnTo>
                    <a:pt x="31997" y="15986"/>
                  </a:lnTo>
                  <a:lnTo>
                    <a:pt x="31972" y="15171"/>
                  </a:lnTo>
                  <a:lnTo>
                    <a:pt x="31898" y="14356"/>
                  </a:lnTo>
                  <a:lnTo>
                    <a:pt x="31799" y="13540"/>
                  </a:lnTo>
                  <a:lnTo>
                    <a:pt x="31651" y="12774"/>
                  </a:lnTo>
                  <a:lnTo>
                    <a:pt x="31478" y="11984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37" y="9760"/>
                  </a:lnTo>
                  <a:lnTo>
                    <a:pt x="30416" y="9043"/>
                  </a:lnTo>
                  <a:lnTo>
                    <a:pt x="30045" y="8376"/>
                  </a:lnTo>
                  <a:lnTo>
                    <a:pt x="29674" y="7684"/>
                  </a:lnTo>
                  <a:lnTo>
                    <a:pt x="29254" y="7042"/>
                  </a:lnTo>
                  <a:lnTo>
                    <a:pt x="28810" y="6424"/>
                  </a:lnTo>
                  <a:lnTo>
                    <a:pt x="28340" y="5807"/>
                  </a:lnTo>
                  <a:lnTo>
                    <a:pt x="27821" y="5238"/>
                  </a:lnTo>
                  <a:lnTo>
                    <a:pt x="27302" y="4670"/>
                  </a:lnTo>
                  <a:lnTo>
                    <a:pt x="26734" y="4151"/>
                  </a:lnTo>
                  <a:lnTo>
                    <a:pt x="26166" y="3657"/>
                  </a:lnTo>
                  <a:lnTo>
                    <a:pt x="25548" y="3163"/>
                  </a:lnTo>
                  <a:lnTo>
                    <a:pt x="24931" y="2718"/>
                  </a:lnTo>
                  <a:lnTo>
                    <a:pt x="24288" y="2298"/>
                  </a:lnTo>
                  <a:lnTo>
                    <a:pt x="23621" y="1927"/>
                  </a:lnTo>
                  <a:lnTo>
                    <a:pt x="22929" y="1581"/>
                  </a:lnTo>
                  <a:lnTo>
                    <a:pt x="22213" y="1260"/>
                  </a:lnTo>
                  <a:lnTo>
                    <a:pt x="21496" y="964"/>
                  </a:lnTo>
                  <a:lnTo>
                    <a:pt x="20755" y="717"/>
                  </a:lnTo>
                  <a:lnTo>
                    <a:pt x="19989" y="494"/>
                  </a:lnTo>
                  <a:lnTo>
                    <a:pt x="19223" y="321"/>
                  </a:lnTo>
                  <a:lnTo>
                    <a:pt x="18432" y="173"/>
                  </a:lnTo>
                  <a:lnTo>
                    <a:pt x="17642" y="74"/>
                  </a:lnTo>
                  <a:lnTo>
                    <a:pt x="16826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432548" y="1701600"/>
              <a:ext cx="156156" cy="156190"/>
            </a:xfrm>
            <a:custGeom>
              <a:avLst/>
              <a:gdLst/>
              <a:ahLst/>
              <a:cxnLst/>
              <a:rect l="l" t="t" r="r" b="b"/>
              <a:pathLst>
                <a:path w="4522" h="4523" extrusionOk="0">
                  <a:moveTo>
                    <a:pt x="2026" y="1"/>
                  </a:moveTo>
                  <a:lnTo>
                    <a:pt x="1804" y="50"/>
                  </a:lnTo>
                  <a:lnTo>
                    <a:pt x="1606" y="100"/>
                  </a:lnTo>
                  <a:lnTo>
                    <a:pt x="1384" y="174"/>
                  </a:lnTo>
                  <a:lnTo>
                    <a:pt x="1186" y="273"/>
                  </a:lnTo>
                  <a:lnTo>
                    <a:pt x="1013" y="371"/>
                  </a:lnTo>
                  <a:lnTo>
                    <a:pt x="840" y="520"/>
                  </a:lnTo>
                  <a:lnTo>
                    <a:pt x="667" y="668"/>
                  </a:lnTo>
                  <a:lnTo>
                    <a:pt x="519" y="816"/>
                  </a:lnTo>
                  <a:lnTo>
                    <a:pt x="395" y="989"/>
                  </a:lnTo>
                  <a:lnTo>
                    <a:pt x="272" y="1187"/>
                  </a:lnTo>
                  <a:lnTo>
                    <a:pt x="198" y="1385"/>
                  </a:lnTo>
                  <a:lnTo>
                    <a:pt x="99" y="1582"/>
                  </a:lnTo>
                  <a:lnTo>
                    <a:pt x="49" y="1805"/>
                  </a:lnTo>
                  <a:lnTo>
                    <a:pt x="25" y="2027"/>
                  </a:lnTo>
                  <a:lnTo>
                    <a:pt x="0" y="2249"/>
                  </a:lnTo>
                  <a:lnTo>
                    <a:pt x="25" y="2496"/>
                  </a:lnTo>
                  <a:lnTo>
                    <a:pt x="49" y="2719"/>
                  </a:lnTo>
                  <a:lnTo>
                    <a:pt x="99" y="2916"/>
                  </a:lnTo>
                  <a:lnTo>
                    <a:pt x="198" y="3139"/>
                  </a:lnTo>
                  <a:lnTo>
                    <a:pt x="272" y="3336"/>
                  </a:lnTo>
                  <a:lnTo>
                    <a:pt x="395" y="3509"/>
                  </a:lnTo>
                  <a:lnTo>
                    <a:pt x="519" y="3682"/>
                  </a:lnTo>
                  <a:lnTo>
                    <a:pt x="667" y="3855"/>
                  </a:lnTo>
                  <a:lnTo>
                    <a:pt x="840" y="4004"/>
                  </a:lnTo>
                  <a:lnTo>
                    <a:pt x="1013" y="4127"/>
                  </a:lnTo>
                  <a:lnTo>
                    <a:pt x="1186" y="4251"/>
                  </a:lnTo>
                  <a:lnTo>
                    <a:pt x="1384" y="4350"/>
                  </a:lnTo>
                  <a:lnTo>
                    <a:pt x="1606" y="4424"/>
                  </a:lnTo>
                  <a:lnTo>
                    <a:pt x="1804" y="4473"/>
                  </a:lnTo>
                  <a:lnTo>
                    <a:pt x="2026" y="4498"/>
                  </a:lnTo>
                  <a:lnTo>
                    <a:pt x="2273" y="4522"/>
                  </a:lnTo>
                  <a:lnTo>
                    <a:pt x="2496" y="4498"/>
                  </a:lnTo>
                  <a:lnTo>
                    <a:pt x="2718" y="4473"/>
                  </a:lnTo>
                  <a:lnTo>
                    <a:pt x="2940" y="4424"/>
                  </a:lnTo>
                  <a:lnTo>
                    <a:pt x="3138" y="4350"/>
                  </a:lnTo>
                  <a:lnTo>
                    <a:pt x="3336" y="4251"/>
                  </a:lnTo>
                  <a:lnTo>
                    <a:pt x="3533" y="4127"/>
                  </a:lnTo>
                  <a:lnTo>
                    <a:pt x="3706" y="4004"/>
                  </a:lnTo>
                  <a:lnTo>
                    <a:pt x="3854" y="3855"/>
                  </a:lnTo>
                  <a:lnTo>
                    <a:pt x="4003" y="3682"/>
                  </a:lnTo>
                  <a:lnTo>
                    <a:pt x="4151" y="3509"/>
                  </a:lnTo>
                  <a:lnTo>
                    <a:pt x="4250" y="3336"/>
                  </a:lnTo>
                  <a:lnTo>
                    <a:pt x="4349" y="3139"/>
                  </a:lnTo>
                  <a:lnTo>
                    <a:pt x="4423" y="2916"/>
                  </a:lnTo>
                  <a:lnTo>
                    <a:pt x="4472" y="2719"/>
                  </a:lnTo>
                  <a:lnTo>
                    <a:pt x="4522" y="2496"/>
                  </a:lnTo>
                  <a:lnTo>
                    <a:pt x="4522" y="2249"/>
                  </a:lnTo>
                  <a:lnTo>
                    <a:pt x="4522" y="2027"/>
                  </a:lnTo>
                  <a:lnTo>
                    <a:pt x="4472" y="1805"/>
                  </a:lnTo>
                  <a:lnTo>
                    <a:pt x="4423" y="1582"/>
                  </a:lnTo>
                  <a:lnTo>
                    <a:pt x="4349" y="1385"/>
                  </a:lnTo>
                  <a:lnTo>
                    <a:pt x="4250" y="1187"/>
                  </a:lnTo>
                  <a:lnTo>
                    <a:pt x="4151" y="989"/>
                  </a:lnTo>
                  <a:lnTo>
                    <a:pt x="4003" y="816"/>
                  </a:lnTo>
                  <a:lnTo>
                    <a:pt x="3854" y="668"/>
                  </a:lnTo>
                  <a:lnTo>
                    <a:pt x="3706" y="520"/>
                  </a:lnTo>
                  <a:lnTo>
                    <a:pt x="3533" y="371"/>
                  </a:lnTo>
                  <a:lnTo>
                    <a:pt x="3336" y="273"/>
                  </a:lnTo>
                  <a:lnTo>
                    <a:pt x="3138" y="174"/>
                  </a:lnTo>
                  <a:lnTo>
                    <a:pt x="2940" y="100"/>
                  </a:lnTo>
                  <a:lnTo>
                    <a:pt x="2718" y="50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2027214" y="2015612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4201" y="0"/>
                  </a:moveTo>
                  <a:lnTo>
                    <a:pt x="4053" y="25"/>
                  </a:lnTo>
                  <a:lnTo>
                    <a:pt x="3880" y="75"/>
                  </a:lnTo>
                  <a:lnTo>
                    <a:pt x="3732" y="149"/>
                  </a:lnTo>
                  <a:lnTo>
                    <a:pt x="3583" y="272"/>
                  </a:lnTo>
                  <a:lnTo>
                    <a:pt x="248" y="3583"/>
                  </a:lnTo>
                  <a:lnTo>
                    <a:pt x="149" y="3731"/>
                  </a:lnTo>
                  <a:lnTo>
                    <a:pt x="75" y="3880"/>
                  </a:lnTo>
                  <a:lnTo>
                    <a:pt x="26" y="4053"/>
                  </a:lnTo>
                  <a:lnTo>
                    <a:pt x="1" y="4226"/>
                  </a:lnTo>
                  <a:lnTo>
                    <a:pt x="26" y="4374"/>
                  </a:lnTo>
                  <a:lnTo>
                    <a:pt x="75" y="4547"/>
                  </a:lnTo>
                  <a:lnTo>
                    <a:pt x="149" y="4695"/>
                  </a:lnTo>
                  <a:lnTo>
                    <a:pt x="248" y="4843"/>
                  </a:lnTo>
                  <a:lnTo>
                    <a:pt x="396" y="4942"/>
                  </a:lnTo>
                  <a:lnTo>
                    <a:pt x="544" y="5041"/>
                  </a:lnTo>
                  <a:lnTo>
                    <a:pt x="717" y="5090"/>
                  </a:lnTo>
                  <a:lnTo>
                    <a:pt x="1063" y="5090"/>
                  </a:lnTo>
                  <a:lnTo>
                    <a:pt x="1211" y="5041"/>
                  </a:lnTo>
                  <a:lnTo>
                    <a:pt x="1360" y="4942"/>
                  </a:lnTo>
                  <a:lnTo>
                    <a:pt x="1508" y="4843"/>
                  </a:lnTo>
                  <a:lnTo>
                    <a:pt x="4844" y="1508"/>
                  </a:lnTo>
                  <a:lnTo>
                    <a:pt x="4942" y="1384"/>
                  </a:lnTo>
                  <a:lnTo>
                    <a:pt x="5017" y="1211"/>
                  </a:lnTo>
                  <a:lnTo>
                    <a:pt x="5066" y="1063"/>
                  </a:lnTo>
                  <a:lnTo>
                    <a:pt x="5091" y="890"/>
                  </a:lnTo>
                  <a:lnTo>
                    <a:pt x="5066" y="717"/>
                  </a:lnTo>
                  <a:lnTo>
                    <a:pt x="5017" y="569"/>
                  </a:lnTo>
                  <a:lnTo>
                    <a:pt x="4942" y="396"/>
                  </a:lnTo>
                  <a:lnTo>
                    <a:pt x="4844" y="272"/>
                  </a:lnTo>
                  <a:lnTo>
                    <a:pt x="4695" y="149"/>
                  </a:lnTo>
                  <a:lnTo>
                    <a:pt x="4547" y="75"/>
                  </a:lnTo>
                  <a:lnTo>
                    <a:pt x="4374" y="2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027214" y="2015612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890" y="0"/>
                  </a:moveTo>
                  <a:lnTo>
                    <a:pt x="717" y="25"/>
                  </a:lnTo>
                  <a:lnTo>
                    <a:pt x="544" y="75"/>
                  </a:lnTo>
                  <a:lnTo>
                    <a:pt x="396" y="149"/>
                  </a:lnTo>
                  <a:lnTo>
                    <a:pt x="248" y="272"/>
                  </a:lnTo>
                  <a:lnTo>
                    <a:pt x="149" y="396"/>
                  </a:lnTo>
                  <a:lnTo>
                    <a:pt x="75" y="569"/>
                  </a:lnTo>
                  <a:lnTo>
                    <a:pt x="26" y="717"/>
                  </a:lnTo>
                  <a:lnTo>
                    <a:pt x="1" y="890"/>
                  </a:lnTo>
                  <a:lnTo>
                    <a:pt x="26" y="1063"/>
                  </a:lnTo>
                  <a:lnTo>
                    <a:pt x="75" y="1211"/>
                  </a:lnTo>
                  <a:lnTo>
                    <a:pt x="149" y="1384"/>
                  </a:lnTo>
                  <a:lnTo>
                    <a:pt x="248" y="1508"/>
                  </a:lnTo>
                  <a:lnTo>
                    <a:pt x="3583" y="4843"/>
                  </a:lnTo>
                  <a:lnTo>
                    <a:pt x="3732" y="4942"/>
                  </a:lnTo>
                  <a:lnTo>
                    <a:pt x="3880" y="5041"/>
                  </a:lnTo>
                  <a:lnTo>
                    <a:pt x="4053" y="5090"/>
                  </a:lnTo>
                  <a:lnTo>
                    <a:pt x="4374" y="5090"/>
                  </a:lnTo>
                  <a:lnTo>
                    <a:pt x="4547" y="5041"/>
                  </a:lnTo>
                  <a:lnTo>
                    <a:pt x="4695" y="4942"/>
                  </a:lnTo>
                  <a:lnTo>
                    <a:pt x="4844" y="4843"/>
                  </a:lnTo>
                  <a:lnTo>
                    <a:pt x="4942" y="4695"/>
                  </a:lnTo>
                  <a:lnTo>
                    <a:pt x="5017" y="4547"/>
                  </a:lnTo>
                  <a:lnTo>
                    <a:pt x="5066" y="4374"/>
                  </a:lnTo>
                  <a:lnTo>
                    <a:pt x="5091" y="4226"/>
                  </a:lnTo>
                  <a:lnTo>
                    <a:pt x="5066" y="4053"/>
                  </a:lnTo>
                  <a:lnTo>
                    <a:pt x="5017" y="3880"/>
                  </a:lnTo>
                  <a:lnTo>
                    <a:pt x="4942" y="3731"/>
                  </a:lnTo>
                  <a:lnTo>
                    <a:pt x="4844" y="3583"/>
                  </a:lnTo>
                  <a:lnTo>
                    <a:pt x="1508" y="272"/>
                  </a:lnTo>
                  <a:lnTo>
                    <a:pt x="1360" y="149"/>
                  </a:lnTo>
                  <a:lnTo>
                    <a:pt x="1211" y="75"/>
                  </a:lnTo>
                  <a:lnTo>
                    <a:pt x="1063" y="25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>
            <a:spLocks noGrp="1"/>
          </p:cNvSpPr>
          <p:nvPr>
            <p:ph type="title"/>
          </p:nvPr>
        </p:nvSpPr>
        <p:spPr>
          <a:xfrm>
            <a:off x="1358850" y="1659425"/>
            <a:ext cx="64263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1"/>
          </p:nvPr>
        </p:nvSpPr>
        <p:spPr>
          <a:xfrm>
            <a:off x="1360186" y="2145775"/>
            <a:ext cx="6423900" cy="13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8273791" y="4291250"/>
            <a:ext cx="1104108" cy="1104971"/>
          </a:xfrm>
          <a:custGeom>
            <a:avLst/>
            <a:gdLst/>
            <a:ahLst/>
            <a:cxnLst/>
            <a:rect l="l" t="t" r="r" b="b"/>
            <a:pathLst>
              <a:path w="31973" h="31998" extrusionOk="0">
                <a:moveTo>
                  <a:pt x="15986" y="717"/>
                </a:moveTo>
                <a:lnTo>
                  <a:pt x="16777" y="741"/>
                </a:lnTo>
                <a:lnTo>
                  <a:pt x="17543" y="791"/>
                </a:lnTo>
                <a:lnTo>
                  <a:pt x="18309" y="889"/>
                </a:lnTo>
                <a:lnTo>
                  <a:pt x="19075" y="1038"/>
                </a:lnTo>
                <a:lnTo>
                  <a:pt x="19816" y="1186"/>
                </a:lnTo>
                <a:lnTo>
                  <a:pt x="20533" y="1408"/>
                </a:lnTo>
                <a:lnTo>
                  <a:pt x="21249" y="1655"/>
                </a:lnTo>
                <a:lnTo>
                  <a:pt x="21941" y="1927"/>
                </a:lnTo>
                <a:lnTo>
                  <a:pt x="22608" y="2224"/>
                </a:lnTo>
                <a:lnTo>
                  <a:pt x="23275" y="2570"/>
                </a:lnTo>
                <a:lnTo>
                  <a:pt x="23918" y="2940"/>
                </a:lnTo>
                <a:lnTo>
                  <a:pt x="24535" y="3336"/>
                </a:lnTo>
                <a:lnTo>
                  <a:pt x="25128" y="3756"/>
                </a:lnTo>
                <a:lnTo>
                  <a:pt x="25697" y="4200"/>
                </a:lnTo>
                <a:lnTo>
                  <a:pt x="26265" y="4695"/>
                </a:lnTo>
                <a:lnTo>
                  <a:pt x="26784" y="5189"/>
                </a:lnTo>
                <a:lnTo>
                  <a:pt x="27303" y="5732"/>
                </a:lnTo>
                <a:lnTo>
                  <a:pt x="27772" y="6276"/>
                </a:lnTo>
                <a:lnTo>
                  <a:pt x="28242" y="6869"/>
                </a:lnTo>
                <a:lnTo>
                  <a:pt x="28662" y="7462"/>
                </a:lnTo>
                <a:lnTo>
                  <a:pt x="29057" y="8080"/>
                </a:lnTo>
                <a:lnTo>
                  <a:pt x="29428" y="8722"/>
                </a:lnTo>
                <a:lnTo>
                  <a:pt x="29774" y="9389"/>
                </a:lnTo>
                <a:lnTo>
                  <a:pt x="30070" y="10056"/>
                </a:lnTo>
                <a:lnTo>
                  <a:pt x="30342" y="10748"/>
                </a:lnTo>
                <a:lnTo>
                  <a:pt x="30589" y="11465"/>
                </a:lnTo>
                <a:lnTo>
                  <a:pt x="30787" y="12181"/>
                </a:lnTo>
                <a:lnTo>
                  <a:pt x="30960" y="12922"/>
                </a:lnTo>
                <a:lnTo>
                  <a:pt x="31108" y="13664"/>
                </a:lnTo>
                <a:lnTo>
                  <a:pt x="31207" y="14430"/>
                </a:lnTo>
                <a:lnTo>
                  <a:pt x="31256" y="15220"/>
                </a:lnTo>
                <a:lnTo>
                  <a:pt x="31281" y="16011"/>
                </a:lnTo>
                <a:lnTo>
                  <a:pt x="31256" y="16777"/>
                </a:lnTo>
                <a:lnTo>
                  <a:pt x="31207" y="17568"/>
                </a:lnTo>
                <a:lnTo>
                  <a:pt x="31108" y="18333"/>
                </a:lnTo>
                <a:lnTo>
                  <a:pt x="30960" y="19075"/>
                </a:lnTo>
                <a:lnTo>
                  <a:pt x="30787" y="19816"/>
                </a:lnTo>
                <a:lnTo>
                  <a:pt x="30589" y="20532"/>
                </a:lnTo>
                <a:lnTo>
                  <a:pt x="30342" y="21249"/>
                </a:lnTo>
                <a:lnTo>
                  <a:pt x="30070" y="21941"/>
                </a:lnTo>
                <a:lnTo>
                  <a:pt x="29774" y="22608"/>
                </a:lnTo>
                <a:lnTo>
                  <a:pt x="29428" y="23275"/>
                </a:lnTo>
                <a:lnTo>
                  <a:pt x="29057" y="23918"/>
                </a:lnTo>
                <a:lnTo>
                  <a:pt x="28662" y="24535"/>
                </a:lnTo>
                <a:lnTo>
                  <a:pt x="28242" y="25128"/>
                </a:lnTo>
                <a:lnTo>
                  <a:pt x="27772" y="25721"/>
                </a:lnTo>
                <a:lnTo>
                  <a:pt x="27303" y="26265"/>
                </a:lnTo>
                <a:lnTo>
                  <a:pt x="26784" y="26808"/>
                </a:lnTo>
                <a:lnTo>
                  <a:pt x="26265" y="27303"/>
                </a:lnTo>
                <a:lnTo>
                  <a:pt x="25697" y="27797"/>
                </a:lnTo>
                <a:lnTo>
                  <a:pt x="25128" y="28241"/>
                </a:lnTo>
                <a:lnTo>
                  <a:pt x="24535" y="28661"/>
                </a:lnTo>
                <a:lnTo>
                  <a:pt x="23918" y="29057"/>
                </a:lnTo>
                <a:lnTo>
                  <a:pt x="23275" y="29427"/>
                </a:lnTo>
                <a:lnTo>
                  <a:pt x="22608" y="29773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3" y="30589"/>
                </a:lnTo>
                <a:lnTo>
                  <a:pt x="19816" y="30811"/>
                </a:lnTo>
                <a:lnTo>
                  <a:pt x="19075" y="30959"/>
                </a:lnTo>
                <a:lnTo>
                  <a:pt x="18309" y="31108"/>
                </a:lnTo>
                <a:lnTo>
                  <a:pt x="17543" y="31206"/>
                </a:lnTo>
                <a:lnTo>
                  <a:pt x="16777" y="31256"/>
                </a:lnTo>
                <a:lnTo>
                  <a:pt x="15986" y="31281"/>
                </a:lnTo>
                <a:lnTo>
                  <a:pt x="15196" y="31256"/>
                </a:lnTo>
                <a:lnTo>
                  <a:pt x="14430" y="31206"/>
                </a:lnTo>
                <a:lnTo>
                  <a:pt x="13664" y="31108"/>
                </a:lnTo>
                <a:lnTo>
                  <a:pt x="12923" y="30959"/>
                </a:lnTo>
                <a:lnTo>
                  <a:pt x="12181" y="30811"/>
                </a:lnTo>
                <a:lnTo>
                  <a:pt x="11440" y="30589"/>
                </a:lnTo>
                <a:lnTo>
                  <a:pt x="10748" y="30342"/>
                </a:lnTo>
                <a:lnTo>
                  <a:pt x="10057" y="30070"/>
                </a:lnTo>
                <a:lnTo>
                  <a:pt x="9365" y="29773"/>
                </a:lnTo>
                <a:lnTo>
                  <a:pt x="8722" y="29427"/>
                </a:lnTo>
                <a:lnTo>
                  <a:pt x="8080" y="29057"/>
                </a:lnTo>
                <a:lnTo>
                  <a:pt x="7462" y="28661"/>
                </a:lnTo>
                <a:lnTo>
                  <a:pt x="6845" y="28241"/>
                </a:lnTo>
                <a:lnTo>
                  <a:pt x="6276" y="27797"/>
                </a:lnTo>
                <a:lnTo>
                  <a:pt x="5708" y="27303"/>
                </a:lnTo>
                <a:lnTo>
                  <a:pt x="5189" y="26808"/>
                </a:lnTo>
                <a:lnTo>
                  <a:pt x="4670" y="26265"/>
                </a:lnTo>
                <a:lnTo>
                  <a:pt x="4201" y="25721"/>
                </a:lnTo>
                <a:lnTo>
                  <a:pt x="3756" y="25128"/>
                </a:lnTo>
                <a:lnTo>
                  <a:pt x="3311" y="24535"/>
                </a:lnTo>
                <a:lnTo>
                  <a:pt x="2916" y="23918"/>
                </a:lnTo>
                <a:lnTo>
                  <a:pt x="2545" y="23275"/>
                </a:lnTo>
                <a:lnTo>
                  <a:pt x="2224" y="22608"/>
                </a:lnTo>
                <a:lnTo>
                  <a:pt x="1903" y="21941"/>
                </a:lnTo>
                <a:lnTo>
                  <a:pt x="1631" y="21249"/>
                </a:lnTo>
                <a:lnTo>
                  <a:pt x="1384" y="20532"/>
                </a:lnTo>
                <a:lnTo>
                  <a:pt x="1186" y="19816"/>
                </a:lnTo>
                <a:lnTo>
                  <a:pt x="1013" y="19075"/>
                </a:lnTo>
                <a:lnTo>
                  <a:pt x="890" y="18333"/>
                </a:lnTo>
                <a:lnTo>
                  <a:pt x="791" y="17568"/>
                </a:lnTo>
                <a:lnTo>
                  <a:pt x="717" y="16777"/>
                </a:lnTo>
                <a:lnTo>
                  <a:pt x="717" y="16011"/>
                </a:lnTo>
                <a:lnTo>
                  <a:pt x="717" y="15220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922"/>
                </a:lnTo>
                <a:lnTo>
                  <a:pt x="1186" y="12181"/>
                </a:lnTo>
                <a:lnTo>
                  <a:pt x="1384" y="11465"/>
                </a:lnTo>
                <a:lnTo>
                  <a:pt x="1631" y="10748"/>
                </a:lnTo>
                <a:lnTo>
                  <a:pt x="1903" y="10056"/>
                </a:lnTo>
                <a:lnTo>
                  <a:pt x="2224" y="9389"/>
                </a:lnTo>
                <a:lnTo>
                  <a:pt x="2545" y="8722"/>
                </a:lnTo>
                <a:lnTo>
                  <a:pt x="2916" y="8080"/>
                </a:lnTo>
                <a:lnTo>
                  <a:pt x="3311" y="7462"/>
                </a:lnTo>
                <a:lnTo>
                  <a:pt x="3756" y="6869"/>
                </a:lnTo>
                <a:lnTo>
                  <a:pt x="4201" y="6276"/>
                </a:lnTo>
                <a:lnTo>
                  <a:pt x="4670" y="5732"/>
                </a:lnTo>
                <a:lnTo>
                  <a:pt x="5189" y="5189"/>
                </a:lnTo>
                <a:lnTo>
                  <a:pt x="5708" y="4695"/>
                </a:lnTo>
                <a:lnTo>
                  <a:pt x="6276" y="4200"/>
                </a:lnTo>
                <a:lnTo>
                  <a:pt x="6845" y="3756"/>
                </a:lnTo>
                <a:lnTo>
                  <a:pt x="7462" y="3336"/>
                </a:lnTo>
                <a:lnTo>
                  <a:pt x="8080" y="2940"/>
                </a:lnTo>
                <a:lnTo>
                  <a:pt x="8722" y="2570"/>
                </a:lnTo>
                <a:lnTo>
                  <a:pt x="9365" y="2224"/>
                </a:lnTo>
                <a:lnTo>
                  <a:pt x="10057" y="1927"/>
                </a:lnTo>
                <a:lnTo>
                  <a:pt x="10748" y="1655"/>
                </a:lnTo>
                <a:lnTo>
                  <a:pt x="11440" y="1408"/>
                </a:lnTo>
                <a:lnTo>
                  <a:pt x="12181" y="1186"/>
                </a:lnTo>
                <a:lnTo>
                  <a:pt x="12923" y="1038"/>
                </a:lnTo>
                <a:lnTo>
                  <a:pt x="13664" y="889"/>
                </a:lnTo>
                <a:lnTo>
                  <a:pt x="14430" y="791"/>
                </a:lnTo>
                <a:lnTo>
                  <a:pt x="15196" y="741"/>
                </a:lnTo>
                <a:lnTo>
                  <a:pt x="15986" y="717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6" y="99"/>
                </a:lnTo>
                <a:lnTo>
                  <a:pt x="13565" y="198"/>
                </a:lnTo>
                <a:lnTo>
                  <a:pt x="12774" y="346"/>
                </a:lnTo>
                <a:lnTo>
                  <a:pt x="12008" y="519"/>
                </a:lnTo>
                <a:lnTo>
                  <a:pt x="11243" y="741"/>
                </a:lnTo>
                <a:lnTo>
                  <a:pt x="10501" y="988"/>
                </a:lnTo>
                <a:lnTo>
                  <a:pt x="9760" y="1260"/>
                </a:lnTo>
                <a:lnTo>
                  <a:pt x="9068" y="1581"/>
                </a:lnTo>
                <a:lnTo>
                  <a:pt x="8376" y="1952"/>
                </a:lnTo>
                <a:lnTo>
                  <a:pt x="7709" y="2323"/>
                </a:lnTo>
                <a:lnTo>
                  <a:pt x="7067" y="2743"/>
                </a:lnTo>
                <a:lnTo>
                  <a:pt x="6424" y="3187"/>
                </a:lnTo>
                <a:lnTo>
                  <a:pt x="5831" y="3657"/>
                </a:lnTo>
                <a:lnTo>
                  <a:pt x="5238" y="4176"/>
                </a:lnTo>
                <a:lnTo>
                  <a:pt x="4695" y="4695"/>
                </a:lnTo>
                <a:lnTo>
                  <a:pt x="4151" y="5263"/>
                </a:lnTo>
                <a:lnTo>
                  <a:pt x="3657" y="5831"/>
                </a:lnTo>
                <a:lnTo>
                  <a:pt x="3188" y="6449"/>
                </a:lnTo>
                <a:lnTo>
                  <a:pt x="2743" y="7067"/>
                </a:lnTo>
                <a:lnTo>
                  <a:pt x="2323" y="7709"/>
                </a:lnTo>
                <a:lnTo>
                  <a:pt x="1928" y="8376"/>
                </a:lnTo>
                <a:lnTo>
                  <a:pt x="1582" y="9068"/>
                </a:lnTo>
                <a:lnTo>
                  <a:pt x="1260" y="9784"/>
                </a:lnTo>
                <a:lnTo>
                  <a:pt x="964" y="10501"/>
                </a:lnTo>
                <a:lnTo>
                  <a:pt x="717" y="11242"/>
                </a:lnTo>
                <a:lnTo>
                  <a:pt x="495" y="12008"/>
                </a:lnTo>
                <a:lnTo>
                  <a:pt x="322" y="12774"/>
                </a:lnTo>
                <a:lnTo>
                  <a:pt x="173" y="13565"/>
                </a:lnTo>
                <a:lnTo>
                  <a:pt x="74" y="14355"/>
                </a:lnTo>
                <a:lnTo>
                  <a:pt x="25" y="15171"/>
                </a:lnTo>
                <a:lnTo>
                  <a:pt x="0" y="16011"/>
                </a:lnTo>
                <a:lnTo>
                  <a:pt x="25" y="16826"/>
                </a:lnTo>
                <a:lnTo>
                  <a:pt x="74" y="17642"/>
                </a:lnTo>
                <a:lnTo>
                  <a:pt x="173" y="18432"/>
                </a:lnTo>
                <a:lnTo>
                  <a:pt x="322" y="19223"/>
                </a:lnTo>
                <a:lnTo>
                  <a:pt x="495" y="19989"/>
                </a:lnTo>
                <a:lnTo>
                  <a:pt x="717" y="20755"/>
                </a:lnTo>
                <a:lnTo>
                  <a:pt x="964" y="21496"/>
                </a:lnTo>
                <a:lnTo>
                  <a:pt x="1260" y="22213"/>
                </a:lnTo>
                <a:lnTo>
                  <a:pt x="1582" y="22929"/>
                </a:lnTo>
                <a:lnTo>
                  <a:pt x="1928" y="23621"/>
                </a:lnTo>
                <a:lnTo>
                  <a:pt x="2323" y="24288"/>
                </a:lnTo>
                <a:lnTo>
                  <a:pt x="2743" y="24931"/>
                </a:lnTo>
                <a:lnTo>
                  <a:pt x="3188" y="25548"/>
                </a:lnTo>
                <a:lnTo>
                  <a:pt x="3657" y="26166"/>
                </a:lnTo>
                <a:lnTo>
                  <a:pt x="4151" y="26734"/>
                </a:lnTo>
                <a:lnTo>
                  <a:pt x="4695" y="27303"/>
                </a:lnTo>
                <a:lnTo>
                  <a:pt x="5238" y="27821"/>
                </a:lnTo>
                <a:lnTo>
                  <a:pt x="5831" y="28340"/>
                </a:lnTo>
                <a:lnTo>
                  <a:pt x="6424" y="28810"/>
                </a:lnTo>
                <a:lnTo>
                  <a:pt x="7067" y="29254"/>
                </a:lnTo>
                <a:lnTo>
                  <a:pt x="7709" y="29675"/>
                </a:lnTo>
                <a:lnTo>
                  <a:pt x="8376" y="30045"/>
                </a:lnTo>
                <a:lnTo>
                  <a:pt x="9068" y="30416"/>
                </a:lnTo>
                <a:lnTo>
                  <a:pt x="9760" y="30737"/>
                </a:lnTo>
                <a:lnTo>
                  <a:pt x="10501" y="31009"/>
                </a:lnTo>
                <a:lnTo>
                  <a:pt x="11243" y="31281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99"/>
                </a:lnTo>
                <a:lnTo>
                  <a:pt x="14356" y="31898"/>
                </a:lnTo>
                <a:lnTo>
                  <a:pt x="15171" y="31972"/>
                </a:lnTo>
                <a:lnTo>
                  <a:pt x="15986" y="31997"/>
                </a:lnTo>
                <a:lnTo>
                  <a:pt x="16802" y="31972"/>
                </a:lnTo>
                <a:lnTo>
                  <a:pt x="17617" y="31898"/>
                </a:lnTo>
                <a:lnTo>
                  <a:pt x="18433" y="31799"/>
                </a:lnTo>
                <a:lnTo>
                  <a:pt x="19199" y="31651"/>
                </a:lnTo>
                <a:lnTo>
                  <a:pt x="19989" y="31478"/>
                </a:lnTo>
                <a:lnTo>
                  <a:pt x="20730" y="31281"/>
                </a:lnTo>
                <a:lnTo>
                  <a:pt x="21472" y="31009"/>
                </a:lnTo>
                <a:lnTo>
                  <a:pt x="22213" y="30737"/>
                </a:lnTo>
                <a:lnTo>
                  <a:pt x="22905" y="30416"/>
                </a:lnTo>
                <a:lnTo>
                  <a:pt x="23597" y="30045"/>
                </a:lnTo>
                <a:lnTo>
                  <a:pt x="24264" y="29675"/>
                </a:lnTo>
                <a:lnTo>
                  <a:pt x="24931" y="29254"/>
                </a:lnTo>
                <a:lnTo>
                  <a:pt x="25549" y="28810"/>
                </a:lnTo>
                <a:lnTo>
                  <a:pt x="26166" y="28340"/>
                </a:lnTo>
                <a:lnTo>
                  <a:pt x="26735" y="27821"/>
                </a:lnTo>
                <a:lnTo>
                  <a:pt x="27303" y="27303"/>
                </a:lnTo>
                <a:lnTo>
                  <a:pt x="27822" y="26734"/>
                </a:lnTo>
                <a:lnTo>
                  <a:pt x="28316" y="26166"/>
                </a:lnTo>
                <a:lnTo>
                  <a:pt x="28810" y="25548"/>
                </a:lnTo>
                <a:lnTo>
                  <a:pt x="29255" y="24931"/>
                </a:lnTo>
                <a:lnTo>
                  <a:pt x="29650" y="24288"/>
                </a:lnTo>
                <a:lnTo>
                  <a:pt x="30045" y="23621"/>
                </a:lnTo>
                <a:lnTo>
                  <a:pt x="30391" y="22929"/>
                </a:lnTo>
                <a:lnTo>
                  <a:pt x="30713" y="22213"/>
                </a:lnTo>
                <a:lnTo>
                  <a:pt x="31009" y="21496"/>
                </a:lnTo>
                <a:lnTo>
                  <a:pt x="31256" y="20755"/>
                </a:lnTo>
                <a:lnTo>
                  <a:pt x="31478" y="19989"/>
                </a:lnTo>
                <a:lnTo>
                  <a:pt x="31651" y="19223"/>
                </a:lnTo>
                <a:lnTo>
                  <a:pt x="31800" y="18432"/>
                </a:lnTo>
                <a:lnTo>
                  <a:pt x="31899" y="17642"/>
                </a:lnTo>
                <a:lnTo>
                  <a:pt x="31948" y="16826"/>
                </a:lnTo>
                <a:lnTo>
                  <a:pt x="31973" y="16011"/>
                </a:lnTo>
                <a:lnTo>
                  <a:pt x="31948" y="15171"/>
                </a:lnTo>
                <a:lnTo>
                  <a:pt x="31899" y="14355"/>
                </a:lnTo>
                <a:lnTo>
                  <a:pt x="31800" y="13565"/>
                </a:lnTo>
                <a:lnTo>
                  <a:pt x="31651" y="12774"/>
                </a:lnTo>
                <a:lnTo>
                  <a:pt x="31478" y="12008"/>
                </a:lnTo>
                <a:lnTo>
                  <a:pt x="31256" y="11242"/>
                </a:lnTo>
                <a:lnTo>
                  <a:pt x="31009" y="10501"/>
                </a:lnTo>
                <a:lnTo>
                  <a:pt x="30713" y="9784"/>
                </a:lnTo>
                <a:lnTo>
                  <a:pt x="30391" y="9068"/>
                </a:lnTo>
                <a:lnTo>
                  <a:pt x="30045" y="8376"/>
                </a:lnTo>
                <a:lnTo>
                  <a:pt x="29650" y="7709"/>
                </a:lnTo>
                <a:lnTo>
                  <a:pt x="29255" y="7067"/>
                </a:lnTo>
                <a:lnTo>
                  <a:pt x="28810" y="6449"/>
                </a:lnTo>
                <a:lnTo>
                  <a:pt x="28316" y="5831"/>
                </a:lnTo>
                <a:lnTo>
                  <a:pt x="27822" y="5263"/>
                </a:lnTo>
                <a:lnTo>
                  <a:pt x="27303" y="4695"/>
                </a:lnTo>
                <a:lnTo>
                  <a:pt x="26735" y="4176"/>
                </a:lnTo>
                <a:lnTo>
                  <a:pt x="26166" y="3657"/>
                </a:lnTo>
                <a:lnTo>
                  <a:pt x="25549" y="3187"/>
                </a:lnTo>
                <a:lnTo>
                  <a:pt x="24931" y="2743"/>
                </a:lnTo>
                <a:lnTo>
                  <a:pt x="24264" y="2323"/>
                </a:lnTo>
                <a:lnTo>
                  <a:pt x="23597" y="1952"/>
                </a:lnTo>
                <a:lnTo>
                  <a:pt x="22905" y="1581"/>
                </a:lnTo>
                <a:lnTo>
                  <a:pt x="22213" y="1260"/>
                </a:lnTo>
                <a:lnTo>
                  <a:pt x="21472" y="988"/>
                </a:lnTo>
                <a:lnTo>
                  <a:pt x="20730" y="741"/>
                </a:lnTo>
                <a:lnTo>
                  <a:pt x="19989" y="519"/>
                </a:lnTo>
                <a:lnTo>
                  <a:pt x="19199" y="346"/>
                </a:lnTo>
                <a:lnTo>
                  <a:pt x="18433" y="198"/>
                </a:lnTo>
                <a:lnTo>
                  <a:pt x="17617" y="99"/>
                </a:lnTo>
                <a:lnTo>
                  <a:pt x="16802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7730191" y="4872775"/>
            <a:ext cx="53802" cy="53802"/>
          </a:xfrm>
          <a:custGeom>
            <a:avLst/>
            <a:gdLst/>
            <a:ahLst/>
            <a:cxnLst/>
            <a:rect l="l" t="t" r="r" b="b"/>
            <a:pathLst>
              <a:path w="1558" h="1558" extrusionOk="0">
                <a:moveTo>
                  <a:pt x="618" y="1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7"/>
                </a:lnTo>
                <a:lnTo>
                  <a:pt x="50" y="470"/>
                </a:lnTo>
                <a:lnTo>
                  <a:pt x="1" y="618"/>
                </a:lnTo>
                <a:lnTo>
                  <a:pt x="1" y="767"/>
                </a:lnTo>
                <a:lnTo>
                  <a:pt x="1" y="940"/>
                </a:lnTo>
                <a:lnTo>
                  <a:pt x="50" y="1088"/>
                </a:lnTo>
                <a:lnTo>
                  <a:pt x="124" y="1211"/>
                </a:lnTo>
                <a:lnTo>
                  <a:pt x="223" y="1335"/>
                </a:lnTo>
                <a:lnTo>
                  <a:pt x="346" y="1434"/>
                </a:lnTo>
                <a:lnTo>
                  <a:pt x="470" y="1508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8"/>
                </a:lnTo>
                <a:lnTo>
                  <a:pt x="1211" y="1434"/>
                </a:lnTo>
                <a:lnTo>
                  <a:pt x="1335" y="1335"/>
                </a:lnTo>
                <a:lnTo>
                  <a:pt x="1434" y="1211"/>
                </a:lnTo>
                <a:lnTo>
                  <a:pt x="1508" y="1088"/>
                </a:lnTo>
                <a:lnTo>
                  <a:pt x="1557" y="940"/>
                </a:lnTo>
                <a:lnTo>
                  <a:pt x="1557" y="767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7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8930606" y="4038074"/>
            <a:ext cx="53767" cy="53767"/>
          </a:xfrm>
          <a:custGeom>
            <a:avLst/>
            <a:gdLst/>
            <a:ahLst/>
            <a:cxnLst/>
            <a:rect l="l" t="t" r="r" b="b"/>
            <a:pathLst>
              <a:path w="1557" h="1557" extrusionOk="0">
                <a:moveTo>
                  <a:pt x="618" y="0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6"/>
                </a:lnTo>
                <a:lnTo>
                  <a:pt x="50" y="470"/>
                </a:lnTo>
                <a:lnTo>
                  <a:pt x="0" y="618"/>
                </a:lnTo>
                <a:lnTo>
                  <a:pt x="0" y="791"/>
                </a:lnTo>
                <a:lnTo>
                  <a:pt x="0" y="939"/>
                </a:lnTo>
                <a:lnTo>
                  <a:pt x="50" y="1087"/>
                </a:lnTo>
                <a:lnTo>
                  <a:pt x="124" y="1211"/>
                </a:lnTo>
                <a:lnTo>
                  <a:pt x="223" y="1334"/>
                </a:lnTo>
                <a:lnTo>
                  <a:pt x="346" y="1433"/>
                </a:lnTo>
                <a:lnTo>
                  <a:pt x="470" y="1507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7"/>
                </a:lnTo>
                <a:lnTo>
                  <a:pt x="1211" y="1433"/>
                </a:lnTo>
                <a:lnTo>
                  <a:pt x="1335" y="1334"/>
                </a:lnTo>
                <a:lnTo>
                  <a:pt x="1433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57" y="791"/>
                </a:lnTo>
                <a:lnTo>
                  <a:pt x="1557" y="618"/>
                </a:lnTo>
                <a:lnTo>
                  <a:pt x="1508" y="470"/>
                </a:lnTo>
                <a:lnTo>
                  <a:pt x="1433" y="346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7297671" y="4606954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4052" y="0"/>
                </a:moveTo>
                <a:lnTo>
                  <a:pt x="3879" y="49"/>
                </a:lnTo>
                <a:lnTo>
                  <a:pt x="3731" y="148"/>
                </a:lnTo>
                <a:lnTo>
                  <a:pt x="3583" y="247"/>
                </a:lnTo>
                <a:lnTo>
                  <a:pt x="272" y="3583"/>
                </a:lnTo>
                <a:lnTo>
                  <a:pt x="149" y="3706"/>
                </a:lnTo>
                <a:lnTo>
                  <a:pt x="74" y="3879"/>
                </a:lnTo>
                <a:lnTo>
                  <a:pt x="25" y="4027"/>
                </a:lnTo>
                <a:lnTo>
                  <a:pt x="0" y="4200"/>
                </a:lnTo>
                <a:lnTo>
                  <a:pt x="25" y="4373"/>
                </a:lnTo>
                <a:lnTo>
                  <a:pt x="74" y="4522"/>
                </a:lnTo>
                <a:lnTo>
                  <a:pt x="149" y="4695"/>
                </a:lnTo>
                <a:lnTo>
                  <a:pt x="272" y="4818"/>
                </a:lnTo>
                <a:lnTo>
                  <a:pt x="396" y="4942"/>
                </a:lnTo>
                <a:lnTo>
                  <a:pt x="544" y="5016"/>
                </a:lnTo>
                <a:lnTo>
                  <a:pt x="717" y="5065"/>
                </a:lnTo>
                <a:lnTo>
                  <a:pt x="890" y="5090"/>
                </a:lnTo>
                <a:lnTo>
                  <a:pt x="1063" y="5065"/>
                </a:lnTo>
                <a:lnTo>
                  <a:pt x="1211" y="5016"/>
                </a:lnTo>
                <a:lnTo>
                  <a:pt x="1359" y="4942"/>
                </a:lnTo>
                <a:lnTo>
                  <a:pt x="1507" y="4818"/>
                </a:lnTo>
                <a:lnTo>
                  <a:pt x="4843" y="1507"/>
                </a:lnTo>
                <a:lnTo>
                  <a:pt x="4942" y="1359"/>
                </a:lnTo>
                <a:lnTo>
                  <a:pt x="5041" y="1211"/>
                </a:lnTo>
                <a:lnTo>
                  <a:pt x="5065" y="1038"/>
                </a:lnTo>
                <a:lnTo>
                  <a:pt x="5090" y="865"/>
                </a:lnTo>
                <a:lnTo>
                  <a:pt x="5065" y="717"/>
                </a:lnTo>
                <a:lnTo>
                  <a:pt x="5041" y="544"/>
                </a:lnTo>
                <a:lnTo>
                  <a:pt x="4942" y="395"/>
                </a:lnTo>
                <a:lnTo>
                  <a:pt x="4843" y="247"/>
                </a:lnTo>
                <a:lnTo>
                  <a:pt x="4695" y="148"/>
                </a:lnTo>
                <a:lnTo>
                  <a:pt x="4547" y="49"/>
                </a:lnTo>
                <a:lnTo>
                  <a:pt x="43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7297671" y="4606954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717" y="0"/>
                </a:moveTo>
                <a:lnTo>
                  <a:pt x="544" y="49"/>
                </a:lnTo>
                <a:lnTo>
                  <a:pt x="396" y="148"/>
                </a:lnTo>
                <a:lnTo>
                  <a:pt x="272" y="247"/>
                </a:lnTo>
                <a:lnTo>
                  <a:pt x="149" y="395"/>
                </a:lnTo>
                <a:lnTo>
                  <a:pt x="74" y="544"/>
                </a:lnTo>
                <a:lnTo>
                  <a:pt x="25" y="717"/>
                </a:lnTo>
                <a:lnTo>
                  <a:pt x="0" y="865"/>
                </a:lnTo>
                <a:lnTo>
                  <a:pt x="25" y="1038"/>
                </a:lnTo>
                <a:lnTo>
                  <a:pt x="74" y="1211"/>
                </a:lnTo>
                <a:lnTo>
                  <a:pt x="149" y="1359"/>
                </a:lnTo>
                <a:lnTo>
                  <a:pt x="272" y="1507"/>
                </a:lnTo>
                <a:lnTo>
                  <a:pt x="3583" y="4818"/>
                </a:lnTo>
                <a:lnTo>
                  <a:pt x="3731" y="4942"/>
                </a:lnTo>
                <a:lnTo>
                  <a:pt x="3879" y="5016"/>
                </a:lnTo>
                <a:lnTo>
                  <a:pt x="4052" y="5065"/>
                </a:lnTo>
                <a:lnTo>
                  <a:pt x="4201" y="5090"/>
                </a:lnTo>
                <a:lnTo>
                  <a:pt x="4374" y="5065"/>
                </a:lnTo>
                <a:lnTo>
                  <a:pt x="4547" y="5016"/>
                </a:lnTo>
                <a:lnTo>
                  <a:pt x="4695" y="4942"/>
                </a:lnTo>
                <a:lnTo>
                  <a:pt x="4843" y="4818"/>
                </a:lnTo>
                <a:lnTo>
                  <a:pt x="4942" y="4695"/>
                </a:lnTo>
                <a:lnTo>
                  <a:pt x="5041" y="4522"/>
                </a:lnTo>
                <a:lnTo>
                  <a:pt x="5065" y="4373"/>
                </a:lnTo>
                <a:lnTo>
                  <a:pt x="5090" y="4200"/>
                </a:lnTo>
                <a:lnTo>
                  <a:pt x="5065" y="4027"/>
                </a:lnTo>
                <a:lnTo>
                  <a:pt x="5041" y="3879"/>
                </a:lnTo>
                <a:lnTo>
                  <a:pt x="4942" y="3706"/>
                </a:lnTo>
                <a:lnTo>
                  <a:pt x="4843" y="3583"/>
                </a:lnTo>
                <a:lnTo>
                  <a:pt x="1507" y="247"/>
                </a:lnTo>
                <a:lnTo>
                  <a:pt x="1359" y="148"/>
                </a:lnTo>
                <a:lnTo>
                  <a:pt x="1211" y="49"/>
                </a:lnTo>
                <a:lnTo>
                  <a:pt x="10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616723" y="2705724"/>
            <a:ext cx="109226" cy="109261"/>
          </a:xfrm>
          <a:custGeom>
            <a:avLst/>
            <a:gdLst/>
            <a:ahLst/>
            <a:cxnLst/>
            <a:rect l="l" t="t" r="r" b="b"/>
            <a:pathLst>
              <a:path w="3163" h="3164" extrusionOk="0">
                <a:moveTo>
                  <a:pt x="1581" y="1"/>
                </a:moveTo>
                <a:lnTo>
                  <a:pt x="1408" y="25"/>
                </a:lnTo>
                <a:lnTo>
                  <a:pt x="1260" y="25"/>
                </a:lnTo>
                <a:lnTo>
                  <a:pt x="1112" y="75"/>
                </a:lnTo>
                <a:lnTo>
                  <a:pt x="964" y="124"/>
                </a:lnTo>
                <a:lnTo>
                  <a:pt x="840" y="198"/>
                </a:lnTo>
                <a:lnTo>
                  <a:pt x="692" y="272"/>
                </a:lnTo>
                <a:lnTo>
                  <a:pt x="470" y="470"/>
                </a:lnTo>
                <a:lnTo>
                  <a:pt x="272" y="692"/>
                </a:lnTo>
                <a:lnTo>
                  <a:pt x="198" y="841"/>
                </a:lnTo>
                <a:lnTo>
                  <a:pt x="124" y="964"/>
                </a:lnTo>
                <a:lnTo>
                  <a:pt x="74" y="1112"/>
                </a:lnTo>
                <a:lnTo>
                  <a:pt x="50" y="1261"/>
                </a:lnTo>
                <a:lnTo>
                  <a:pt x="25" y="1409"/>
                </a:lnTo>
                <a:lnTo>
                  <a:pt x="0" y="1582"/>
                </a:lnTo>
                <a:lnTo>
                  <a:pt x="25" y="1730"/>
                </a:lnTo>
                <a:lnTo>
                  <a:pt x="50" y="1903"/>
                </a:lnTo>
                <a:lnTo>
                  <a:pt x="74" y="2051"/>
                </a:lnTo>
                <a:lnTo>
                  <a:pt x="124" y="2200"/>
                </a:lnTo>
                <a:lnTo>
                  <a:pt x="198" y="2323"/>
                </a:lnTo>
                <a:lnTo>
                  <a:pt x="272" y="2447"/>
                </a:lnTo>
                <a:lnTo>
                  <a:pt x="470" y="2694"/>
                </a:lnTo>
                <a:lnTo>
                  <a:pt x="692" y="2891"/>
                </a:lnTo>
                <a:lnTo>
                  <a:pt x="840" y="2966"/>
                </a:lnTo>
                <a:lnTo>
                  <a:pt x="964" y="3040"/>
                </a:lnTo>
                <a:lnTo>
                  <a:pt x="1112" y="3089"/>
                </a:lnTo>
                <a:lnTo>
                  <a:pt x="1260" y="3114"/>
                </a:lnTo>
                <a:lnTo>
                  <a:pt x="1408" y="3138"/>
                </a:lnTo>
                <a:lnTo>
                  <a:pt x="1581" y="3163"/>
                </a:lnTo>
                <a:lnTo>
                  <a:pt x="1754" y="3138"/>
                </a:lnTo>
                <a:lnTo>
                  <a:pt x="1903" y="3114"/>
                </a:lnTo>
                <a:lnTo>
                  <a:pt x="2051" y="3089"/>
                </a:lnTo>
                <a:lnTo>
                  <a:pt x="2199" y="3040"/>
                </a:lnTo>
                <a:lnTo>
                  <a:pt x="2323" y="2966"/>
                </a:lnTo>
                <a:lnTo>
                  <a:pt x="2471" y="2891"/>
                </a:lnTo>
                <a:lnTo>
                  <a:pt x="2693" y="2694"/>
                </a:lnTo>
                <a:lnTo>
                  <a:pt x="2891" y="2447"/>
                </a:lnTo>
                <a:lnTo>
                  <a:pt x="2965" y="2323"/>
                </a:lnTo>
                <a:lnTo>
                  <a:pt x="3039" y="2200"/>
                </a:lnTo>
                <a:lnTo>
                  <a:pt x="3089" y="2051"/>
                </a:lnTo>
                <a:lnTo>
                  <a:pt x="3113" y="1903"/>
                </a:lnTo>
                <a:lnTo>
                  <a:pt x="3138" y="1730"/>
                </a:lnTo>
                <a:lnTo>
                  <a:pt x="3163" y="1582"/>
                </a:lnTo>
                <a:lnTo>
                  <a:pt x="3138" y="1409"/>
                </a:lnTo>
                <a:lnTo>
                  <a:pt x="3113" y="1261"/>
                </a:lnTo>
                <a:lnTo>
                  <a:pt x="3089" y="1112"/>
                </a:lnTo>
                <a:lnTo>
                  <a:pt x="3039" y="964"/>
                </a:lnTo>
                <a:lnTo>
                  <a:pt x="2965" y="841"/>
                </a:lnTo>
                <a:lnTo>
                  <a:pt x="2891" y="692"/>
                </a:lnTo>
                <a:lnTo>
                  <a:pt x="2693" y="470"/>
                </a:lnTo>
                <a:lnTo>
                  <a:pt x="2471" y="272"/>
                </a:lnTo>
                <a:lnTo>
                  <a:pt x="2323" y="198"/>
                </a:lnTo>
                <a:lnTo>
                  <a:pt x="2199" y="124"/>
                </a:lnTo>
                <a:lnTo>
                  <a:pt x="2051" y="75"/>
                </a:lnTo>
                <a:lnTo>
                  <a:pt x="1903" y="25"/>
                </a:lnTo>
                <a:lnTo>
                  <a:pt x="1754" y="25"/>
                </a:lnTo>
                <a:lnTo>
                  <a:pt x="158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206737" y="2214771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4226" y="0"/>
                </a:moveTo>
                <a:lnTo>
                  <a:pt x="4053" y="25"/>
                </a:lnTo>
                <a:lnTo>
                  <a:pt x="3880" y="74"/>
                </a:lnTo>
                <a:lnTo>
                  <a:pt x="3732" y="148"/>
                </a:lnTo>
                <a:lnTo>
                  <a:pt x="3608" y="272"/>
                </a:lnTo>
                <a:lnTo>
                  <a:pt x="272" y="3583"/>
                </a:lnTo>
                <a:lnTo>
                  <a:pt x="149" y="3731"/>
                </a:lnTo>
                <a:lnTo>
                  <a:pt x="75" y="3879"/>
                </a:lnTo>
                <a:lnTo>
                  <a:pt x="25" y="4052"/>
                </a:lnTo>
                <a:lnTo>
                  <a:pt x="1" y="4225"/>
                </a:lnTo>
                <a:lnTo>
                  <a:pt x="25" y="4374"/>
                </a:lnTo>
                <a:lnTo>
                  <a:pt x="75" y="4546"/>
                </a:lnTo>
                <a:lnTo>
                  <a:pt x="149" y="4695"/>
                </a:lnTo>
                <a:lnTo>
                  <a:pt x="272" y="4843"/>
                </a:lnTo>
                <a:lnTo>
                  <a:pt x="421" y="4942"/>
                </a:lnTo>
                <a:lnTo>
                  <a:pt x="569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36" y="5041"/>
                </a:lnTo>
                <a:lnTo>
                  <a:pt x="1384" y="4942"/>
                </a:lnTo>
                <a:lnTo>
                  <a:pt x="1508" y="4843"/>
                </a:lnTo>
                <a:lnTo>
                  <a:pt x="4843" y="1507"/>
                </a:lnTo>
                <a:lnTo>
                  <a:pt x="4967" y="1384"/>
                </a:lnTo>
                <a:lnTo>
                  <a:pt x="5041" y="1211"/>
                </a:lnTo>
                <a:lnTo>
                  <a:pt x="5091" y="1063"/>
                </a:lnTo>
                <a:lnTo>
                  <a:pt x="5115" y="890"/>
                </a:lnTo>
                <a:lnTo>
                  <a:pt x="5091" y="717"/>
                </a:lnTo>
                <a:lnTo>
                  <a:pt x="5041" y="544"/>
                </a:lnTo>
                <a:lnTo>
                  <a:pt x="4967" y="395"/>
                </a:lnTo>
                <a:lnTo>
                  <a:pt x="4843" y="272"/>
                </a:lnTo>
                <a:lnTo>
                  <a:pt x="4720" y="148"/>
                </a:lnTo>
                <a:lnTo>
                  <a:pt x="4547" y="74"/>
                </a:lnTo>
                <a:lnTo>
                  <a:pt x="4399" y="25"/>
                </a:lnTo>
                <a:lnTo>
                  <a:pt x="42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206737" y="2214771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890" y="0"/>
                </a:moveTo>
                <a:lnTo>
                  <a:pt x="717" y="25"/>
                </a:lnTo>
                <a:lnTo>
                  <a:pt x="569" y="74"/>
                </a:lnTo>
                <a:lnTo>
                  <a:pt x="421" y="148"/>
                </a:lnTo>
                <a:lnTo>
                  <a:pt x="272" y="272"/>
                </a:lnTo>
                <a:lnTo>
                  <a:pt x="149" y="395"/>
                </a:lnTo>
                <a:lnTo>
                  <a:pt x="75" y="544"/>
                </a:lnTo>
                <a:lnTo>
                  <a:pt x="25" y="717"/>
                </a:lnTo>
                <a:lnTo>
                  <a:pt x="1" y="890"/>
                </a:lnTo>
                <a:lnTo>
                  <a:pt x="25" y="1063"/>
                </a:lnTo>
                <a:lnTo>
                  <a:pt x="75" y="1211"/>
                </a:lnTo>
                <a:lnTo>
                  <a:pt x="149" y="1384"/>
                </a:lnTo>
                <a:lnTo>
                  <a:pt x="272" y="1507"/>
                </a:lnTo>
                <a:lnTo>
                  <a:pt x="3608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99" y="5090"/>
                </a:lnTo>
                <a:lnTo>
                  <a:pt x="4547" y="5041"/>
                </a:lnTo>
                <a:lnTo>
                  <a:pt x="4720" y="4942"/>
                </a:lnTo>
                <a:lnTo>
                  <a:pt x="4843" y="4843"/>
                </a:lnTo>
                <a:lnTo>
                  <a:pt x="4967" y="4695"/>
                </a:lnTo>
                <a:lnTo>
                  <a:pt x="5041" y="4546"/>
                </a:lnTo>
                <a:lnTo>
                  <a:pt x="5091" y="4374"/>
                </a:lnTo>
                <a:lnTo>
                  <a:pt x="5115" y="4225"/>
                </a:lnTo>
                <a:lnTo>
                  <a:pt x="5091" y="4052"/>
                </a:lnTo>
                <a:lnTo>
                  <a:pt x="5041" y="3879"/>
                </a:lnTo>
                <a:lnTo>
                  <a:pt x="4967" y="3731"/>
                </a:lnTo>
                <a:lnTo>
                  <a:pt x="4843" y="3583"/>
                </a:lnTo>
                <a:lnTo>
                  <a:pt x="1508" y="272"/>
                </a:lnTo>
                <a:lnTo>
                  <a:pt x="1384" y="148"/>
                </a:lnTo>
                <a:lnTo>
                  <a:pt x="1236" y="74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"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>
            <a:spLocks noGrp="1"/>
          </p:cNvSpPr>
          <p:nvPr>
            <p:ph type="title"/>
          </p:nvPr>
        </p:nvSpPr>
        <p:spPr>
          <a:xfrm>
            <a:off x="5361425" y="1871375"/>
            <a:ext cx="30249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subTitle" idx="1"/>
          </p:nvPr>
        </p:nvSpPr>
        <p:spPr>
          <a:xfrm>
            <a:off x="5362050" y="2357725"/>
            <a:ext cx="30237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8660441" y="-197850"/>
            <a:ext cx="1104108" cy="1104971"/>
          </a:xfrm>
          <a:custGeom>
            <a:avLst/>
            <a:gdLst/>
            <a:ahLst/>
            <a:cxnLst/>
            <a:rect l="l" t="t" r="r" b="b"/>
            <a:pathLst>
              <a:path w="31973" h="31998" extrusionOk="0">
                <a:moveTo>
                  <a:pt x="15986" y="717"/>
                </a:moveTo>
                <a:lnTo>
                  <a:pt x="16777" y="741"/>
                </a:lnTo>
                <a:lnTo>
                  <a:pt x="17543" y="791"/>
                </a:lnTo>
                <a:lnTo>
                  <a:pt x="18309" y="889"/>
                </a:lnTo>
                <a:lnTo>
                  <a:pt x="19075" y="1038"/>
                </a:lnTo>
                <a:lnTo>
                  <a:pt x="19816" y="1186"/>
                </a:lnTo>
                <a:lnTo>
                  <a:pt x="20533" y="1408"/>
                </a:lnTo>
                <a:lnTo>
                  <a:pt x="21249" y="1655"/>
                </a:lnTo>
                <a:lnTo>
                  <a:pt x="21941" y="1927"/>
                </a:lnTo>
                <a:lnTo>
                  <a:pt x="22608" y="2224"/>
                </a:lnTo>
                <a:lnTo>
                  <a:pt x="23275" y="2570"/>
                </a:lnTo>
                <a:lnTo>
                  <a:pt x="23918" y="2940"/>
                </a:lnTo>
                <a:lnTo>
                  <a:pt x="24535" y="3336"/>
                </a:lnTo>
                <a:lnTo>
                  <a:pt x="25128" y="3756"/>
                </a:lnTo>
                <a:lnTo>
                  <a:pt x="25697" y="4200"/>
                </a:lnTo>
                <a:lnTo>
                  <a:pt x="26265" y="4695"/>
                </a:lnTo>
                <a:lnTo>
                  <a:pt x="26784" y="5189"/>
                </a:lnTo>
                <a:lnTo>
                  <a:pt x="27303" y="5732"/>
                </a:lnTo>
                <a:lnTo>
                  <a:pt x="27772" y="6276"/>
                </a:lnTo>
                <a:lnTo>
                  <a:pt x="28242" y="6869"/>
                </a:lnTo>
                <a:lnTo>
                  <a:pt x="28662" y="7462"/>
                </a:lnTo>
                <a:lnTo>
                  <a:pt x="29057" y="8080"/>
                </a:lnTo>
                <a:lnTo>
                  <a:pt x="29428" y="8722"/>
                </a:lnTo>
                <a:lnTo>
                  <a:pt x="29774" y="9389"/>
                </a:lnTo>
                <a:lnTo>
                  <a:pt x="30070" y="10056"/>
                </a:lnTo>
                <a:lnTo>
                  <a:pt x="30342" y="10748"/>
                </a:lnTo>
                <a:lnTo>
                  <a:pt x="30589" y="11465"/>
                </a:lnTo>
                <a:lnTo>
                  <a:pt x="30787" y="12181"/>
                </a:lnTo>
                <a:lnTo>
                  <a:pt x="30960" y="12922"/>
                </a:lnTo>
                <a:lnTo>
                  <a:pt x="31108" y="13664"/>
                </a:lnTo>
                <a:lnTo>
                  <a:pt x="31207" y="14430"/>
                </a:lnTo>
                <a:lnTo>
                  <a:pt x="31256" y="15220"/>
                </a:lnTo>
                <a:lnTo>
                  <a:pt x="31281" y="16011"/>
                </a:lnTo>
                <a:lnTo>
                  <a:pt x="31256" y="16777"/>
                </a:lnTo>
                <a:lnTo>
                  <a:pt x="31207" y="17568"/>
                </a:lnTo>
                <a:lnTo>
                  <a:pt x="31108" y="18333"/>
                </a:lnTo>
                <a:lnTo>
                  <a:pt x="30960" y="19075"/>
                </a:lnTo>
                <a:lnTo>
                  <a:pt x="30787" y="19816"/>
                </a:lnTo>
                <a:lnTo>
                  <a:pt x="30589" y="20532"/>
                </a:lnTo>
                <a:lnTo>
                  <a:pt x="30342" y="21249"/>
                </a:lnTo>
                <a:lnTo>
                  <a:pt x="30070" y="21941"/>
                </a:lnTo>
                <a:lnTo>
                  <a:pt x="29774" y="22608"/>
                </a:lnTo>
                <a:lnTo>
                  <a:pt x="29428" y="23275"/>
                </a:lnTo>
                <a:lnTo>
                  <a:pt x="29057" y="23918"/>
                </a:lnTo>
                <a:lnTo>
                  <a:pt x="28662" y="24535"/>
                </a:lnTo>
                <a:lnTo>
                  <a:pt x="28242" y="25128"/>
                </a:lnTo>
                <a:lnTo>
                  <a:pt x="27772" y="25721"/>
                </a:lnTo>
                <a:lnTo>
                  <a:pt x="27303" y="26265"/>
                </a:lnTo>
                <a:lnTo>
                  <a:pt x="26784" y="26808"/>
                </a:lnTo>
                <a:lnTo>
                  <a:pt x="26265" y="27303"/>
                </a:lnTo>
                <a:lnTo>
                  <a:pt x="25697" y="27797"/>
                </a:lnTo>
                <a:lnTo>
                  <a:pt x="25128" y="28241"/>
                </a:lnTo>
                <a:lnTo>
                  <a:pt x="24535" y="28661"/>
                </a:lnTo>
                <a:lnTo>
                  <a:pt x="23918" y="29057"/>
                </a:lnTo>
                <a:lnTo>
                  <a:pt x="23275" y="29427"/>
                </a:lnTo>
                <a:lnTo>
                  <a:pt x="22608" y="29773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3" y="30589"/>
                </a:lnTo>
                <a:lnTo>
                  <a:pt x="19816" y="30811"/>
                </a:lnTo>
                <a:lnTo>
                  <a:pt x="19075" y="30959"/>
                </a:lnTo>
                <a:lnTo>
                  <a:pt x="18309" y="31108"/>
                </a:lnTo>
                <a:lnTo>
                  <a:pt x="17543" y="31206"/>
                </a:lnTo>
                <a:lnTo>
                  <a:pt x="16777" y="31256"/>
                </a:lnTo>
                <a:lnTo>
                  <a:pt x="15986" y="31281"/>
                </a:lnTo>
                <a:lnTo>
                  <a:pt x="15196" y="31256"/>
                </a:lnTo>
                <a:lnTo>
                  <a:pt x="14430" y="31206"/>
                </a:lnTo>
                <a:lnTo>
                  <a:pt x="13664" y="31108"/>
                </a:lnTo>
                <a:lnTo>
                  <a:pt x="12923" y="30959"/>
                </a:lnTo>
                <a:lnTo>
                  <a:pt x="12181" y="30811"/>
                </a:lnTo>
                <a:lnTo>
                  <a:pt x="11440" y="30589"/>
                </a:lnTo>
                <a:lnTo>
                  <a:pt x="10748" y="30342"/>
                </a:lnTo>
                <a:lnTo>
                  <a:pt x="10057" y="30070"/>
                </a:lnTo>
                <a:lnTo>
                  <a:pt x="9365" y="29773"/>
                </a:lnTo>
                <a:lnTo>
                  <a:pt x="8722" y="29427"/>
                </a:lnTo>
                <a:lnTo>
                  <a:pt x="8080" y="29057"/>
                </a:lnTo>
                <a:lnTo>
                  <a:pt x="7462" y="28661"/>
                </a:lnTo>
                <a:lnTo>
                  <a:pt x="6845" y="28241"/>
                </a:lnTo>
                <a:lnTo>
                  <a:pt x="6276" y="27797"/>
                </a:lnTo>
                <a:lnTo>
                  <a:pt x="5708" y="27303"/>
                </a:lnTo>
                <a:lnTo>
                  <a:pt x="5189" y="26808"/>
                </a:lnTo>
                <a:lnTo>
                  <a:pt x="4670" y="26265"/>
                </a:lnTo>
                <a:lnTo>
                  <a:pt x="4201" y="25721"/>
                </a:lnTo>
                <a:lnTo>
                  <a:pt x="3756" y="25128"/>
                </a:lnTo>
                <a:lnTo>
                  <a:pt x="3311" y="24535"/>
                </a:lnTo>
                <a:lnTo>
                  <a:pt x="2916" y="23918"/>
                </a:lnTo>
                <a:lnTo>
                  <a:pt x="2545" y="23275"/>
                </a:lnTo>
                <a:lnTo>
                  <a:pt x="2224" y="22608"/>
                </a:lnTo>
                <a:lnTo>
                  <a:pt x="1903" y="21941"/>
                </a:lnTo>
                <a:lnTo>
                  <a:pt x="1631" y="21249"/>
                </a:lnTo>
                <a:lnTo>
                  <a:pt x="1384" y="20532"/>
                </a:lnTo>
                <a:lnTo>
                  <a:pt x="1186" y="19816"/>
                </a:lnTo>
                <a:lnTo>
                  <a:pt x="1013" y="19075"/>
                </a:lnTo>
                <a:lnTo>
                  <a:pt x="890" y="18333"/>
                </a:lnTo>
                <a:lnTo>
                  <a:pt x="791" y="17568"/>
                </a:lnTo>
                <a:lnTo>
                  <a:pt x="717" y="16777"/>
                </a:lnTo>
                <a:lnTo>
                  <a:pt x="717" y="16011"/>
                </a:lnTo>
                <a:lnTo>
                  <a:pt x="717" y="15220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922"/>
                </a:lnTo>
                <a:lnTo>
                  <a:pt x="1186" y="12181"/>
                </a:lnTo>
                <a:lnTo>
                  <a:pt x="1384" y="11465"/>
                </a:lnTo>
                <a:lnTo>
                  <a:pt x="1631" y="10748"/>
                </a:lnTo>
                <a:lnTo>
                  <a:pt x="1903" y="10056"/>
                </a:lnTo>
                <a:lnTo>
                  <a:pt x="2224" y="9389"/>
                </a:lnTo>
                <a:lnTo>
                  <a:pt x="2545" y="8722"/>
                </a:lnTo>
                <a:lnTo>
                  <a:pt x="2916" y="8080"/>
                </a:lnTo>
                <a:lnTo>
                  <a:pt x="3311" y="7462"/>
                </a:lnTo>
                <a:lnTo>
                  <a:pt x="3756" y="6869"/>
                </a:lnTo>
                <a:lnTo>
                  <a:pt x="4201" y="6276"/>
                </a:lnTo>
                <a:lnTo>
                  <a:pt x="4670" y="5732"/>
                </a:lnTo>
                <a:lnTo>
                  <a:pt x="5189" y="5189"/>
                </a:lnTo>
                <a:lnTo>
                  <a:pt x="5708" y="4695"/>
                </a:lnTo>
                <a:lnTo>
                  <a:pt x="6276" y="4200"/>
                </a:lnTo>
                <a:lnTo>
                  <a:pt x="6845" y="3756"/>
                </a:lnTo>
                <a:lnTo>
                  <a:pt x="7462" y="3336"/>
                </a:lnTo>
                <a:lnTo>
                  <a:pt x="8080" y="2940"/>
                </a:lnTo>
                <a:lnTo>
                  <a:pt x="8722" y="2570"/>
                </a:lnTo>
                <a:lnTo>
                  <a:pt x="9365" y="2224"/>
                </a:lnTo>
                <a:lnTo>
                  <a:pt x="10057" y="1927"/>
                </a:lnTo>
                <a:lnTo>
                  <a:pt x="10748" y="1655"/>
                </a:lnTo>
                <a:lnTo>
                  <a:pt x="11440" y="1408"/>
                </a:lnTo>
                <a:lnTo>
                  <a:pt x="12181" y="1186"/>
                </a:lnTo>
                <a:lnTo>
                  <a:pt x="12923" y="1038"/>
                </a:lnTo>
                <a:lnTo>
                  <a:pt x="13664" y="889"/>
                </a:lnTo>
                <a:lnTo>
                  <a:pt x="14430" y="791"/>
                </a:lnTo>
                <a:lnTo>
                  <a:pt x="15196" y="741"/>
                </a:lnTo>
                <a:lnTo>
                  <a:pt x="15986" y="717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6" y="99"/>
                </a:lnTo>
                <a:lnTo>
                  <a:pt x="13565" y="198"/>
                </a:lnTo>
                <a:lnTo>
                  <a:pt x="12774" y="346"/>
                </a:lnTo>
                <a:lnTo>
                  <a:pt x="12008" y="519"/>
                </a:lnTo>
                <a:lnTo>
                  <a:pt x="11243" y="741"/>
                </a:lnTo>
                <a:lnTo>
                  <a:pt x="10501" y="988"/>
                </a:lnTo>
                <a:lnTo>
                  <a:pt x="9760" y="1260"/>
                </a:lnTo>
                <a:lnTo>
                  <a:pt x="9068" y="1581"/>
                </a:lnTo>
                <a:lnTo>
                  <a:pt x="8376" y="1952"/>
                </a:lnTo>
                <a:lnTo>
                  <a:pt x="7709" y="2323"/>
                </a:lnTo>
                <a:lnTo>
                  <a:pt x="7067" y="2743"/>
                </a:lnTo>
                <a:lnTo>
                  <a:pt x="6424" y="3187"/>
                </a:lnTo>
                <a:lnTo>
                  <a:pt x="5831" y="3657"/>
                </a:lnTo>
                <a:lnTo>
                  <a:pt x="5238" y="4176"/>
                </a:lnTo>
                <a:lnTo>
                  <a:pt x="4695" y="4695"/>
                </a:lnTo>
                <a:lnTo>
                  <a:pt x="4151" y="5263"/>
                </a:lnTo>
                <a:lnTo>
                  <a:pt x="3657" y="5831"/>
                </a:lnTo>
                <a:lnTo>
                  <a:pt x="3188" y="6449"/>
                </a:lnTo>
                <a:lnTo>
                  <a:pt x="2743" y="7067"/>
                </a:lnTo>
                <a:lnTo>
                  <a:pt x="2323" y="7709"/>
                </a:lnTo>
                <a:lnTo>
                  <a:pt x="1928" y="8376"/>
                </a:lnTo>
                <a:lnTo>
                  <a:pt x="1582" y="9068"/>
                </a:lnTo>
                <a:lnTo>
                  <a:pt x="1260" y="9784"/>
                </a:lnTo>
                <a:lnTo>
                  <a:pt x="964" y="10501"/>
                </a:lnTo>
                <a:lnTo>
                  <a:pt x="717" y="11242"/>
                </a:lnTo>
                <a:lnTo>
                  <a:pt x="495" y="12008"/>
                </a:lnTo>
                <a:lnTo>
                  <a:pt x="322" y="12774"/>
                </a:lnTo>
                <a:lnTo>
                  <a:pt x="173" y="13565"/>
                </a:lnTo>
                <a:lnTo>
                  <a:pt x="74" y="14355"/>
                </a:lnTo>
                <a:lnTo>
                  <a:pt x="25" y="15171"/>
                </a:lnTo>
                <a:lnTo>
                  <a:pt x="0" y="16011"/>
                </a:lnTo>
                <a:lnTo>
                  <a:pt x="25" y="16826"/>
                </a:lnTo>
                <a:lnTo>
                  <a:pt x="74" y="17642"/>
                </a:lnTo>
                <a:lnTo>
                  <a:pt x="173" y="18432"/>
                </a:lnTo>
                <a:lnTo>
                  <a:pt x="322" y="19223"/>
                </a:lnTo>
                <a:lnTo>
                  <a:pt x="495" y="19989"/>
                </a:lnTo>
                <a:lnTo>
                  <a:pt x="717" y="20755"/>
                </a:lnTo>
                <a:lnTo>
                  <a:pt x="964" y="21496"/>
                </a:lnTo>
                <a:lnTo>
                  <a:pt x="1260" y="22213"/>
                </a:lnTo>
                <a:lnTo>
                  <a:pt x="1582" y="22929"/>
                </a:lnTo>
                <a:lnTo>
                  <a:pt x="1928" y="23621"/>
                </a:lnTo>
                <a:lnTo>
                  <a:pt x="2323" y="24288"/>
                </a:lnTo>
                <a:lnTo>
                  <a:pt x="2743" y="24931"/>
                </a:lnTo>
                <a:lnTo>
                  <a:pt x="3188" y="25548"/>
                </a:lnTo>
                <a:lnTo>
                  <a:pt x="3657" y="26166"/>
                </a:lnTo>
                <a:lnTo>
                  <a:pt x="4151" y="26734"/>
                </a:lnTo>
                <a:lnTo>
                  <a:pt x="4695" y="27303"/>
                </a:lnTo>
                <a:lnTo>
                  <a:pt x="5238" y="27821"/>
                </a:lnTo>
                <a:lnTo>
                  <a:pt x="5831" y="28340"/>
                </a:lnTo>
                <a:lnTo>
                  <a:pt x="6424" y="28810"/>
                </a:lnTo>
                <a:lnTo>
                  <a:pt x="7067" y="29254"/>
                </a:lnTo>
                <a:lnTo>
                  <a:pt x="7709" y="29675"/>
                </a:lnTo>
                <a:lnTo>
                  <a:pt x="8376" y="30045"/>
                </a:lnTo>
                <a:lnTo>
                  <a:pt x="9068" y="30416"/>
                </a:lnTo>
                <a:lnTo>
                  <a:pt x="9760" y="30737"/>
                </a:lnTo>
                <a:lnTo>
                  <a:pt x="10501" y="31009"/>
                </a:lnTo>
                <a:lnTo>
                  <a:pt x="11243" y="31281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99"/>
                </a:lnTo>
                <a:lnTo>
                  <a:pt x="14356" y="31898"/>
                </a:lnTo>
                <a:lnTo>
                  <a:pt x="15171" y="31972"/>
                </a:lnTo>
                <a:lnTo>
                  <a:pt x="15986" y="31997"/>
                </a:lnTo>
                <a:lnTo>
                  <a:pt x="16802" y="31972"/>
                </a:lnTo>
                <a:lnTo>
                  <a:pt x="17617" y="31898"/>
                </a:lnTo>
                <a:lnTo>
                  <a:pt x="18433" y="31799"/>
                </a:lnTo>
                <a:lnTo>
                  <a:pt x="19199" y="31651"/>
                </a:lnTo>
                <a:lnTo>
                  <a:pt x="19989" y="31478"/>
                </a:lnTo>
                <a:lnTo>
                  <a:pt x="20730" y="31281"/>
                </a:lnTo>
                <a:lnTo>
                  <a:pt x="21472" y="31009"/>
                </a:lnTo>
                <a:lnTo>
                  <a:pt x="22213" y="30737"/>
                </a:lnTo>
                <a:lnTo>
                  <a:pt x="22905" y="30416"/>
                </a:lnTo>
                <a:lnTo>
                  <a:pt x="23597" y="30045"/>
                </a:lnTo>
                <a:lnTo>
                  <a:pt x="24264" y="29675"/>
                </a:lnTo>
                <a:lnTo>
                  <a:pt x="24931" y="29254"/>
                </a:lnTo>
                <a:lnTo>
                  <a:pt x="25549" y="28810"/>
                </a:lnTo>
                <a:lnTo>
                  <a:pt x="26166" y="28340"/>
                </a:lnTo>
                <a:lnTo>
                  <a:pt x="26735" y="27821"/>
                </a:lnTo>
                <a:lnTo>
                  <a:pt x="27303" y="27303"/>
                </a:lnTo>
                <a:lnTo>
                  <a:pt x="27822" y="26734"/>
                </a:lnTo>
                <a:lnTo>
                  <a:pt x="28316" y="26166"/>
                </a:lnTo>
                <a:lnTo>
                  <a:pt x="28810" y="25548"/>
                </a:lnTo>
                <a:lnTo>
                  <a:pt x="29255" y="24931"/>
                </a:lnTo>
                <a:lnTo>
                  <a:pt x="29650" y="24288"/>
                </a:lnTo>
                <a:lnTo>
                  <a:pt x="30045" y="23621"/>
                </a:lnTo>
                <a:lnTo>
                  <a:pt x="30391" y="22929"/>
                </a:lnTo>
                <a:lnTo>
                  <a:pt x="30713" y="22213"/>
                </a:lnTo>
                <a:lnTo>
                  <a:pt x="31009" y="21496"/>
                </a:lnTo>
                <a:lnTo>
                  <a:pt x="31256" y="20755"/>
                </a:lnTo>
                <a:lnTo>
                  <a:pt x="31478" y="19989"/>
                </a:lnTo>
                <a:lnTo>
                  <a:pt x="31651" y="19223"/>
                </a:lnTo>
                <a:lnTo>
                  <a:pt x="31800" y="18432"/>
                </a:lnTo>
                <a:lnTo>
                  <a:pt x="31899" y="17642"/>
                </a:lnTo>
                <a:lnTo>
                  <a:pt x="31948" y="16826"/>
                </a:lnTo>
                <a:lnTo>
                  <a:pt x="31973" y="16011"/>
                </a:lnTo>
                <a:lnTo>
                  <a:pt x="31948" y="15171"/>
                </a:lnTo>
                <a:lnTo>
                  <a:pt x="31899" y="14355"/>
                </a:lnTo>
                <a:lnTo>
                  <a:pt x="31800" y="13565"/>
                </a:lnTo>
                <a:lnTo>
                  <a:pt x="31651" y="12774"/>
                </a:lnTo>
                <a:lnTo>
                  <a:pt x="31478" y="12008"/>
                </a:lnTo>
                <a:lnTo>
                  <a:pt x="31256" y="11242"/>
                </a:lnTo>
                <a:lnTo>
                  <a:pt x="31009" y="10501"/>
                </a:lnTo>
                <a:lnTo>
                  <a:pt x="30713" y="9784"/>
                </a:lnTo>
                <a:lnTo>
                  <a:pt x="30391" y="9068"/>
                </a:lnTo>
                <a:lnTo>
                  <a:pt x="30045" y="8376"/>
                </a:lnTo>
                <a:lnTo>
                  <a:pt x="29650" y="7709"/>
                </a:lnTo>
                <a:lnTo>
                  <a:pt x="29255" y="7067"/>
                </a:lnTo>
                <a:lnTo>
                  <a:pt x="28810" y="6449"/>
                </a:lnTo>
                <a:lnTo>
                  <a:pt x="28316" y="5831"/>
                </a:lnTo>
                <a:lnTo>
                  <a:pt x="27822" y="5263"/>
                </a:lnTo>
                <a:lnTo>
                  <a:pt x="27303" y="4695"/>
                </a:lnTo>
                <a:lnTo>
                  <a:pt x="26735" y="4176"/>
                </a:lnTo>
                <a:lnTo>
                  <a:pt x="26166" y="3657"/>
                </a:lnTo>
                <a:lnTo>
                  <a:pt x="25549" y="3187"/>
                </a:lnTo>
                <a:lnTo>
                  <a:pt x="24931" y="2743"/>
                </a:lnTo>
                <a:lnTo>
                  <a:pt x="24264" y="2323"/>
                </a:lnTo>
                <a:lnTo>
                  <a:pt x="23597" y="1952"/>
                </a:lnTo>
                <a:lnTo>
                  <a:pt x="22905" y="1581"/>
                </a:lnTo>
                <a:lnTo>
                  <a:pt x="22213" y="1260"/>
                </a:lnTo>
                <a:lnTo>
                  <a:pt x="21472" y="988"/>
                </a:lnTo>
                <a:lnTo>
                  <a:pt x="20730" y="741"/>
                </a:lnTo>
                <a:lnTo>
                  <a:pt x="19989" y="519"/>
                </a:lnTo>
                <a:lnTo>
                  <a:pt x="19199" y="346"/>
                </a:lnTo>
                <a:lnTo>
                  <a:pt x="18433" y="198"/>
                </a:lnTo>
                <a:lnTo>
                  <a:pt x="17617" y="99"/>
                </a:lnTo>
                <a:lnTo>
                  <a:pt x="16802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7888241" y="993275"/>
            <a:ext cx="53802" cy="53802"/>
          </a:xfrm>
          <a:custGeom>
            <a:avLst/>
            <a:gdLst/>
            <a:ahLst/>
            <a:cxnLst/>
            <a:rect l="l" t="t" r="r" b="b"/>
            <a:pathLst>
              <a:path w="1558" h="1558" extrusionOk="0">
                <a:moveTo>
                  <a:pt x="618" y="1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7"/>
                </a:lnTo>
                <a:lnTo>
                  <a:pt x="50" y="470"/>
                </a:lnTo>
                <a:lnTo>
                  <a:pt x="1" y="618"/>
                </a:lnTo>
                <a:lnTo>
                  <a:pt x="1" y="767"/>
                </a:lnTo>
                <a:lnTo>
                  <a:pt x="1" y="940"/>
                </a:lnTo>
                <a:lnTo>
                  <a:pt x="50" y="1088"/>
                </a:lnTo>
                <a:lnTo>
                  <a:pt x="124" y="1211"/>
                </a:lnTo>
                <a:lnTo>
                  <a:pt x="223" y="1335"/>
                </a:lnTo>
                <a:lnTo>
                  <a:pt x="346" y="1434"/>
                </a:lnTo>
                <a:lnTo>
                  <a:pt x="470" y="1508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8"/>
                </a:lnTo>
                <a:lnTo>
                  <a:pt x="1211" y="1434"/>
                </a:lnTo>
                <a:lnTo>
                  <a:pt x="1335" y="1335"/>
                </a:lnTo>
                <a:lnTo>
                  <a:pt x="1434" y="1211"/>
                </a:lnTo>
                <a:lnTo>
                  <a:pt x="1508" y="1088"/>
                </a:lnTo>
                <a:lnTo>
                  <a:pt x="1557" y="940"/>
                </a:lnTo>
                <a:lnTo>
                  <a:pt x="1557" y="767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7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9622056" y="1225374"/>
            <a:ext cx="53767" cy="53767"/>
          </a:xfrm>
          <a:custGeom>
            <a:avLst/>
            <a:gdLst/>
            <a:ahLst/>
            <a:cxnLst/>
            <a:rect l="l" t="t" r="r" b="b"/>
            <a:pathLst>
              <a:path w="1557" h="1557" extrusionOk="0">
                <a:moveTo>
                  <a:pt x="618" y="0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6"/>
                </a:lnTo>
                <a:lnTo>
                  <a:pt x="50" y="470"/>
                </a:lnTo>
                <a:lnTo>
                  <a:pt x="0" y="618"/>
                </a:lnTo>
                <a:lnTo>
                  <a:pt x="0" y="791"/>
                </a:lnTo>
                <a:lnTo>
                  <a:pt x="0" y="939"/>
                </a:lnTo>
                <a:lnTo>
                  <a:pt x="50" y="1087"/>
                </a:lnTo>
                <a:lnTo>
                  <a:pt x="124" y="1211"/>
                </a:lnTo>
                <a:lnTo>
                  <a:pt x="223" y="1334"/>
                </a:lnTo>
                <a:lnTo>
                  <a:pt x="346" y="1433"/>
                </a:lnTo>
                <a:lnTo>
                  <a:pt x="470" y="1507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7"/>
                </a:lnTo>
                <a:lnTo>
                  <a:pt x="1211" y="1433"/>
                </a:lnTo>
                <a:lnTo>
                  <a:pt x="1335" y="1334"/>
                </a:lnTo>
                <a:lnTo>
                  <a:pt x="1433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57" y="791"/>
                </a:lnTo>
                <a:lnTo>
                  <a:pt x="1557" y="618"/>
                </a:lnTo>
                <a:lnTo>
                  <a:pt x="1508" y="470"/>
                </a:lnTo>
                <a:lnTo>
                  <a:pt x="1433" y="346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7684321" y="117854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4052" y="0"/>
                </a:moveTo>
                <a:lnTo>
                  <a:pt x="3879" y="49"/>
                </a:lnTo>
                <a:lnTo>
                  <a:pt x="3731" y="148"/>
                </a:lnTo>
                <a:lnTo>
                  <a:pt x="3583" y="247"/>
                </a:lnTo>
                <a:lnTo>
                  <a:pt x="272" y="3583"/>
                </a:lnTo>
                <a:lnTo>
                  <a:pt x="149" y="3706"/>
                </a:lnTo>
                <a:lnTo>
                  <a:pt x="74" y="3879"/>
                </a:lnTo>
                <a:lnTo>
                  <a:pt x="25" y="4027"/>
                </a:lnTo>
                <a:lnTo>
                  <a:pt x="0" y="4200"/>
                </a:lnTo>
                <a:lnTo>
                  <a:pt x="25" y="4373"/>
                </a:lnTo>
                <a:lnTo>
                  <a:pt x="74" y="4522"/>
                </a:lnTo>
                <a:lnTo>
                  <a:pt x="149" y="4695"/>
                </a:lnTo>
                <a:lnTo>
                  <a:pt x="272" y="4818"/>
                </a:lnTo>
                <a:lnTo>
                  <a:pt x="396" y="4942"/>
                </a:lnTo>
                <a:lnTo>
                  <a:pt x="544" y="5016"/>
                </a:lnTo>
                <a:lnTo>
                  <a:pt x="717" y="5065"/>
                </a:lnTo>
                <a:lnTo>
                  <a:pt x="890" y="5090"/>
                </a:lnTo>
                <a:lnTo>
                  <a:pt x="1063" y="5065"/>
                </a:lnTo>
                <a:lnTo>
                  <a:pt x="1211" y="5016"/>
                </a:lnTo>
                <a:lnTo>
                  <a:pt x="1359" y="4942"/>
                </a:lnTo>
                <a:lnTo>
                  <a:pt x="1507" y="4818"/>
                </a:lnTo>
                <a:lnTo>
                  <a:pt x="4843" y="1507"/>
                </a:lnTo>
                <a:lnTo>
                  <a:pt x="4942" y="1359"/>
                </a:lnTo>
                <a:lnTo>
                  <a:pt x="5041" y="1211"/>
                </a:lnTo>
                <a:lnTo>
                  <a:pt x="5065" y="1038"/>
                </a:lnTo>
                <a:lnTo>
                  <a:pt x="5090" y="865"/>
                </a:lnTo>
                <a:lnTo>
                  <a:pt x="5065" y="717"/>
                </a:lnTo>
                <a:lnTo>
                  <a:pt x="5041" y="544"/>
                </a:lnTo>
                <a:lnTo>
                  <a:pt x="4942" y="395"/>
                </a:lnTo>
                <a:lnTo>
                  <a:pt x="4843" y="247"/>
                </a:lnTo>
                <a:lnTo>
                  <a:pt x="4695" y="148"/>
                </a:lnTo>
                <a:lnTo>
                  <a:pt x="4547" y="49"/>
                </a:lnTo>
                <a:lnTo>
                  <a:pt x="437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7684321" y="117854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717" y="0"/>
                </a:moveTo>
                <a:lnTo>
                  <a:pt x="544" y="49"/>
                </a:lnTo>
                <a:lnTo>
                  <a:pt x="396" y="148"/>
                </a:lnTo>
                <a:lnTo>
                  <a:pt x="272" y="247"/>
                </a:lnTo>
                <a:lnTo>
                  <a:pt x="149" y="395"/>
                </a:lnTo>
                <a:lnTo>
                  <a:pt x="74" y="544"/>
                </a:lnTo>
                <a:lnTo>
                  <a:pt x="25" y="717"/>
                </a:lnTo>
                <a:lnTo>
                  <a:pt x="0" y="865"/>
                </a:lnTo>
                <a:lnTo>
                  <a:pt x="25" y="1038"/>
                </a:lnTo>
                <a:lnTo>
                  <a:pt x="74" y="1211"/>
                </a:lnTo>
                <a:lnTo>
                  <a:pt x="149" y="1359"/>
                </a:lnTo>
                <a:lnTo>
                  <a:pt x="272" y="1507"/>
                </a:lnTo>
                <a:lnTo>
                  <a:pt x="3583" y="4818"/>
                </a:lnTo>
                <a:lnTo>
                  <a:pt x="3731" y="4942"/>
                </a:lnTo>
                <a:lnTo>
                  <a:pt x="3879" y="5016"/>
                </a:lnTo>
                <a:lnTo>
                  <a:pt x="4052" y="5065"/>
                </a:lnTo>
                <a:lnTo>
                  <a:pt x="4201" y="5090"/>
                </a:lnTo>
                <a:lnTo>
                  <a:pt x="4374" y="5065"/>
                </a:lnTo>
                <a:lnTo>
                  <a:pt x="4547" y="5016"/>
                </a:lnTo>
                <a:lnTo>
                  <a:pt x="4695" y="4942"/>
                </a:lnTo>
                <a:lnTo>
                  <a:pt x="4843" y="4818"/>
                </a:lnTo>
                <a:lnTo>
                  <a:pt x="4942" y="4695"/>
                </a:lnTo>
                <a:lnTo>
                  <a:pt x="5041" y="4522"/>
                </a:lnTo>
                <a:lnTo>
                  <a:pt x="5065" y="4373"/>
                </a:lnTo>
                <a:lnTo>
                  <a:pt x="5090" y="4200"/>
                </a:lnTo>
                <a:lnTo>
                  <a:pt x="5065" y="4027"/>
                </a:lnTo>
                <a:lnTo>
                  <a:pt x="5041" y="3879"/>
                </a:lnTo>
                <a:lnTo>
                  <a:pt x="4942" y="3706"/>
                </a:lnTo>
                <a:lnTo>
                  <a:pt x="4843" y="3583"/>
                </a:lnTo>
                <a:lnTo>
                  <a:pt x="1507" y="247"/>
                </a:lnTo>
                <a:lnTo>
                  <a:pt x="1359" y="148"/>
                </a:lnTo>
                <a:lnTo>
                  <a:pt x="1211" y="49"/>
                </a:lnTo>
                <a:lnTo>
                  <a:pt x="106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6218623" y="907149"/>
            <a:ext cx="109226" cy="109261"/>
          </a:xfrm>
          <a:custGeom>
            <a:avLst/>
            <a:gdLst/>
            <a:ahLst/>
            <a:cxnLst/>
            <a:rect l="l" t="t" r="r" b="b"/>
            <a:pathLst>
              <a:path w="3163" h="3164" extrusionOk="0">
                <a:moveTo>
                  <a:pt x="1581" y="1"/>
                </a:moveTo>
                <a:lnTo>
                  <a:pt x="1408" y="25"/>
                </a:lnTo>
                <a:lnTo>
                  <a:pt x="1260" y="25"/>
                </a:lnTo>
                <a:lnTo>
                  <a:pt x="1112" y="75"/>
                </a:lnTo>
                <a:lnTo>
                  <a:pt x="964" y="124"/>
                </a:lnTo>
                <a:lnTo>
                  <a:pt x="840" y="198"/>
                </a:lnTo>
                <a:lnTo>
                  <a:pt x="692" y="272"/>
                </a:lnTo>
                <a:lnTo>
                  <a:pt x="470" y="470"/>
                </a:lnTo>
                <a:lnTo>
                  <a:pt x="272" y="692"/>
                </a:lnTo>
                <a:lnTo>
                  <a:pt x="198" y="841"/>
                </a:lnTo>
                <a:lnTo>
                  <a:pt x="124" y="964"/>
                </a:lnTo>
                <a:lnTo>
                  <a:pt x="74" y="1112"/>
                </a:lnTo>
                <a:lnTo>
                  <a:pt x="50" y="1261"/>
                </a:lnTo>
                <a:lnTo>
                  <a:pt x="25" y="1409"/>
                </a:lnTo>
                <a:lnTo>
                  <a:pt x="0" y="1582"/>
                </a:lnTo>
                <a:lnTo>
                  <a:pt x="25" y="1730"/>
                </a:lnTo>
                <a:lnTo>
                  <a:pt x="50" y="1903"/>
                </a:lnTo>
                <a:lnTo>
                  <a:pt x="74" y="2051"/>
                </a:lnTo>
                <a:lnTo>
                  <a:pt x="124" y="2200"/>
                </a:lnTo>
                <a:lnTo>
                  <a:pt x="198" y="2323"/>
                </a:lnTo>
                <a:lnTo>
                  <a:pt x="272" y="2447"/>
                </a:lnTo>
                <a:lnTo>
                  <a:pt x="470" y="2694"/>
                </a:lnTo>
                <a:lnTo>
                  <a:pt x="692" y="2891"/>
                </a:lnTo>
                <a:lnTo>
                  <a:pt x="840" y="2966"/>
                </a:lnTo>
                <a:lnTo>
                  <a:pt x="964" y="3040"/>
                </a:lnTo>
                <a:lnTo>
                  <a:pt x="1112" y="3089"/>
                </a:lnTo>
                <a:lnTo>
                  <a:pt x="1260" y="3114"/>
                </a:lnTo>
                <a:lnTo>
                  <a:pt x="1408" y="3138"/>
                </a:lnTo>
                <a:lnTo>
                  <a:pt x="1581" y="3163"/>
                </a:lnTo>
                <a:lnTo>
                  <a:pt x="1754" y="3138"/>
                </a:lnTo>
                <a:lnTo>
                  <a:pt x="1903" y="3114"/>
                </a:lnTo>
                <a:lnTo>
                  <a:pt x="2051" y="3089"/>
                </a:lnTo>
                <a:lnTo>
                  <a:pt x="2199" y="3040"/>
                </a:lnTo>
                <a:lnTo>
                  <a:pt x="2323" y="2966"/>
                </a:lnTo>
                <a:lnTo>
                  <a:pt x="2471" y="2891"/>
                </a:lnTo>
                <a:lnTo>
                  <a:pt x="2693" y="2694"/>
                </a:lnTo>
                <a:lnTo>
                  <a:pt x="2891" y="2447"/>
                </a:lnTo>
                <a:lnTo>
                  <a:pt x="2965" y="2323"/>
                </a:lnTo>
                <a:lnTo>
                  <a:pt x="3039" y="2200"/>
                </a:lnTo>
                <a:lnTo>
                  <a:pt x="3089" y="2051"/>
                </a:lnTo>
                <a:lnTo>
                  <a:pt x="3113" y="1903"/>
                </a:lnTo>
                <a:lnTo>
                  <a:pt x="3138" y="1730"/>
                </a:lnTo>
                <a:lnTo>
                  <a:pt x="3163" y="1582"/>
                </a:lnTo>
                <a:lnTo>
                  <a:pt x="3138" y="1409"/>
                </a:lnTo>
                <a:lnTo>
                  <a:pt x="3113" y="1261"/>
                </a:lnTo>
                <a:lnTo>
                  <a:pt x="3089" y="1112"/>
                </a:lnTo>
                <a:lnTo>
                  <a:pt x="3039" y="964"/>
                </a:lnTo>
                <a:lnTo>
                  <a:pt x="2965" y="841"/>
                </a:lnTo>
                <a:lnTo>
                  <a:pt x="2891" y="692"/>
                </a:lnTo>
                <a:lnTo>
                  <a:pt x="2693" y="470"/>
                </a:lnTo>
                <a:lnTo>
                  <a:pt x="2471" y="272"/>
                </a:lnTo>
                <a:lnTo>
                  <a:pt x="2323" y="198"/>
                </a:lnTo>
                <a:lnTo>
                  <a:pt x="2199" y="124"/>
                </a:lnTo>
                <a:lnTo>
                  <a:pt x="2051" y="75"/>
                </a:lnTo>
                <a:lnTo>
                  <a:pt x="1903" y="25"/>
                </a:lnTo>
                <a:lnTo>
                  <a:pt x="1754" y="25"/>
                </a:lnTo>
                <a:lnTo>
                  <a:pt x="15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1404465" y="4467053"/>
            <a:ext cx="109261" cy="109226"/>
          </a:xfrm>
          <a:custGeom>
            <a:avLst/>
            <a:gdLst/>
            <a:ahLst/>
            <a:cxnLst/>
            <a:rect l="l" t="t" r="r" b="b"/>
            <a:pathLst>
              <a:path w="3164" h="3163" extrusionOk="0">
                <a:moveTo>
                  <a:pt x="1582" y="0"/>
                </a:moveTo>
                <a:lnTo>
                  <a:pt x="1409" y="25"/>
                </a:lnTo>
                <a:lnTo>
                  <a:pt x="1261" y="50"/>
                </a:lnTo>
                <a:lnTo>
                  <a:pt x="1112" y="74"/>
                </a:lnTo>
                <a:lnTo>
                  <a:pt x="964" y="124"/>
                </a:lnTo>
                <a:lnTo>
                  <a:pt x="840" y="198"/>
                </a:lnTo>
                <a:lnTo>
                  <a:pt x="692" y="272"/>
                </a:lnTo>
                <a:lnTo>
                  <a:pt x="470" y="470"/>
                </a:lnTo>
                <a:lnTo>
                  <a:pt x="272" y="717"/>
                </a:lnTo>
                <a:lnTo>
                  <a:pt x="198" y="840"/>
                </a:lnTo>
                <a:lnTo>
                  <a:pt x="124" y="964"/>
                </a:lnTo>
                <a:lnTo>
                  <a:pt x="75" y="1112"/>
                </a:lnTo>
                <a:lnTo>
                  <a:pt x="50" y="1260"/>
                </a:lnTo>
                <a:lnTo>
                  <a:pt x="25" y="1433"/>
                </a:lnTo>
                <a:lnTo>
                  <a:pt x="0" y="1582"/>
                </a:lnTo>
                <a:lnTo>
                  <a:pt x="25" y="1754"/>
                </a:lnTo>
                <a:lnTo>
                  <a:pt x="50" y="1903"/>
                </a:lnTo>
                <a:lnTo>
                  <a:pt x="75" y="2051"/>
                </a:lnTo>
                <a:lnTo>
                  <a:pt x="124" y="2199"/>
                </a:lnTo>
                <a:lnTo>
                  <a:pt x="198" y="2323"/>
                </a:lnTo>
                <a:lnTo>
                  <a:pt x="272" y="2471"/>
                </a:lnTo>
                <a:lnTo>
                  <a:pt x="470" y="2693"/>
                </a:lnTo>
                <a:lnTo>
                  <a:pt x="692" y="2891"/>
                </a:lnTo>
                <a:lnTo>
                  <a:pt x="840" y="2965"/>
                </a:lnTo>
                <a:lnTo>
                  <a:pt x="964" y="3039"/>
                </a:lnTo>
                <a:lnTo>
                  <a:pt x="1112" y="3089"/>
                </a:lnTo>
                <a:lnTo>
                  <a:pt x="1261" y="3113"/>
                </a:lnTo>
                <a:lnTo>
                  <a:pt x="1409" y="3138"/>
                </a:lnTo>
                <a:lnTo>
                  <a:pt x="1582" y="3163"/>
                </a:lnTo>
                <a:lnTo>
                  <a:pt x="1730" y="3138"/>
                </a:lnTo>
                <a:lnTo>
                  <a:pt x="1903" y="3113"/>
                </a:lnTo>
                <a:lnTo>
                  <a:pt x="2051" y="3089"/>
                </a:lnTo>
                <a:lnTo>
                  <a:pt x="2199" y="3039"/>
                </a:lnTo>
                <a:lnTo>
                  <a:pt x="2323" y="2965"/>
                </a:lnTo>
                <a:lnTo>
                  <a:pt x="2471" y="2891"/>
                </a:lnTo>
                <a:lnTo>
                  <a:pt x="2694" y="2693"/>
                </a:lnTo>
                <a:lnTo>
                  <a:pt x="2891" y="2471"/>
                </a:lnTo>
                <a:lnTo>
                  <a:pt x="2965" y="2323"/>
                </a:lnTo>
                <a:lnTo>
                  <a:pt x="3039" y="2199"/>
                </a:lnTo>
                <a:lnTo>
                  <a:pt x="3089" y="2051"/>
                </a:lnTo>
                <a:lnTo>
                  <a:pt x="3114" y="1903"/>
                </a:lnTo>
                <a:lnTo>
                  <a:pt x="3138" y="1754"/>
                </a:lnTo>
                <a:lnTo>
                  <a:pt x="3163" y="1582"/>
                </a:lnTo>
                <a:lnTo>
                  <a:pt x="3138" y="1433"/>
                </a:lnTo>
                <a:lnTo>
                  <a:pt x="3114" y="1260"/>
                </a:lnTo>
                <a:lnTo>
                  <a:pt x="3089" y="1112"/>
                </a:lnTo>
                <a:lnTo>
                  <a:pt x="3039" y="964"/>
                </a:lnTo>
                <a:lnTo>
                  <a:pt x="2965" y="840"/>
                </a:lnTo>
                <a:lnTo>
                  <a:pt x="2891" y="717"/>
                </a:lnTo>
                <a:lnTo>
                  <a:pt x="2694" y="470"/>
                </a:lnTo>
                <a:lnTo>
                  <a:pt x="2471" y="272"/>
                </a:lnTo>
                <a:lnTo>
                  <a:pt x="2323" y="198"/>
                </a:lnTo>
                <a:lnTo>
                  <a:pt x="2199" y="124"/>
                </a:lnTo>
                <a:lnTo>
                  <a:pt x="2051" y="74"/>
                </a:lnTo>
                <a:lnTo>
                  <a:pt x="1903" y="50"/>
                </a:lnTo>
                <a:lnTo>
                  <a:pt x="1730" y="25"/>
                </a:lnTo>
                <a:lnTo>
                  <a:pt x="15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3511137" y="4733271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4226" y="0"/>
                </a:moveTo>
                <a:lnTo>
                  <a:pt x="4053" y="25"/>
                </a:lnTo>
                <a:lnTo>
                  <a:pt x="3880" y="74"/>
                </a:lnTo>
                <a:lnTo>
                  <a:pt x="3732" y="148"/>
                </a:lnTo>
                <a:lnTo>
                  <a:pt x="3608" y="272"/>
                </a:lnTo>
                <a:lnTo>
                  <a:pt x="272" y="3583"/>
                </a:lnTo>
                <a:lnTo>
                  <a:pt x="149" y="3731"/>
                </a:lnTo>
                <a:lnTo>
                  <a:pt x="75" y="3879"/>
                </a:lnTo>
                <a:lnTo>
                  <a:pt x="25" y="4052"/>
                </a:lnTo>
                <a:lnTo>
                  <a:pt x="1" y="4225"/>
                </a:lnTo>
                <a:lnTo>
                  <a:pt x="25" y="4374"/>
                </a:lnTo>
                <a:lnTo>
                  <a:pt x="75" y="4546"/>
                </a:lnTo>
                <a:lnTo>
                  <a:pt x="149" y="4695"/>
                </a:lnTo>
                <a:lnTo>
                  <a:pt x="272" y="4843"/>
                </a:lnTo>
                <a:lnTo>
                  <a:pt x="421" y="4942"/>
                </a:lnTo>
                <a:lnTo>
                  <a:pt x="569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36" y="5041"/>
                </a:lnTo>
                <a:lnTo>
                  <a:pt x="1384" y="4942"/>
                </a:lnTo>
                <a:lnTo>
                  <a:pt x="1508" y="4843"/>
                </a:lnTo>
                <a:lnTo>
                  <a:pt x="4843" y="1507"/>
                </a:lnTo>
                <a:lnTo>
                  <a:pt x="4967" y="1384"/>
                </a:lnTo>
                <a:lnTo>
                  <a:pt x="5041" y="1211"/>
                </a:lnTo>
                <a:lnTo>
                  <a:pt x="5091" y="1063"/>
                </a:lnTo>
                <a:lnTo>
                  <a:pt x="5115" y="890"/>
                </a:lnTo>
                <a:lnTo>
                  <a:pt x="5091" y="717"/>
                </a:lnTo>
                <a:lnTo>
                  <a:pt x="5041" y="544"/>
                </a:lnTo>
                <a:lnTo>
                  <a:pt x="4967" y="395"/>
                </a:lnTo>
                <a:lnTo>
                  <a:pt x="4843" y="272"/>
                </a:lnTo>
                <a:lnTo>
                  <a:pt x="4720" y="148"/>
                </a:lnTo>
                <a:lnTo>
                  <a:pt x="4547" y="74"/>
                </a:lnTo>
                <a:lnTo>
                  <a:pt x="4399" y="25"/>
                </a:lnTo>
                <a:lnTo>
                  <a:pt x="4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3511137" y="4733271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890" y="0"/>
                </a:moveTo>
                <a:lnTo>
                  <a:pt x="717" y="25"/>
                </a:lnTo>
                <a:lnTo>
                  <a:pt x="569" y="74"/>
                </a:lnTo>
                <a:lnTo>
                  <a:pt x="421" y="148"/>
                </a:lnTo>
                <a:lnTo>
                  <a:pt x="272" y="272"/>
                </a:lnTo>
                <a:lnTo>
                  <a:pt x="149" y="395"/>
                </a:lnTo>
                <a:lnTo>
                  <a:pt x="75" y="544"/>
                </a:lnTo>
                <a:lnTo>
                  <a:pt x="25" y="717"/>
                </a:lnTo>
                <a:lnTo>
                  <a:pt x="1" y="890"/>
                </a:lnTo>
                <a:lnTo>
                  <a:pt x="25" y="1063"/>
                </a:lnTo>
                <a:lnTo>
                  <a:pt x="75" y="1211"/>
                </a:lnTo>
                <a:lnTo>
                  <a:pt x="149" y="1384"/>
                </a:lnTo>
                <a:lnTo>
                  <a:pt x="272" y="1507"/>
                </a:lnTo>
                <a:lnTo>
                  <a:pt x="3608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99" y="5090"/>
                </a:lnTo>
                <a:lnTo>
                  <a:pt x="4547" y="5041"/>
                </a:lnTo>
                <a:lnTo>
                  <a:pt x="4720" y="4942"/>
                </a:lnTo>
                <a:lnTo>
                  <a:pt x="4843" y="4843"/>
                </a:lnTo>
                <a:lnTo>
                  <a:pt x="4967" y="4695"/>
                </a:lnTo>
                <a:lnTo>
                  <a:pt x="5041" y="4546"/>
                </a:lnTo>
                <a:lnTo>
                  <a:pt x="5091" y="4374"/>
                </a:lnTo>
                <a:lnTo>
                  <a:pt x="5115" y="4225"/>
                </a:lnTo>
                <a:lnTo>
                  <a:pt x="5091" y="4052"/>
                </a:lnTo>
                <a:lnTo>
                  <a:pt x="5041" y="3879"/>
                </a:lnTo>
                <a:lnTo>
                  <a:pt x="4967" y="3731"/>
                </a:lnTo>
                <a:lnTo>
                  <a:pt x="4843" y="3583"/>
                </a:lnTo>
                <a:lnTo>
                  <a:pt x="1508" y="272"/>
                </a:lnTo>
                <a:lnTo>
                  <a:pt x="1384" y="148"/>
                </a:lnTo>
                <a:lnTo>
                  <a:pt x="1236" y="74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-948798" y="3946840"/>
            <a:ext cx="2145919" cy="2145055"/>
          </a:xfrm>
          <a:custGeom>
            <a:avLst/>
            <a:gdLst/>
            <a:ahLst/>
            <a:cxnLst/>
            <a:rect l="l" t="t" r="r" b="b"/>
            <a:pathLst>
              <a:path w="62142" h="62117" extrusionOk="0">
                <a:moveTo>
                  <a:pt x="31059" y="692"/>
                </a:moveTo>
                <a:lnTo>
                  <a:pt x="31849" y="717"/>
                </a:lnTo>
                <a:lnTo>
                  <a:pt x="32640" y="742"/>
                </a:lnTo>
                <a:lnTo>
                  <a:pt x="33406" y="791"/>
                </a:lnTo>
                <a:lnTo>
                  <a:pt x="34172" y="865"/>
                </a:lnTo>
                <a:lnTo>
                  <a:pt x="34938" y="940"/>
                </a:lnTo>
                <a:lnTo>
                  <a:pt x="35679" y="1038"/>
                </a:lnTo>
                <a:lnTo>
                  <a:pt x="36445" y="1162"/>
                </a:lnTo>
                <a:lnTo>
                  <a:pt x="37186" y="1310"/>
                </a:lnTo>
                <a:lnTo>
                  <a:pt x="37927" y="1483"/>
                </a:lnTo>
                <a:lnTo>
                  <a:pt x="38644" y="1656"/>
                </a:lnTo>
                <a:lnTo>
                  <a:pt x="39361" y="1854"/>
                </a:lnTo>
                <a:lnTo>
                  <a:pt x="40077" y="2076"/>
                </a:lnTo>
                <a:lnTo>
                  <a:pt x="40794" y="2299"/>
                </a:lnTo>
                <a:lnTo>
                  <a:pt x="41510" y="2546"/>
                </a:lnTo>
                <a:lnTo>
                  <a:pt x="42202" y="2817"/>
                </a:lnTo>
                <a:lnTo>
                  <a:pt x="42869" y="3089"/>
                </a:lnTo>
                <a:lnTo>
                  <a:pt x="43561" y="3386"/>
                </a:lnTo>
                <a:lnTo>
                  <a:pt x="44228" y="3707"/>
                </a:lnTo>
                <a:lnTo>
                  <a:pt x="44870" y="4028"/>
                </a:lnTo>
                <a:lnTo>
                  <a:pt x="45538" y="4374"/>
                </a:lnTo>
                <a:lnTo>
                  <a:pt x="46180" y="4720"/>
                </a:lnTo>
                <a:lnTo>
                  <a:pt x="46798" y="5091"/>
                </a:lnTo>
                <a:lnTo>
                  <a:pt x="47415" y="5486"/>
                </a:lnTo>
                <a:lnTo>
                  <a:pt x="48033" y="5881"/>
                </a:lnTo>
                <a:lnTo>
                  <a:pt x="48626" y="6301"/>
                </a:lnTo>
                <a:lnTo>
                  <a:pt x="49219" y="6746"/>
                </a:lnTo>
                <a:lnTo>
                  <a:pt x="49812" y="7191"/>
                </a:lnTo>
                <a:lnTo>
                  <a:pt x="50380" y="7635"/>
                </a:lnTo>
                <a:lnTo>
                  <a:pt x="50924" y="8105"/>
                </a:lnTo>
                <a:lnTo>
                  <a:pt x="51468" y="8599"/>
                </a:lnTo>
                <a:lnTo>
                  <a:pt x="52011" y="9093"/>
                </a:lnTo>
                <a:lnTo>
                  <a:pt x="52530" y="9612"/>
                </a:lnTo>
                <a:lnTo>
                  <a:pt x="53049" y="10131"/>
                </a:lnTo>
                <a:lnTo>
                  <a:pt x="53543" y="10650"/>
                </a:lnTo>
                <a:lnTo>
                  <a:pt x="54012" y="11193"/>
                </a:lnTo>
                <a:lnTo>
                  <a:pt x="54482" y="11762"/>
                </a:lnTo>
                <a:lnTo>
                  <a:pt x="54951" y="12330"/>
                </a:lnTo>
                <a:lnTo>
                  <a:pt x="55396" y="12898"/>
                </a:lnTo>
                <a:lnTo>
                  <a:pt x="55816" y="13491"/>
                </a:lnTo>
                <a:lnTo>
                  <a:pt x="56236" y="14084"/>
                </a:lnTo>
                <a:lnTo>
                  <a:pt x="56632" y="14702"/>
                </a:lnTo>
                <a:lnTo>
                  <a:pt x="57027" y="15320"/>
                </a:lnTo>
                <a:lnTo>
                  <a:pt x="57397" y="15962"/>
                </a:lnTo>
                <a:lnTo>
                  <a:pt x="57768" y="16605"/>
                </a:lnTo>
                <a:lnTo>
                  <a:pt x="58114" y="17247"/>
                </a:lnTo>
                <a:lnTo>
                  <a:pt x="58435" y="17914"/>
                </a:lnTo>
                <a:lnTo>
                  <a:pt x="58732" y="18581"/>
                </a:lnTo>
                <a:lnTo>
                  <a:pt x="59028" y="19248"/>
                </a:lnTo>
                <a:lnTo>
                  <a:pt x="59325" y="19940"/>
                </a:lnTo>
                <a:lnTo>
                  <a:pt x="59596" y="20632"/>
                </a:lnTo>
                <a:lnTo>
                  <a:pt x="59844" y="21324"/>
                </a:lnTo>
                <a:lnTo>
                  <a:pt x="60066" y="22040"/>
                </a:lnTo>
                <a:lnTo>
                  <a:pt x="60288" y="22757"/>
                </a:lnTo>
                <a:lnTo>
                  <a:pt x="60461" y="23473"/>
                </a:lnTo>
                <a:lnTo>
                  <a:pt x="60659" y="24215"/>
                </a:lnTo>
                <a:lnTo>
                  <a:pt x="60807" y="24956"/>
                </a:lnTo>
                <a:lnTo>
                  <a:pt x="60955" y="25697"/>
                </a:lnTo>
                <a:lnTo>
                  <a:pt x="61079" y="26438"/>
                </a:lnTo>
                <a:lnTo>
                  <a:pt x="61178" y="27204"/>
                </a:lnTo>
                <a:lnTo>
                  <a:pt x="61277" y="27970"/>
                </a:lnTo>
                <a:lnTo>
                  <a:pt x="61351" y="28736"/>
                </a:lnTo>
                <a:lnTo>
                  <a:pt x="61400" y="29502"/>
                </a:lnTo>
                <a:lnTo>
                  <a:pt x="61425" y="30268"/>
                </a:lnTo>
                <a:lnTo>
                  <a:pt x="61425" y="31059"/>
                </a:lnTo>
                <a:lnTo>
                  <a:pt x="61425" y="31849"/>
                </a:lnTo>
                <a:lnTo>
                  <a:pt x="61400" y="32615"/>
                </a:lnTo>
                <a:lnTo>
                  <a:pt x="61351" y="33381"/>
                </a:lnTo>
                <a:lnTo>
                  <a:pt x="61277" y="34147"/>
                </a:lnTo>
                <a:lnTo>
                  <a:pt x="61178" y="34913"/>
                </a:lnTo>
                <a:lnTo>
                  <a:pt x="61079" y="35679"/>
                </a:lnTo>
                <a:lnTo>
                  <a:pt x="60955" y="36421"/>
                </a:lnTo>
                <a:lnTo>
                  <a:pt x="60807" y="37162"/>
                </a:lnTo>
                <a:lnTo>
                  <a:pt x="60659" y="37903"/>
                </a:lnTo>
                <a:lnTo>
                  <a:pt x="60461" y="38644"/>
                </a:lnTo>
                <a:lnTo>
                  <a:pt x="60288" y="39361"/>
                </a:lnTo>
                <a:lnTo>
                  <a:pt x="60066" y="40077"/>
                </a:lnTo>
                <a:lnTo>
                  <a:pt x="59844" y="40794"/>
                </a:lnTo>
                <a:lnTo>
                  <a:pt x="59596" y="41486"/>
                </a:lnTo>
                <a:lnTo>
                  <a:pt x="59325" y="42178"/>
                </a:lnTo>
                <a:lnTo>
                  <a:pt x="59028" y="42869"/>
                </a:lnTo>
                <a:lnTo>
                  <a:pt x="58732" y="43536"/>
                </a:lnTo>
                <a:lnTo>
                  <a:pt x="58435" y="44204"/>
                </a:lnTo>
                <a:lnTo>
                  <a:pt x="58114" y="44871"/>
                </a:lnTo>
                <a:lnTo>
                  <a:pt x="57768" y="45513"/>
                </a:lnTo>
                <a:lnTo>
                  <a:pt x="57397" y="46156"/>
                </a:lnTo>
                <a:lnTo>
                  <a:pt x="57027" y="46798"/>
                </a:lnTo>
                <a:lnTo>
                  <a:pt x="56632" y="47416"/>
                </a:lnTo>
                <a:lnTo>
                  <a:pt x="56236" y="48009"/>
                </a:lnTo>
                <a:lnTo>
                  <a:pt x="55816" y="48626"/>
                </a:lnTo>
                <a:lnTo>
                  <a:pt x="55396" y="49219"/>
                </a:lnTo>
                <a:lnTo>
                  <a:pt x="54951" y="49788"/>
                </a:lnTo>
                <a:lnTo>
                  <a:pt x="54482" y="50356"/>
                </a:lnTo>
                <a:lnTo>
                  <a:pt x="54012" y="50924"/>
                </a:lnTo>
                <a:lnTo>
                  <a:pt x="53543" y="51468"/>
                </a:lnTo>
                <a:lnTo>
                  <a:pt x="53049" y="51987"/>
                </a:lnTo>
                <a:lnTo>
                  <a:pt x="52530" y="52506"/>
                </a:lnTo>
                <a:lnTo>
                  <a:pt x="52011" y="53024"/>
                </a:lnTo>
                <a:lnTo>
                  <a:pt x="51468" y="53519"/>
                </a:lnTo>
                <a:lnTo>
                  <a:pt x="50924" y="54013"/>
                </a:lnTo>
                <a:lnTo>
                  <a:pt x="50380" y="54482"/>
                </a:lnTo>
                <a:lnTo>
                  <a:pt x="49812" y="54927"/>
                </a:lnTo>
                <a:lnTo>
                  <a:pt x="49219" y="55372"/>
                </a:lnTo>
                <a:lnTo>
                  <a:pt x="48626" y="55816"/>
                </a:lnTo>
                <a:lnTo>
                  <a:pt x="48033" y="56236"/>
                </a:lnTo>
                <a:lnTo>
                  <a:pt x="47415" y="56632"/>
                </a:lnTo>
                <a:lnTo>
                  <a:pt x="46798" y="57027"/>
                </a:lnTo>
                <a:lnTo>
                  <a:pt x="46180" y="57398"/>
                </a:lnTo>
                <a:lnTo>
                  <a:pt x="45538" y="57744"/>
                </a:lnTo>
                <a:lnTo>
                  <a:pt x="44870" y="58090"/>
                </a:lnTo>
                <a:lnTo>
                  <a:pt x="44228" y="58411"/>
                </a:lnTo>
                <a:lnTo>
                  <a:pt x="43561" y="58732"/>
                </a:lnTo>
                <a:lnTo>
                  <a:pt x="42869" y="59028"/>
                </a:lnTo>
                <a:lnTo>
                  <a:pt x="42202" y="59300"/>
                </a:lnTo>
                <a:lnTo>
                  <a:pt x="41510" y="59572"/>
                </a:lnTo>
                <a:lnTo>
                  <a:pt x="40794" y="59819"/>
                </a:lnTo>
                <a:lnTo>
                  <a:pt x="40077" y="60042"/>
                </a:lnTo>
                <a:lnTo>
                  <a:pt x="39361" y="60264"/>
                </a:lnTo>
                <a:lnTo>
                  <a:pt x="38644" y="60462"/>
                </a:lnTo>
                <a:lnTo>
                  <a:pt x="37927" y="60635"/>
                </a:lnTo>
                <a:lnTo>
                  <a:pt x="37186" y="60807"/>
                </a:lnTo>
                <a:lnTo>
                  <a:pt x="36445" y="60931"/>
                </a:lnTo>
                <a:lnTo>
                  <a:pt x="35679" y="61055"/>
                </a:lnTo>
                <a:lnTo>
                  <a:pt x="34938" y="61178"/>
                </a:lnTo>
                <a:lnTo>
                  <a:pt x="34172" y="61252"/>
                </a:lnTo>
                <a:lnTo>
                  <a:pt x="33406" y="61326"/>
                </a:lnTo>
                <a:lnTo>
                  <a:pt x="32640" y="61376"/>
                </a:lnTo>
                <a:lnTo>
                  <a:pt x="31849" y="61400"/>
                </a:lnTo>
                <a:lnTo>
                  <a:pt x="31059" y="61425"/>
                </a:lnTo>
                <a:lnTo>
                  <a:pt x="30293" y="61400"/>
                </a:lnTo>
                <a:lnTo>
                  <a:pt x="29502" y="61376"/>
                </a:lnTo>
                <a:lnTo>
                  <a:pt x="28736" y="61326"/>
                </a:lnTo>
                <a:lnTo>
                  <a:pt x="27970" y="61252"/>
                </a:lnTo>
                <a:lnTo>
                  <a:pt x="27204" y="61178"/>
                </a:lnTo>
                <a:lnTo>
                  <a:pt x="26463" y="61055"/>
                </a:lnTo>
                <a:lnTo>
                  <a:pt x="25697" y="60931"/>
                </a:lnTo>
                <a:lnTo>
                  <a:pt x="24956" y="60807"/>
                </a:lnTo>
                <a:lnTo>
                  <a:pt x="24214" y="60635"/>
                </a:lnTo>
                <a:lnTo>
                  <a:pt x="23498" y="60462"/>
                </a:lnTo>
                <a:lnTo>
                  <a:pt x="22757" y="60264"/>
                </a:lnTo>
                <a:lnTo>
                  <a:pt x="22065" y="60042"/>
                </a:lnTo>
                <a:lnTo>
                  <a:pt x="21348" y="59819"/>
                </a:lnTo>
                <a:lnTo>
                  <a:pt x="20632" y="59572"/>
                </a:lnTo>
                <a:lnTo>
                  <a:pt x="19940" y="59300"/>
                </a:lnTo>
                <a:lnTo>
                  <a:pt x="19273" y="59028"/>
                </a:lnTo>
                <a:lnTo>
                  <a:pt x="18581" y="58732"/>
                </a:lnTo>
                <a:lnTo>
                  <a:pt x="17914" y="58411"/>
                </a:lnTo>
                <a:lnTo>
                  <a:pt x="17272" y="58090"/>
                </a:lnTo>
                <a:lnTo>
                  <a:pt x="16604" y="57744"/>
                </a:lnTo>
                <a:lnTo>
                  <a:pt x="15962" y="57398"/>
                </a:lnTo>
                <a:lnTo>
                  <a:pt x="15344" y="57027"/>
                </a:lnTo>
                <a:lnTo>
                  <a:pt x="14727" y="56632"/>
                </a:lnTo>
                <a:lnTo>
                  <a:pt x="14109" y="56236"/>
                </a:lnTo>
                <a:lnTo>
                  <a:pt x="13516" y="55816"/>
                </a:lnTo>
                <a:lnTo>
                  <a:pt x="12923" y="55372"/>
                </a:lnTo>
                <a:lnTo>
                  <a:pt x="12330" y="54927"/>
                </a:lnTo>
                <a:lnTo>
                  <a:pt x="11762" y="54482"/>
                </a:lnTo>
                <a:lnTo>
                  <a:pt x="11218" y="54013"/>
                </a:lnTo>
                <a:lnTo>
                  <a:pt x="10674" y="53519"/>
                </a:lnTo>
                <a:lnTo>
                  <a:pt x="10131" y="53024"/>
                </a:lnTo>
                <a:lnTo>
                  <a:pt x="9612" y="52506"/>
                </a:lnTo>
                <a:lnTo>
                  <a:pt x="9093" y="51987"/>
                </a:lnTo>
                <a:lnTo>
                  <a:pt x="8599" y="51468"/>
                </a:lnTo>
                <a:lnTo>
                  <a:pt x="8130" y="50924"/>
                </a:lnTo>
                <a:lnTo>
                  <a:pt x="7660" y="50356"/>
                </a:lnTo>
                <a:lnTo>
                  <a:pt x="7191" y="49788"/>
                </a:lnTo>
                <a:lnTo>
                  <a:pt x="6746" y="49219"/>
                </a:lnTo>
                <a:lnTo>
                  <a:pt x="6326" y="48626"/>
                </a:lnTo>
                <a:lnTo>
                  <a:pt x="5906" y="48009"/>
                </a:lnTo>
                <a:lnTo>
                  <a:pt x="5510" y="47416"/>
                </a:lnTo>
                <a:lnTo>
                  <a:pt x="5115" y="46798"/>
                </a:lnTo>
                <a:lnTo>
                  <a:pt x="4745" y="46156"/>
                </a:lnTo>
                <a:lnTo>
                  <a:pt x="4374" y="45513"/>
                </a:lnTo>
                <a:lnTo>
                  <a:pt x="4028" y="44871"/>
                </a:lnTo>
                <a:lnTo>
                  <a:pt x="3707" y="44204"/>
                </a:lnTo>
                <a:lnTo>
                  <a:pt x="3386" y="43536"/>
                </a:lnTo>
                <a:lnTo>
                  <a:pt x="3089" y="42869"/>
                </a:lnTo>
                <a:lnTo>
                  <a:pt x="2817" y="42178"/>
                </a:lnTo>
                <a:lnTo>
                  <a:pt x="2545" y="41486"/>
                </a:lnTo>
                <a:lnTo>
                  <a:pt x="2298" y="40794"/>
                </a:lnTo>
                <a:lnTo>
                  <a:pt x="2076" y="40077"/>
                </a:lnTo>
                <a:lnTo>
                  <a:pt x="1854" y="39361"/>
                </a:lnTo>
                <a:lnTo>
                  <a:pt x="1681" y="38644"/>
                </a:lnTo>
                <a:lnTo>
                  <a:pt x="1483" y="37903"/>
                </a:lnTo>
                <a:lnTo>
                  <a:pt x="1335" y="37162"/>
                </a:lnTo>
                <a:lnTo>
                  <a:pt x="1187" y="36421"/>
                </a:lnTo>
                <a:lnTo>
                  <a:pt x="1063" y="35679"/>
                </a:lnTo>
                <a:lnTo>
                  <a:pt x="964" y="34913"/>
                </a:lnTo>
                <a:lnTo>
                  <a:pt x="865" y="34147"/>
                </a:lnTo>
                <a:lnTo>
                  <a:pt x="791" y="33381"/>
                </a:lnTo>
                <a:lnTo>
                  <a:pt x="742" y="32615"/>
                </a:lnTo>
                <a:lnTo>
                  <a:pt x="717" y="31849"/>
                </a:lnTo>
                <a:lnTo>
                  <a:pt x="717" y="31059"/>
                </a:lnTo>
                <a:lnTo>
                  <a:pt x="717" y="30268"/>
                </a:lnTo>
                <a:lnTo>
                  <a:pt x="742" y="29502"/>
                </a:lnTo>
                <a:lnTo>
                  <a:pt x="791" y="28736"/>
                </a:lnTo>
                <a:lnTo>
                  <a:pt x="865" y="27970"/>
                </a:lnTo>
                <a:lnTo>
                  <a:pt x="964" y="27204"/>
                </a:lnTo>
                <a:lnTo>
                  <a:pt x="1063" y="26438"/>
                </a:lnTo>
                <a:lnTo>
                  <a:pt x="1187" y="25697"/>
                </a:lnTo>
                <a:lnTo>
                  <a:pt x="1335" y="24956"/>
                </a:lnTo>
                <a:lnTo>
                  <a:pt x="1483" y="24215"/>
                </a:lnTo>
                <a:lnTo>
                  <a:pt x="1681" y="23473"/>
                </a:lnTo>
                <a:lnTo>
                  <a:pt x="1854" y="22757"/>
                </a:lnTo>
                <a:lnTo>
                  <a:pt x="2076" y="22040"/>
                </a:lnTo>
                <a:lnTo>
                  <a:pt x="2298" y="21324"/>
                </a:lnTo>
                <a:lnTo>
                  <a:pt x="2545" y="20632"/>
                </a:lnTo>
                <a:lnTo>
                  <a:pt x="2817" y="19940"/>
                </a:lnTo>
                <a:lnTo>
                  <a:pt x="3089" y="19248"/>
                </a:lnTo>
                <a:lnTo>
                  <a:pt x="3386" y="18581"/>
                </a:lnTo>
                <a:lnTo>
                  <a:pt x="3707" y="17914"/>
                </a:lnTo>
                <a:lnTo>
                  <a:pt x="4028" y="17247"/>
                </a:lnTo>
                <a:lnTo>
                  <a:pt x="4374" y="16605"/>
                </a:lnTo>
                <a:lnTo>
                  <a:pt x="4745" y="15962"/>
                </a:lnTo>
                <a:lnTo>
                  <a:pt x="5115" y="15320"/>
                </a:lnTo>
                <a:lnTo>
                  <a:pt x="5510" y="14702"/>
                </a:lnTo>
                <a:lnTo>
                  <a:pt x="5906" y="14084"/>
                </a:lnTo>
                <a:lnTo>
                  <a:pt x="6326" y="13491"/>
                </a:lnTo>
                <a:lnTo>
                  <a:pt x="6746" y="12898"/>
                </a:lnTo>
                <a:lnTo>
                  <a:pt x="7191" y="12330"/>
                </a:lnTo>
                <a:lnTo>
                  <a:pt x="7660" y="11762"/>
                </a:lnTo>
                <a:lnTo>
                  <a:pt x="8130" y="11193"/>
                </a:lnTo>
                <a:lnTo>
                  <a:pt x="8599" y="10650"/>
                </a:lnTo>
                <a:lnTo>
                  <a:pt x="9093" y="10131"/>
                </a:lnTo>
                <a:lnTo>
                  <a:pt x="9612" y="9612"/>
                </a:lnTo>
                <a:lnTo>
                  <a:pt x="10131" y="9093"/>
                </a:lnTo>
                <a:lnTo>
                  <a:pt x="10674" y="8599"/>
                </a:lnTo>
                <a:lnTo>
                  <a:pt x="11218" y="8105"/>
                </a:lnTo>
                <a:lnTo>
                  <a:pt x="11762" y="7635"/>
                </a:lnTo>
                <a:lnTo>
                  <a:pt x="12330" y="7191"/>
                </a:lnTo>
                <a:lnTo>
                  <a:pt x="12923" y="6746"/>
                </a:lnTo>
                <a:lnTo>
                  <a:pt x="13516" y="6301"/>
                </a:lnTo>
                <a:lnTo>
                  <a:pt x="14109" y="5881"/>
                </a:lnTo>
                <a:lnTo>
                  <a:pt x="14727" y="5486"/>
                </a:lnTo>
                <a:lnTo>
                  <a:pt x="15344" y="5091"/>
                </a:lnTo>
                <a:lnTo>
                  <a:pt x="15962" y="4720"/>
                </a:lnTo>
                <a:lnTo>
                  <a:pt x="16604" y="4374"/>
                </a:lnTo>
                <a:lnTo>
                  <a:pt x="17272" y="4028"/>
                </a:lnTo>
                <a:lnTo>
                  <a:pt x="17914" y="3707"/>
                </a:lnTo>
                <a:lnTo>
                  <a:pt x="18581" y="3386"/>
                </a:lnTo>
                <a:lnTo>
                  <a:pt x="19273" y="3089"/>
                </a:lnTo>
                <a:lnTo>
                  <a:pt x="19940" y="2817"/>
                </a:lnTo>
                <a:lnTo>
                  <a:pt x="20632" y="2546"/>
                </a:lnTo>
                <a:lnTo>
                  <a:pt x="21348" y="2299"/>
                </a:lnTo>
                <a:lnTo>
                  <a:pt x="22065" y="2076"/>
                </a:lnTo>
                <a:lnTo>
                  <a:pt x="22757" y="1854"/>
                </a:lnTo>
                <a:lnTo>
                  <a:pt x="23498" y="1656"/>
                </a:lnTo>
                <a:lnTo>
                  <a:pt x="24214" y="1483"/>
                </a:lnTo>
                <a:lnTo>
                  <a:pt x="24956" y="1310"/>
                </a:lnTo>
                <a:lnTo>
                  <a:pt x="25697" y="1162"/>
                </a:lnTo>
                <a:lnTo>
                  <a:pt x="26463" y="1038"/>
                </a:lnTo>
                <a:lnTo>
                  <a:pt x="27204" y="940"/>
                </a:lnTo>
                <a:lnTo>
                  <a:pt x="27970" y="865"/>
                </a:lnTo>
                <a:lnTo>
                  <a:pt x="28736" y="791"/>
                </a:lnTo>
                <a:lnTo>
                  <a:pt x="29502" y="742"/>
                </a:lnTo>
                <a:lnTo>
                  <a:pt x="30293" y="717"/>
                </a:lnTo>
                <a:lnTo>
                  <a:pt x="31059" y="692"/>
                </a:lnTo>
                <a:close/>
                <a:moveTo>
                  <a:pt x="30268" y="1"/>
                </a:moveTo>
                <a:lnTo>
                  <a:pt x="29477" y="25"/>
                </a:lnTo>
                <a:lnTo>
                  <a:pt x="28687" y="75"/>
                </a:lnTo>
                <a:lnTo>
                  <a:pt x="27896" y="149"/>
                </a:lnTo>
                <a:lnTo>
                  <a:pt x="27130" y="248"/>
                </a:lnTo>
                <a:lnTo>
                  <a:pt x="26339" y="347"/>
                </a:lnTo>
                <a:lnTo>
                  <a:pt x="25573" y="470"/>
                </a:lnTo>
                <a:lnTo>
                  <a:pt x="24807" y="618"/>
                </a:lnTo>
                <a:lnTo>
                  <a:pt x="24066" y="791"/>
                </a:lnTo>
                <a:lnTo>
                  <a:pt x="23325" y="964"/>
                </a:lnTo>
                <a:lnTo>
                  <a:pt x="22584" y="1162"/>
                </a:lnTo>
                <a:lnTo>
                  <a:pt x="21843" y="1384"/>
                </a:lnTo>
                <a:lnTo>
                  <a:pt x="21126" y="1631"/>
                </a:lnTo>
                <a:lnTo>
                  <a:pt x="20409" y="1878"/>
                </a:lnTo>
                <a:lnTo>
                  <a:pt x="19693" y="2150"/>
                </a:lnTo>
                <a:lnTo>
                  <a:pt x="19001" y="2447"/>
                </a:lnTo>
                <a:lnTo>
                  <a:pt x="18309" y="2743"/>
                </a:lnTo>
                <a:lnTo>
                  <a:pt x="17617" y="3064"/>
                </a:lnTo>
                <a:lnTo>
                  <a:pt x="16950" y="3386"/>
                </a:lnTo>
                <a:lnTo>
                  <a:pt x="16283" y="3756"/>
                </a:lnTo>
                <a:lnTo>
                  <a:pt x="15616" y="4102"/>
                </a:lnTo>
                <a:lnTo>
                  <a:pt x="14974" y="4498"/>
                </a:lnTo>
                <a:lnTo>
                  <a:pt x="14331" y="4893"/>
                </a:lnTo>
                <a:lnTo>
                  <a:pt x="13714" y="5313"/>
                </a:lnTo>
                <a:lnTo>
                  <a:pt x="13096" y="5733"/>
                </a:lnTo>
                <a:lnTo>
                  <a:pt x="12503" y="6178"/>
                </a:lnTo>
                <a:lnTo>
                  <a:pt x="11910" y="6622"/>
                </a:lnTo>
                <a:lnTo>
                  <a:pt x="11317" y="7092"/>
                </a:lnTo>
                <a:lnTo>
                  <a:pt x="10749" y="7586"/>
                </a:lnTo>
                <a:lnTo>
                  <a:pt x="10205" y="8080"/>
                </a:lnTo>
                <a:lnTo>
                  <a:pt x="9637" y="8574"/>
                </a:lnTo>
                <a:lnTo>
                  <a:pt x="9118" y="9093"/>
                </a:lnTo>
                <a:lnTo>
                  <a:pt x="8599" y="9637"/>
                </a:lnTo>
                <a:lnTo>
                  <a:pt x="8080" y="10180"/>
                </a:lnTo>
                <a:lnTo>
                  <a:pt x="7586" y="10749"/>
                </a:lnTo>
                <a:lnTo>
                  <a:pt x="7116" y="11317"/>
                </a:lnTo>
                <a:lnTo>
                  <a:pt x="6647" y="11885"/>
                </a:lnTo>
                <a:lnTo>
                  <a:pt x="6178" y="12478"/>
                </a:lnTo>
                <a:lnTo>
                  <a:pt x="5733" y="13096"/>
                </a:lnTo>
                <a:lnTo>
                  <a:pt x="5313" y="13689"/>
                </a:lnTo>
                <a:lnTo>
                  <a:pt x="4917" y="14331"/>
                </a:lnTo>
                <a:lnTo>
                  <a:pt x="4497" y="14949"/>
                </a:lnTo>
                <a:lnTo>
                  <a:pt x="4127" y="15616"/>
                </a:lnTo>
                <a:lnTo>
                  <a:pt x="3756" y="16259"/>
                </a:lnTo>
                <a:lnTo>
                  <a:pt x="3410" y="16926"/>
                </a:lnTo>
                <a:lnTo>
                  <a:pt x="3064" y="17593"/>
                </a:lnTo>
                <a:lnTo>
                  <a:pt x="2743" y="18285"/>
                </a:lnTo>
                <a:lnTo>
                  <a:pt x="2447" y="18977"/>
                </a:lnTo>
                <a:lnTo>
                  <a:pt x="2175" y="19668"/>
                </a:lnTo>
                <a:lnTo>
                  <a:pt x="1903" y="20385"/>
                </a:lnTo>
                <a:lnTo>
                  <a:pt x="1631" y="21101"/>
                </a:lnTo>
                <a:lnTo>
                  <a:pt x="1409" y="21818"/>
                </a:lnTo>
                <a:lnTo>
                  <a:pt x="1187" y="22559"/>
                </a:lnTo>
                <a:lnTo>
                  <a:pt x="989" y="23300"/>
                </a:lnTo>
                <a:lnTo>
                  <a:pt x="791" y="24042"/>
                </a:lnTo>
                <a:lnTo>
                  <a:pt x="643" y="24808"/>
                </a:lnTo>
                <a:lnTo>
                  <a:pt x="495" y="25574"/>
                </a:lnTo>
                <a:lnTo>
                  <a:pt x="371" y="26340"/>
                </a:lnTo>
                <a:lnTo>
                  <a:pt x="248" y="27106"/>
                </a:lnTo>
                <a:lnTo>
                  <a:pt x="174" y="27896"/>
                </a:lnTo>
                <a:lnTo>
                  <a:pt x="99" y="28662"/>
                </a:lnTo>
                <a:lnTo>
                  <a:pt x="50" y="29453"/>
                </a:lnTo>
                <a:lnTo>
                  <a:pt x="25" y="30268"/>
                </a:lnTo>
                <a:lnTo>
                  <a:pt x="1" y="31059"/>
                </a:lnTo>
                <a:lnTo>
                  <a:pt x="25" y="31849"/>
                </a:lnTo>
                <a:lnTo>
                  <a:pt x="50" y="32665"/>
                </a:lnTo>
                <a:lnTo>
                  <a:pt x="99" y="33456"/>
                </a:lnTo>
                <a:lnTo>
                  <a:pt x="174" y="34221"/>
                </a:lnTo>
                <a:lnTo>
                  <a:pt x="248" y="35012"/>
                </a:lnTo>
                <a:lnTo>
                  <a:pt x="371" y="35778"/>
                </a:lnTo>
                <a:lnTo>
                  <a:pt x="495" y="36544"/>
                </a:lnTo>
                <a:lnTo>
                  <a:pt x="643" y="37310"/>
                </a:lnTo>
                <a:lnTo>
                  <a:pt x="791" y="38076"/>
                </a:lnTo>
                <a:lnTo>
                  <a:pt x="989" y="38817"/>
                </a:lnTo>
                <a:lnTo>
                  <a:pt x="1187" y="39558"/>
                </a:lnTo>
                <a:lnTo>
                  <a:pt x="1409" y="40275"/>
                </a:lnTo>
                <a:lnTo>
                  <a:pt x="1631" y="41016"/>
                </a:lnTo>
                <a:lnTo>
                  <a:pt x="1903" y="41733"/>
                </a:lnTo>
                <a:lnTo>
                  <a:pt x="2175" y="42449"/>
                </a:lnTo>
                <a:lnTo>
                  <a:pt x="2447" y="43141"/>
                </a:lnTo>
                <a:lnTo>
                  <a:pt x="2743" y="43833"/>
                </a:lnTo>
                <a:lnTo>
                  <a:pt x="3064" y="44525"/>
                </a:lnTo>
                <a:lnTo>
                  <a:pt x="3410" y="45192"/>
                </a:lnTo>
                <a:lnTo>
                  <a:pt x="3756" y="45859"/>
                </a:lnTo>
                <a:lnTo>
                  <a:pt x="4127" y="46501"/>
                </a:lnTo>
                <a:lnTo>
                  <a:pt x="4497" y="47144"/>
                </a:lnTo>
                <a:lnTo>
                  <a:pt x="4917" y="47786"/>
                </a:lnTo>
                <a:lnTo>
                  <a:pt x="5313" y="48404"/>
                </a:lnTo>
                <a:lnTo>
                  <a:pt x="5733" y="49022"/>
                </a:lnTo>
                <a:lnTo>
                  <a:pt x="6178" y="49639"/>
                </a:lnTo>
                <a:lnTo>
                  <a:pt x="6647" y="50232"/>
                </a:lnTo>
                <a:lnTo>
                  <a:pt x="7116" y="50801"/>
                </a:lnTo>
                <a:lnTo>
                  <a:pt x="7586" y="51369"/>
                </a:lnTo>
                <a:lnTo>
                  <a:pt x="8080" y="51937"/>
                </a:lnTo>
                <a:lnTo>
                  <a:pt x="8599" y="52481"/>
                </a:lnTo>
                <a:lnTo>
                  <a:pt x="9118" y="53024"/>
                </a:lnTo>
                <a:lnTo>
                  <a:pt x="9637" y="53543"/>
                </a:lnTo>
                <a:lnTo>
                  <a:pt x="10205" y="54037"/>
                </a:lnTo>
                <a:lnTo>
                  <a:pt x="10749" y="54532"/>
                </a:lnTo>
                <a:lnTo>
                  <a:pt x="11317" y="55026"/>
                </a:lnTo>
                <a:lnTo>
                  <a:pt x="11910" y="55495"/>
                </a:lnTo>
                <a:lnTo>
                  <a:pt x="12503" y="55940"/>
                </a:lnTo>
                <a:lnTo>
                  <a:pt x="13096" y="56385"/>
                </a:lnTo>
                <a:lnTo>
                  <a:pt x="13714" y="56805"/>
                </a:lnTo>
                <a:lnTo>
                  <a:pt x="14331" y="57225"/>
                </a:lnTo>
                <a:lnTo>
                  <a:pt x="14974" y="57620"/>
                </a:lnTo>
                <a:lnTo>
                  <a:pt x="15616" y="57991"/>
                </a:lnTo>
                <a:lnTo>
                  <a:pt x="16283" y="58361"/>
                </a:lnTo>
                <a:lnTo>
                  <a:pt x="16950" y="58707"/>
                </a:lnTo>
                <a:lnTo>
                  <a:pt x="17617" y="59053"/>
                </a:lnTo>
                <a:lnTo>
                  <a:pt x="18309" y="59374"/>
                </a:lnTo>
                <a:lnTo>
                  <a:pt x="19001" y="59671"/>
                </a:lnTo>
                <a:lnTo>
                  <a:pt x="19693" y="59967"/>
                </a:lnTo>
                <a:lnTo>
                  <a:pt x="20409" y="60239"/>
                </a:lnTo>
                <a:lnTo>
                  <a:pt x="21126" y="60486"/>
                </a:lnTo>
                <a:lnTo>
                  <a:pt x="21843" y="60733"/>
                </a:lnTo>
                <a:lnTo>
                  <a:pt x="22584" y="60931"/>
                </a:lnTo>
                <a:lnTo>
                  <a:pt x="23325" y="61153"/>
                </a:lnTo>
                <a:lnTo>
                  <a:pt x="24066" y="61326"/>
                </a:lnTo>
                <a:lnTo>
                  <a:pt x="24807" y="61499"/>
                </a:lnTo>
                <a:lnTo>
                  <a:pt x="25573" y="61648"/>
                </a:lnTo>
                <a:lnTo>
                  <a:pt x="26339" y="61771"/>
                </a:lnTo>
                <a:lnTo>
                  <a:pt x="27130" y="61870"/>
                </a:lnTo>
                <a:lnTo>
                  <a:pt x="27896" y="61969"/>
                </a:lnTo>
                <a:lnTo>
                  <a:pt x="28687" y="62043"/>
                </a:lnTo>
                <a:lnTo>
                  <a:pt x="29477" y="62092"/>
                </a:lnTo>
                <a:lnTo>
                  <a:pt x="30268" y="62117"/>
                </a:lnTo>
                <a:lnTo>
                  <a:pt x="31874" y="62117"/>
                </a:lnTo>
                <a:lnTo>
                  <a:pt x="32665" y="62092"/>
                </a:lnTo>
                <a:lnTo>
                  <a:pt x="33455" y="62043"/>
                </a:lnTo>
                <a:lnTo>
                  <a:pt x="34246" y="61969"/>
                </a:lnTo>
                <a:lnTo>
                  <a:pt x="35012" y="61870"/>
                </a:lnTo>
                <a:lnTo>
                  <a:pt x="35803" y="61771"/>
                </a:lnTo>
                <a:lnTo>
                  <a:pt x="36569" y="61648"/>
                </a:lnTo>
                <a:lnTo>
                  <a:pt x="37334" y="61499"/>
                </a:lnTo>
                <a:lnTo>
                  <a:pt x="38076" y="61326"/>
                </a:lnTo>
                <a:lnTo>
                  <a:pt x="38817" y="61153"/>
                </a:lnTo>
                <a:lnTo>
                  <a:pt x="39558" y="60931"/>
                </a:lnTo>
                <a:lnTo>
                  <a:pt x="40299" y="60733"/>
                </a:lnTo>
                <a:lnTo>
                  <a:pt x="41016" y="60486"/>
                </a:lnTo>
                <a:lnTo>
                  <a:pt x="41733" y="60239"/>
                </a:lnTo>
                <a:lnTo>
                  <a:pt x="42449" y="59967"/>
                </a:lnTo>
                <a:lnTo>
                  <a:pt x="43141" y="59671"/>
                </a:lnTo>
                <a:lnTo>
                  <a:pt x="43833" y="59374"/>
                </a:lnTo>
                <a:lnTo>
                  <a:pt x="44525" y="59053"/>
                </a:lnTo>
                <a:lnTo>
                  <a:pt x="45192" y="58707"/>
                </a:lnTo>
                <a:lnTo>
                  <a:pt x="45859" y="58361"/>
                </a:lnTo>
                <a:lnTo>
                  <a:pt x="46526" y="57991"/>
                </a:lnTo>
                <a:lnTo>
                  <a:pt x="47168" y="57620"/>
                </a:lnTo>
                <a:lnTo>
                  <a:pt x="47811" y="57225"/>
                </a:lnTo>
                <a:lnTo>
                  <a:pt x="48428" y="56805"/>
                </a:lnTo>
                <a:lnTo>
                  <a:pt x="49046" y="56385"/>
                </a:lnTo>
                <a:lnTo>
                  <a:pt x="49639" y="55940"/>
                </a:lnTo>
                <a:lnTo>
                  <a:pt x="50232" y="55495"/>
                </a:lnTo>
                <a:lnTo>
                  <a:pt x="50825" y="55026"/>
                </a:lnTo>
                <a:lnTo>
                  <a:pt x="51393" y="54532"/>
                </a:lnTo>
                <a:lnTo>
                  <a:pt x="51937" y="54037"/>
                </a:lnTo>
                <a:lnTo>
                  <a:pt x="52505" y="53543"/>
                </a:lnTo>
                <a:lnTo>
                  <a:pt x="53024" y="53024"/>
                </a:lnTo>
                <a:lnTo>
                  <a:pt x="53543" y="52481"/>
                </a:lnTo>
                <a:lnTo>
                  <a:pt x="54062" y="51937"/>
                </a:lnTo>
                <a:lnTo>
                  <a:pt x="54556" y="51369"/>
                </a:lnTo>
                <a:lnTo>
                  <a:pt x="55025" y="50801"/>
                </a:lnTo>
                <a:lnTo>
                  <a:pt x="55495" y="50232"/>
                </a:lnTo>
                <a:lnTo>
                  <a:pt x="55964" y="49639"/>
                </a:lnTo>
                <a:lnTo>
                  <a:pt x="56384" y="49022"/>
                </a:lnTo>
                <a:lnTo>
                  <a:pt x="56829" y="48404"/>
                </a:lnTo>
                <a:lnTo>
                  <a:pt x="57225" y="47786"/>
                </a:lnTo>
                <a:lnTo>
                  <a:pt x="57620" y="47144"/>
                </a:lnTo>
                <a:lnTo>
                  <a:pt x="58015" y="46501"/>
                </a:lnTo>
                <a:lnTo>
                  <a:pt x="58386" y="45859"/>
                </a:lnTo>
                <a:lnTo>
                  <a:pt x="58732" y="45192"/>
                </a:lnTo>
                <a:lnTo>
                  <a:pt x="59078" y="44525"/>
                </a:lnTo>
                <a:lnTo>
                  <a:pt x="59399" y="43833"/>
                </a:lnTo>
                <a:lnTo>
                  <a:pt x="59695" y="43141"/>
                </a:lnTo>
                <a:lnTo>
                  <a:pt x="59967" y="42449"/>
                </a:lnTo>
                <a:lnTo>
                  <a:pt x="60239" y="41733"/>
                </a:lnTo>
                <a:lnTo>
                  <a:pt x="60511" y="41016"/>
                </a:lnTo>
                <a:lnTo>
                  <a:pt x="60733" y="40275"/>
                </a:lnTo>
                <a:lnTo>
                  <a:pt x="60955" y="39558"/>
                </a:lnTo>
                <a:lnTo>
                  <a:pt x="61153" y="38817"/>
                </a:lnTo>
                <a:lnTo>
                  <a:pt x="61351" y="38076"/>
                </a:lnTo>
                <a:lnTo>
                  <a:pt x="61499" y="37310"/>
                </a:lnTo>
                <a:lnTo>
                  <a:pt x="61647" y="36544"/>
                </a:lnTo>
                <a:lnTo>
                  <a:pt x="61771" y="35778"/>
                </a:lnTo>
                <a:lnTo>
                  <a:pt x="61894" y="35012"/>
                </a:lnTo>
                <a:lnTo>
                  <a:pt x="61968" y="34221"/>
                </a:lnTo>
                <a:lnTo>
                  <a:pt x="62043" y="33456"/>
                </a:lnTo>
                <a:lnTo>
                  <a:pt x="62092" y="32665"/>
                </a:lnTo>
                <a:lnTo>
                  <a:pt x="62117" y="31849"/>
                </a:lnTo>
                <a:lnTo>
                  <a:pt x="62141" y="31059"/>
                </a:lnTo>
                <a:lnTo>
                  <a:pt x="62117" y="30268"/>
                </a:lnTo>
                <a:lnTo>
                  <a:pt x="62092" y="29453"/>
                </a:lnTo>
                <a:lnTo>
                  <a:pt x="62043" y="28662"/>
                </a:lnTo>
                <a:lnTo>
                  <a:pt x="61968" y="27896"/>
                </a:lnTo>
                <a:lnTo>
                  <a:pt x="61894" y="27106"/>
                </a:lnTo>
                <a:lnTo>
                  <a:pt x="61771" y="26340"/>
                </a:lnTo>
                <a:lnTo>
                  <a:pt x="61647" y="25574"/>
                </a:lnTo>
                <a:lnTo>
                  <a:pt x="61499" y="24808"/>
                </a:lnTo>
                <a:lnTo>
                  <a:pt x="61351" y="24042"/>
                </a:lnTo>
                <a:lnTo>
                  <a:pt x="61153" y="23300"/>
                </a:lnTo>
                <a:lnTo>
                  <a:pt x="60955" y="22559"/>
                </a:lnTo>
                <a:lnTo>
                  <a:pt x="60733" y="21818"/>
                </a:lnTo>
                <a:lnTo>
                  <a:pt x="60511" y="21101"/>
                </a:lnTo>
                <a:lnTo>
                  <a:pt x="60239" y="20385"/>
                </a:lnTo>
                <a:lnTo>
                  <a:pt x="59967" y="19668"/>
                </a:lnTo>
                <a:lnTo>
                  <a:pt x="59695" y="18977"/>
                </a:lnTo>
                <a:lnTo>
                  <a:pt x="59399" y="18285"/>
                </a:lnTo>
                <a:lnTo>
                  <a:pt x="59078" y="17593"/>
                </a:lnTo>
                <a:lnTo>
                  <a:pt x="58732" y="16926"/>
                </a:lnTo>
                <a:lnTo>
                  <a:pt x="58386" y="16259"/>
                </a:lnTo>
                <a:lnTo>
                  <a:pt x="58015" y="15616"/>
                </a:lnTo>
                <a:lnTo>
                  <a:pt x="57620" y="14949"/>
                </a:lnTo>
                <a:lnTo>
                  <a:pt x="57225" y="14331"/>
                </a:lnTo>
                <a:lnTo>
                  <a:pt x="56829" y="13689"/>
                </a:lnTo>
                <a:lnTo>
                  <a:pt x="56384" y="13096"/>
                </a:lnTo>
                <a:lnTo>
                  <a:pt x="55964" y="12478"/>
                </a:lnTo>
                <a:lnTo>
                  <a:pt x="55495" y="11885"/>
                </a:lnTo>
                <a:lnTo>
                  <a:pt x="55025" y="11317"/>
                </a:lnTo>
                <a:lnTo>
                  <a:pt x="54556" y="10749"/>
                </a:lnTo>
                <a:lnTo>
                  <a:pt x="54062" y="10180"/>
                </a:lnTo>
                <a:lnTo>
                  <a:pt x="53543" y="9637"/>
                </a:lnTo>
                <a:lnTo>
                  <a:pt x="53024" y="9093"/>
                </a:lnTo>
                <a:lnTo>
                  <a:pt x="52505" y="8574"/>
                </a:lnTo>
                <a:lnTo>
                  <a:pt x="51937" y="8080"/>
                </a:lnTo>
                <a:lnTo>
                  <a:pt x="51393" y="7586"/>
                </a:lnTo>
                <a:lnTo>
                  <a:pt x="50825" y="7092"/>
                </a:lnTo>
                <a:lnTo>
                  <a:pt x="50232" y="6622"/>
                </a:lnTo>
                <a:lnTo>
                  <a:pt x="49639" y="6178"/>
                </a:lnTo>
                <a:lnTo>
                  <a:pt x="49046" y="5733"/>
                </a:lnTo>
                <a:lnTo>
                  <a:pt x="48428" y="5313"/>
                </a:lnTo>
                <a:lnTo>
                  <a:pt x="47811" y="4893"/>
                </a:lnTo>
                <a:lnTo>
                  <a:pt x="47168" y="4498"/>
                </a:lnTo>
                <a:lnTo>
                  <a:pt x="46526" y="4102"/>
                </a:lnTo>
                <a:lnTo>
                  <a:pt x="45859" y="3756"/>
                </a:lnTo>
                <a:lnTo>
                  <a:pt x="45192" y="3386"/>
                </a:lnTo>
                <a:lnTo>
                  <a:pt x="44525" y="3064"/>
                </a:lnTo>
                <a:lnTo>
                  <a:pt x="43833" y="2743"/>
                </a:lnTo>
                <a:lnTo>
                  <a:pt x="43141" y="2447"/>
                </a:lnTo>
                <a:lnTo>
                  <a:pt x="42449" y="2150"/>
                </a:lnTo>
                <a:lnTo>
                  <a:pt x="41733" y="1878"/>
                </a:lnTo>
                <a:lnTo>
                  <a:pt x="41016" y="1631"/>
                </a:lnTo>
                <a:lnTo>
                  <a:pt x="40299" y="1384"/>
                </a:lnTo>
                <a:lnTo>
                  <a:pt x="39558" y="1162"/>
                </a:lnTo>
                <a:lnTo>
                  <a:pt x="38817" y="964"/>
                </a:lnTo>
                <a:lnTo>
                  <a:pt x="38076" y="791"/>
                </a:lnTo>
                <a:lnTo>
                  <a:pt x="37334" y="618"/>
                </a:lnTo>
                <a:lnTo>
                  <a:pt x="36569" y="470"/>
                </a:lnTo>
                <a:lnTo>
                  <a:pt x="35803" y="347"/>
                </a:lnTo>
                <a:lnTo>
                  <a:pt x="35012" y="248"/>
                </a:lnTo>
                <a:lnTo>
                  <a:pt x="34246" y="149"/>
                </a:lnTo>
                <a:lnTo>
                  <a:pt x="33455" y="75"/>
                </a:lnTo>
                <a:lnTo>
                  <a:pt x="32665" y="25"/>
                </a:lnTo>
                <a:lnTo>
                  <a:pt x="3187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2848900" y="186502"/>
            <a:ext cx="54630" cy="53767"/>
          </a:xfrm>
          <a:custGeom>
            <a:avLst/>
            <a:gdLst/>
            <a:ahLst/>
            <a:cxnLst/>
            <a:rect l="l" t="t" r="r" b="b"/>
            <a:pathLst>
              <a:path w="1582" h="1557" extrusionOk="0">
                <a:moveTo>
                  <a:pt x="643" y="0"/>
                </a:moveTo>
                <a:lnTo>
                  <a:pt x="495" y="50"/>
                </a:lnTo>
                <a:lnTo>
                  <a:pt x="347" y="124"/>
                </a:lnTo>
                <a:lnTo>
                  <a:pt x="223" y="223"/>
                </a:lnTo>
                <a:lnTo>
                  <a:pt x="149" y="346"/>
                </a:lnTo>
                <a:lnTo>
                  <a:pt x="75" y="470"/>
                </a:lnTo>
                <a:lnTo>
                  <a:pt x="25" y="618"/>
                </a:lnTo>
                <a:lnTo>
                  <a:pt x="1" y="766"/>
                </a:lnTo>
                <a:lnTo>
                  <a:pt x="25" y="939"/>
                </a:lnTo>
                <a:lnTo>
                  <a:pt x="75" y="1087"/>
                </a:lnTo>
                <a:lnTo>
                  <a:pt x="149" y="1211"/>
                </a:lnTo>
                <a:lnTo>
                  <a:pt x="223" y="1334"/>
                </a:lnTo>
                <a:lnTo>
                  <a:pt x="347" y="1433"/>
                </a:lnTo>
                <a:lnTo>
                  <a:pt x="495" y="1507"/>
                </a:lnTo>
                <a:lnTo>
                  <a:pt x="643" y="1557"/>
                </a:lnTo>
                <a:lnTo>
                  <a:pt x="940" y="1557"/>
                </a:lnTo>
                <a:lnTo>
                  <a:pt x="1088" y="1507"/>
                </a:lnTo>
                <a:lnTo>
                  <a:pt x="1236" y="1433"/>
                </a:lnTo>
                <a:lnTo>
                  <a:pt x="1335" y="1334"/>
                </a:lnTo>
                <a:lnTo>
                  <a:pt x="1434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82" y="766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6"/>
                </a:lnTo>
                <a:lnTo>
                  <a:pt x="1335" y="223"/>
                </a:lnTo>
                <a:lnTo>
                  <a:pt x="1236" y="124"/>
                </a:lnTo>
                <a:lnTo>
                  <a:pt x="1088" y="50"/>
                </a:lnTo>
                <a:lnTo>
                  <a:pt x="9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251325" y="3530208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8806510" y="1151867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28" y="25"/>
                </a:lnTo>
                <a:lnTo>
                  <a:pt x="3880" y="74"/>
                </a:lnTo>
                <a:lnTo>
                  <a:pt x="3707" y="148"/>
                </a:lnTo>
                <a:lnTo>
                  <a:pt x="3583" y="272"/>
                </a:lnTo>
                <a:lnTo>
                  <a:pt x="248" y="3608"/>
                </a:lnTo>
                <a:lnTo>
                  <a:pt x="149" y="3731"/>
                </a:lnTo>
                <a:lnTo>
                  <a:pt x="50" y="3879"/>
                </a:lnTo>
                <a:lnTo>
                  <a:pt x="1" y="4052"/>
                </a:lnTo>
                <a:lnTo>
                  <a:pt x="1" y="4225"/>
                </a:lnTo>
                <a:lnTo>
                  <a:pt x="1" y="4398"/>
                </a:lnTo>
                <a:lnTo>
                  <a:pt x="50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67"/>
                </a:lnTo>
                <a:lnTo>
                  <a:pt x="544" y="5041"/>
                </a:lnTo>
                <a:lnTo>
                  <a:pt x="717" y="5090"/>
                </a:lnTo>
                <a:lnTo>
                  <a:pt x="1038" y="5090"/>
                </a:lnTo>
                <a:lnTo>
                  <a:pt x="1211" y="5041"/>
                </a:lnTo>
                <a:lnTo>
                  <a:pt x="1360" y="4967"/>
                </a:lnTo>
                <a:lnTo>
                  <a:pt x="1508" y="4843"/>
                </a:lnTo>
                <a:lnTo>
                  <a:pt x="4819" y="1507"/>
                </a:lnTo>
                <a:lnTo>
                  <a:pt x="4942" y="1384"/>
                </a:lnTo>
                <a:lnTo>
                  <a:pt x="5016" y="1236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6" y="568"/>
                </a:lnTo>
                <a:lnTo>
                  <a:pt x="4942" y="396"/>
                </a:lnTo>
                <a:lnTo>
                  <a:pt x="4819" y="272"/>
                </a:lnTo>
                <a:lnTo>
                  <a:pt x="4695" y="148"/>
                </a:lnTo>
                <a:lnTo>
                  <a:pt x="4547" y="74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8806510" y="1151867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66" y="0"/>
                </a:moveTo>
                <a:lnTo>
                  <a:pt x="717" y="25"/>
                </a:lnTo>
                <a:lnTo>
                  <a:pt x="544" y="74"/>
                </a:lnTo>
                <a:lnTo>
                  <a:pt x="396" y="148"/>
                </a:lnTo>
                <a:lnTo>
                  <a:pt x="248" y="272"/>
                </a:lnTo>
                <a:lnTo>
                  <a:pt x="149" y="396"/>
                </a:lnTo>
                <a:lnTo>
                  <a:pt x="50" y="568"/>
                </a:lnTo>
                <a:lnTo>
                  <a:pt x="1" y="717"/>
                </a:lnTo>
                <a:lnTo>
                  <a:pt x="1" y="890"/>
                </a:lnTo>
                <a:lnTo>
                  <a:pt x="1" y="1063"/>
                </a:lnTo>
                <a:lnTo>
                  <a:pt x="50" y="1236"/>
                </a:lnTo>
                <a:lnTo>
                  <a:pt x="149" y="1384"/>
                </a:lnTo>
                <a:lnTo>
                  <a:pt x="248" y="1507"/>
                </a:lnTo>
                <a:lnTo>
                  <a:pt x="3583" y="4843"/>
                </a:lnTo>
                <a:lnTo>
                  <a:pt x="3707" y="4967"/>
                </a:lnTo>
                <a:lnTo>
                  <a:pt x="3880" y="5041"/>
                </a:lnTo>
                <a:lnTo>
                  <a:pt x="4028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67"/>
                </a:lnTo>
                <a:lnTo>
                  <a:pt x="4819" y="4843"/>
                </a:lnTo>
                <a:lnTo>
                  <a:pt x="4942" y="4695"/>
                </a:lnTo>
                <a:lnTo>
                  <a:pt x="5016" y="4547"/>
                </a:lnTo>
                <a:lnTo>
                  <a:pt x="5066" y="4398"/>
                </a:lnTo>
                <a:lnTo>
                  <a:pt x="5091" y="4225"/>
                </a:lnTo>
                <a:lnTo>
                  <a:pt x="5066" y="4052"/>
                </a:lnTo>
                <a:lnTo>
                  <a:pt x="5016" y="3879"/>
                </a:lnTo>
                <a:lnTo>
                  <a:pt x="4942" y="3731"/>
                </a:lnTo>
                <a:lnTo>
                  <a:pt x="4819" y="3608"/>
                </a:lnTo>
                <a:lnTo>
                  <a:pt x="1508" y="272"/>
                </a:lnTo>
                <a:lnTo>
                  <a:pt x="1360" y="148"/>
                </a:lnTo>
                <a:lnTo>
                  <a:pt x="1211" y="74"/>
                </a:lnTo>
                <a:lnTo>
                  <a:pt x="1038" y="25"/>
                </a:lnTo>
                <a:lnTo>
                  <a:pt x="86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4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>
            <a:spLocks noGrp="1"/>
          </p:cNvSpPr>
          <p:nvPr>
            <p:ph type="body" idx="1"/>
          </p:nvPr>
        </p:nvSpPr>
        <p:spPr>
          <a:xfrm>
            <a:off x="794950" y="1708150"/>
            <a:ext cx="3749400" cy="28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 Light"/>
              <a:buChar char="●"/>
              <a:defRPr sz="250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body" idx="2"/>
          </p:nvPr>
        </p:nvSpPr>
        <p:spPr>
          <a:xfrm>
            <a:off x="4599650" y="1708150"/>
            <a:ext cx="3749400" cy="28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 sz="250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subTitle" idx="3"/>
          </p:nvPr>
        </p:nvSpPr>
        <p:spPr>
          <a:xfrm>
            <a:off x="720150" y="125310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-792873" y="4232740"/>
            <a:ext cx="2145919" cy="2145055"/>
          </a:xfrm>
          <a:custGeom>
            <a:avLst/>
            <a:gdLst/>
            <a:ahLst/>
            <a:cxnLst/>
            <a:rect l="l" t="t" r="r" b="b"/>
            <a:pathLst>
              <a:path w="62142" h="62117" extrusionOk="0">
                <a:moveTo>
                  <a:pt x="31059" y="692"/>
                </a:moveTo>
                <a:lnTo>
                  <a:pt x="31849" y="717"/>
                </a:lnTo>
                <a:lnTo>
                  <a:pt x="32640" y="742"/>
                </a:lnTo>
                <a:lnTo>
                  <a:pt x="33406" y="791"/>
                </a:lnTo>
                <a:lnTo>
                  <a:pt x="34172" y="865"/>
                </a:lnTo>
                <a:lnTo>
                  <a:pt x="34938" y="940"/>
                </a:lnTo>
                <a:lnTo>
                  <a:pt x="35679" y="1038"/>
                </a:lnTo>
                <a:lnTo>
                  <a:pt x="36445" y="1162"/>
                </a:lnTo>
                <a:lnTo>
                  <a:pt x="37186" y="1310"/>
                </a:lnTo>
                <a:lnTo>
                  <a:pt x="37927" y="1483"/>
                </a:lnTo>
                <a:lnTo>
                  <a:pt x="38644" y="1656"/>
                </a:lnTo>
                <a:lnTo>
                  <a:pt x="39361" y="1854"/>
                </a:lnTo>
                <a:lnTo>
                  <a:pt x="40077" y="2076"/>
                </a:lnTo>
                <a:lnTo>
                  <a:pt x="40794" y="2299"/>
                </a:lnTo>
                <a:lnTo>
                  <a:pt x="41510" y="2546"/>
                </a:lnTo>
                <a:lnTo>
                  <a:pt x="42202" y="2817"/>
                </a:lnTo>
                <a:lnTo>
                  <a:pt x="42869" y="3089"/>
                </a:lnTo>
                <a:lnTo>
                  <a:pt x="43561" y="3386"/>
                </a:lnTo>
                <a:lnTo>
                  <a:pt x="44228" y="3707"/>
                </a:lnTo>
                <a:lnTo>
                  <a:pt x="44870" y="4028"/>
                </a:lnTo>
                <a:lnTo>
                  <a:pt x="45538" y="4374"/>
                </a:lnTo>
                <a:lnTo>
                  <a:pt x="46180" y="4720"/>
                </a:lnTo>
                <a:lnTo>
                  <a:pt x="46798" y="5091"/>
                </a:lnTo>
                <a:lnTo>
                  <a:pt x="47415" y="5486"/>
                </a:lnTo>
                <a:lnTo>
                  <a:pt x="48033" y="5881"/>
                </a:lnTo>
                <a:lnTo>
                  <a:pt x="48626" y="6301"/>
                </a:lnTo>
                <a:lnTo>
                  <a:pt x="49219" y="6746"/>
                </a:lnTo>
                <a:lnTo>
                  <a:pt x="49812" y="7191"/>
                </a:lnTo>
                <a:lnTo>
                  <a:pt x="50380" y="7635"/>
                </a:lnTo>
                <a:lnTo>
                  <a:pt x="50924" y="8105"/>
                </a:lnTo>
                <a:lnTo>
                  <a:pt x="51468" y="8599"/>
                </a:lnTo>
                <a:lnTo>
                  <a:pt x="52011" y="9093"/>
                </a:lnTo>
                <a:lnTo>
                  <a:pt x="52530" y="9612"/>
                </a:lnTo>
                <a:lnTo>
                  <a:pt x="53049" y="10131"/>
                </a:lnTo>
                <a:lnTo>
                  <a:pt x="53543" y="10650"/>
                </a:lnTo>
                <a:lnTo>
                  <a:pt x="54012" y="11193"/>
                </a:lnTo>
                <a:lnTo>
                  <a:pt x="54482" y="11762"/>
                </a:lnTo>
                <a:lnTo>
                  <a:pt x="54951" y="12330"/>
                </a:lnTo>
                <a:lnTo>
                  <a:pt x="55396" y="12898"/>
                </a:lnTo>
                <a:lnTo>
                  <a:pt x="55816" y="13491"/>
                </a:lnTo>
                <a:lnTo>
                  <a:pt x="56236" y="14084"/>
                </a:lnTo>
                <a:lnTo>
                  <a:pt x="56632" y="14702"/>
                </a:lnTo>
                <a:lnTo>
                  <a:pt x="57027" y="15320"/>
                </a:lnTo>
                <a:lnTo>
                  <a:pt x="57397" y="15962"/>
                </a:lnTo>
                <a:lnTo>
                  <a:pt x="57768" y="16605"/>
                </a:lnTo>
                <a:lnTo>
                  <a:pt x="58114" y="17247"/>
                </a:lnTo>
                <a:lnTo>
                  <a:pt x="58435" y="17914"/>
                </a:lnTo>
                <a:lnTo>
                  <a:pt x="58732" y="18581"/>
                </a:lnTo>
                <a:lnTo>
                  <a:pt x="59028" y="19248"/>
                </a:lnTo>
                <a:lnTo>
                  <a:pt x="59325" y="19940"/>
                </a:lnTo>
                <a:lnTo>
                  <a:pt x="59596" y="20632"/>
                </a:lnTo>
                <a:lnTo>
                  <a:pt x="59844" y="21324"/>
                </a:lnTo>
                <a:lnTo>
                  <a:pt x="60066" y="22040"/>
                </a:lnTo>
                <a:lnTo>
                  <a:pt x="60288" y="22757"/>
                </a:lnTo>
                <a:lnTo>
                  <a:pt x="60461" y="23473"/>
                </a:lnTo>
                <a:lnTo>
                  <a:pt x="60659" y="24215"/>
                </a:lnTo>
                <a:lnTo>
                  <a:pt x="60807" y="24956"/>
                </a:lnTo>
                <a:lnTo>
                  <a:pt x="60955" y="25697"/>
                </a:lnTo>
                <a:lnTo>
                  <a:pt x="61079" y="26438"/>
                </a:lnTo>
                <a:lnTo>
                  <a:pt x="61178" y="27204"/>
                </a:lnTo>
                <a:lnTo>
                  <a:pt x="61277" y="27970"/>
                </a:lnTo>
                <a:lnTo>
                  <a:pt x="61351" y="28736"/>
                </a:lnTo>
                <a:lnTo>
                  <a:pt x="61400" y="29502"/>
                </a:lnTo>
                <a:lnTo>
                  <a:pt x="61425" y="30268"/>
                </a:lnTo>
                <a:lnTo>
                  <a:pt x="61425" y="31059"/>
                </a:lnTo>
                <a:lnTo>
                  <a:pt x="61425" y="31849"/>
                </a:lnTo>
                <a:lnTo>
                  <a:pt x="61400" y="32615"/>
                </a:lnTo>
                <a:lnTo>
                  <a:pt x="61351" y="33381"/>
                </a:lnTo>
                <a:lnTo>
                  <a:pt x="61277" y="34147"/>
                </a:lnTo>
                <a:lnTo>
                  <a:pt x="61178" y="34913"/>
                </a:lnTo>
                <a:lnTo>
                  <a:pt x="61079" y="35679"/>
                </a:lnTo>
                <a:lnTo>
                  <a:pt x="60955" y="36421"/>
                </a:lnTo>
                <a:lnTo>
                  <a:pt x="60807" y="37162"/>
                </a:lnTo>
                <a:lnTo>
                  <a:pt x="60659" y="37903"/>
                </a:lnTo>
                <a:lnTo>
                  <a:pt x="60461" y="38644"/>
                </a:lnTo>
                <a:lnTo>
                  <a:pt x="60288" y="39361"/>
                </a:lnTo>
                <a:lnTo>
                  <a:pt x="60066" y="40077"/>
                </a:lnTo>
                <a:lnTo>
                  <a:pt x="59844" y="40794"/>
                </a:lnTo>
                <a:lnTo>
                  <a:pt x="59596" y="41486"/>
                </a:lnTo>
                <a:lnTo>
                  <a:pt x="59325" y="42178"/>
                </a:lnTo>
                <a:lnTo>
                  <a:pt x="59028" y="42869"/>
                </a:lnTo>
                <a:lnTo>
                  <a:pt x="58732" y="43536"/>
                </a:lnTo>
                <a:lnTo>
                  <a:pt x="58435" y="44204"/>
                </a:lnTo>
                <a:lnTo>
                  <a:pt x="58114" y="44871"/>
                </a:lnTo>
                <a:lnTo>
                  <a:pt x="57768" y="45513"/>
                </a:lnTo>
                <a:lnTo>
                  <a:pt x="57397" y="46156"/>
                </a:lnTo>
                <a:lnTo>
                  <a:pt x="57027" y="46798"/>
                </a:lnTo>
                <a:lnTo>
                  <a:pt x="56632" y="47416"/>
                </a:lnTo>
                <a:lnTo>
                  <a:pt x="56236" y="48009"/>
                </a:lnTo>
                <a:lnTo>
                  <a:pt x="55816" y="48626"/>
                </a:lnTo>
                <a:lnTo>
                  <a:pt x="55396" y="49219"/>
                </a:lnTo>
                <a:lnTo>
                  <a:pt x="54951" y="49788"/>
                </a:lnTo>
                <a:lnTo>
                  <a:pt x="54482" y="50356"/>
                </a:lnTo>
                <a:lnTo>
                  <a:pt x="54012" y="50924"/>
                </a:lnTo>
                <a:lnTo>
                  <a:pt x="53543" y="51468"/>
                </a:lnTo>
                <a:lnTo>
                  <a:pt x="53049" y="51987"/>
                </a:lnTo>
                <a:lnTo>
                  <a:pt x="52530" y="52506"/>
                </a:lnTo>
                <a:lnTo>
                  <a:pt x="52011" y="53024"/>
                </a:lnTo>
                <a:lnTo>
                  <a:pt x="51468" y="53519"/>
                </a:lnTo>
                <a:lnTo>
                  <a:pt x="50924" y="54013"/>
                </a:lnTo>
                <a:lnTo>
                  <a:pt x="50380" y="54482"/>
                </a:lnTo>
                <a:lnTo>
                  <a:pt x="49812" y="54927"/>
                </a:lnTo>
                <a:lnTo>
                  <a:pt x="49219" y="55372"/>
                </a:lnTo>
                <a:lnTo>
                  <a:pt x="48626" y="55816"/>
                </a:lnTo>
                <a:lnTo>
                  <a:pt x="48033" y="56236"/>
                </a:lnTo>
                <a:lnTo>
                  <a:pt x="47415" y="56632"/>
                </a:lnTo>
                <a:lnTo>
                  <a:pt x="46798" y="57027"/>
                </a:lnTo>
                <a:lnTo>
                  <a:pt x="46180" y="57398"/>
                </a:lnTo>
                <a:lnTo>
                  <a:pt x="45538" y="57744"/>
                </a:lnTo>
                <a:lnTo>
                  <a:pt x="44870" y="58090"/>
                </a:lnTo>
                <a:lnTo>
                  <a:pt x="44228" y="58411"/>
                </a:lnTo>
                <a:lnTo>
                  <a:pt x="43561" y="58732"/>
                </a:lnTo>
                <a:lnTo>
                  <a:pt x="42869" y="59028"/>
                </a:lnTo>
                <a:lnTo>
                  <a:pt x="42202" y="59300"/>
                </a:lnTo>
                <a:lnTo>
                  <a:pt x="41510" y="59572"/>
                </a:lnTo>
                <a:lnTo>
                  <a:pt x="40794" y="59819"/>
                </a:lnTo>
                <a:lnTo>
                  <a:pt x="40077" y="60042"/>
                </a:lnTo>
                <a:lnTo>
                  <a:pt x="39361" y="60264"/>
                </a:lnTo>
                <a:lnTo>
                  <a:pt x="38644" y="60462"/>
                </a:lnTo>
                <a:lnTo>
                  <a:pt x="37927" y="60635"/>
                </a:lnTo>
                <a:lnTo>
                  <a:pt x="37186" y="60807"/>
                </a:lnTo>
                <a:lnTo>
                  <a:pt x="36445" y="60931"/>
                </a:lnTo>
                <a:lnTo>
                  <a:pt x="35679" y="61055"/>
                </a:lnTo>
                <a:lnTo>
                  <a:pt x="34938" y="61178"/>
                </a:lnTo>
                <a:lnTo>
                  <a:pt x="34172" y="61252"/>
                </a:lnTo>
                <a:lnTo>
                  <a:pt x="33406" y="61326"/>
                </a:lnTo>
                <a:lnTo>
                  <a:pt x="32640" y="61376"/>
                </a:lnTo>
                <a:lnTo>
                  <a:pt x="31849" y="61400"/>
                </a:lnTo>
                <a:lnTo>
                  <a:pt x="31059" y="61425"/>
                </a:lnTo>
                <a:lnTo>
                  <a:pt x="30293" y="61400"/>
                </a:lnTo>
                <a:lnTo>
                  <a:pt x="29502" y="61376"/>
                </a:lnTo>
                <a:lnTo>
                  <a:pt x="28736" y="61326"/>
                </a:lnTo>
                <a:lnTo>
                  <a:pt x="27970" y="61252"/>
                </a:lnTo>
                <a:lnTo>
                  <a:pt x="27204" y="61178"/>
                </a:lnTo>
                <a:lnTo>
                  <a:pt x="26463" y="61055"/>
                </a:lnTo>
                <a:lnTo>
                  <a:pt x="25697" y="60931"/>
                </a:lnTo>
                <a:lnTo>
                  <a:pt x="24956" y="60807"/>
                </a:lnTo>
                <a:lnTo>
                  <a:pt x="24214" y="60635"/>
                </a:lnTo>
                <a:lnTo>
                  <a:pt x="23498" y="60462"/>
                </a:lnTo>
                <a:lnTo>
                  <a:pt x="22757" y="60264"/>
                </a:lnTo>
                <a:lnTo>
                  <a:pt x="22065" y="60042"/>
                </a:lnTo>
                <a:lnTo>
                  <a:pt x="21348" y="59819"/>
                </a:lnTo>
                <a:lnTo>
                  <a:pt x="20632" y="59572"/>
                </a:lnTo>
                <a:lnTo>
                  <a:pt x="19940" y="59300"/>
                </a:lnTo>
                <a:lnTo>
                  <a:pt x="19273" y="59028"/>
                </a:lnTo>
                <a:lnTo>
                  <a:pt x="18581" y="58732"/>
                </a:lnTo>
                <a:lnTo>
                  <a:pt x="17914" y="58411"/>
                </a:lnTo>
                <a:lnTo>
                  <a:pt x="17272" y="58090"/>
                </a:lnTo>
                <a:lnTo>
                  <a:pt x="16604" y="57744"/>
                </a:lnTo>
                <a:lnTo>
                  <a:pt x="15962" y="57398"/>
                </a:lnTo>
                <a:lnTo>
                  <a:pt x="15344" y="57027"/>
                </a:lnTo>
                <a:lnTo>
                  <a:pt x="14727" y="56632"/>
                </a:lnTo>
                <a:lnTo>
                  <a:pt x="14109" y="56236"/>
                </a:lnTo>
                <a:lnTo>
                  <a:pt x="13516" y="55816"/>
                </a:lnTo>
                <a:lnTo>
                  <a:pt x="12923" y="55372"/>
                </a:lnTo>
                <a:lnTo>
                  <a:pt x="12330" y="54927"/>
                </a:lnTo>
                <a:lnTo>
                  <a:pt x="11762" y="54482"/>
                </a:lnTo>
                <a:lnTo>
                  <a:pt x="11218" y="54013"/>
                </a:lnTo>
                <a:lnTo>
                  <a:pt x="10674" y="53519"/>
                </a:lnTo>
                <a:lnTo>
                  <a:pt x="10131" y="53024"/>
                </a:lnTo>
                <a:lnTo>
                  <a:pt x="9612" y="52506"/>
                </a:lnTo>
                <a:lnTo>
                  <a:pt x="9093" y="51987"/>
                </a:lnTo>
                <a:lnTo>
                  <a:pt x="8599" y="51468"/>
                </a:lnTo>
                <a:lnTo>
                  <a:pt x="8130" y="50924"/>
                </a:lnTo>
                <a:lnTo>
                  <a:pt x="7660" y="50356"/>
                </a:lnTo>
                <a:lnTo>
                  <a:pt x="7191" y="49788"/>
                </a:lnTo>
                <a:lnTo>
                  <a:pt x="6746" y="49219"/>
                </a:lnTo>
                <a:lnTo>
                  <a:pt x="6326" y="48626"/>
                </a:lnTo>
                <a:lnTo>
                  <a:pt x="5906" y="48009"/>
                </a:lnTo>
                <a:lnTo>
                  <a:pt x="5510" y="47416"/>
                </a:lnTo>
                <a:lnTo>
                  <a:pt x="5115" y="46798"/>
                </a:lnTo>
                <a:lnTo>
                  <a:pt x="4745" y="46156"/>
                </a:lnTo>
                <a:lnTo>
                  <a:pt x="4374" y="45513"/>
                </a:lnTo>
                <a:lnTo>
                  <a:pt x="4028" y="44871"/>
                </a:lnTo>
                <a:lnTo>
                  <a:pt x="3707" y="44204"/>
                </a:lnTo>
                <a:lnTo>
                  <a:pt x="3386" y="43536"/>
                </a:lnTo>
                <a:lnTo>
                  <a:pt x="3089" y="42869"/>
                </a:lnTo>
                <a:lnTo>
                  <a:pt x="2817" y="42178"/>
                </a:lnTo>
                <a:lnTo>
                  <a:pt x="2545" y="41486"/>
                </a:lnTo>
                <a:lnTo>
                  <a:pt x="2298" y="40794"/>
                </a:lnTo>
                <a:lnTo>
                  <a:pt x="2076" y="40077"/>
                </a:lnTo>
                <a:lnTo>
                  <a:pt x="1854" y="39361"/>
                </a:lnTo>
                <a:lnTo>
                  <a:pt x="1681" y="38644"/>
                </a:lnTo>
                <a:lnTo>
                  <a:pt x="1483" y="37903"/>
                </a:lnTo>
                <a:lnTo>
                  <a:pt x="1335" y="37162"/>
                </a:lnTo>
                <a:lnTo>
                  <a:pt x="1187" y="36421"/>
                </a:lnTo>
                <a:lnTo>
                  <a:pt x="1063" y="35679"/>
                </a:lnTo>
                <a:lnTo>
                  <a:pt x="964" y="34913"/>
                </a:lnTo>
                <a:lnTo>
                  <a:pt x="865" y="34147"/>
                </a:lnTo>
                <a:lnTo>
                  <a:pt x="791" y="33381"/>
                </a:lnTo>
                <a:lnTo>
                  <a:pt x="742" y="32615"/>
                </a:lnTo>
                <a:lnTo>
                  <a:pt x="717" y="31849"/>
                </a:lnTo>
                <a:lnTo>
                  <a:pt x="717" y="31059"/>
                </a:lnTo>
                <a:lnTo>
                  <a:pt x="717" y="30268"/>
                </a:lnTo>
                <a:lnTo>
                  <a:pt x="742" y="29502"/>
                </a:lnTo>
                <a:lnTo>
                  <a:pt x="791" y="28736"/>
                </a:lnTo>
                <a:lnTo>
                  <a:pt x="865" y="27970"/>
                </a:lnTo>
                <a:lnTo>
                  <a:pt x="964" y="27204"/>
                </a:lnTo>
                <a:lnTo>
                  <a:pt x="1063" y="26438"/>
                </a:lnTo>
                <a:lnTo>
                  <a:pt x="1187" y="25697"/>
                </a:lnTo>
                <a:lnTo>
                  <a:pt x="1335" y="24956"/>
                </a:lnTo>
                <a:lnTo>
                  <a:pt x="1483" y="24215"/>
                </a:lnTo>
                <a:lnTo>
                  <a:pt x="1681" y="23473"/>
                </a:lnTo>
                <a:lnTo>
                  <a:pt x="1854" y="22757"/>
                </a:lnTo>
                <a:lnTo>
                  <a:pt x="2076" y="22040"/>
                </a:lnTo>
                <a:lnTo>
                  <a:pt x="2298" y="21324"/>
                </a:lnTo>
                <a:lnTo>
                  <a:pt x="2545" y="20632"/>
                </a:lnTo>
                <a:lnTo>
                  <a:pt x="2817" y="19940"/>
                </a:lnTo>
                <a:lnTo>
                  <a:pt x="3089" y="19248"/>
                </a:lnTo>
                <a:lnTo>
                  <a:pt x="3386" y="18581"/>
                </a:lnTo>
                <a:lnTo>
                  <a:pt x="3707" y="17914"/>
                </a:lnTo>
                <a:lnTo>
                  <a:pt x="4028" y="17247"/>
                </a:lnTo>
                <a:lnTo>
                  <a:pt x="4374" y="16605"/>
                </a:lnTo>
                <a:lnTo>
                  <a:pt x="4745" y="15962"/>
                </a:lnTo>
                <a:lnTo>
                  <a:pt x="5115" y="15320"/>
                </a:lnTo>
                <a:lnTo>
                  <a:pt x="5510" y="14702"/>
                </a:lnTo>
                <a:lnTo>
                  <a:pt x="5906" y="14084"/>
                </a:lnTo>
                <a:lnTo>
                  <a:pt x="6326" y="13491"/>
                </a:lnTo>
                <a:lnTo>
                  <a:pt x="6746" y="12898"/>
                </a:lnTo>
                <a:lnTo>
                  <a:pt x="7191" y="12330"/>
                </a:lnTo>
                <a:lnTo>
                  <a:pt x="7660" y="11762"/>
                </a:lnTo>
                <a:lnTo>
                  <a:pt x="8130" y="11193"/>
                </a:lnTo>
                <a:lnTo>
                  <a:pt x="8599" y="10650"/>
                </a:lnTo>
                <a:lnTo>
                  <a:pt x="9093" y="10131"/>
                </a:lnTo>
                <a:lnTo>
                  <a:pt x="9612" y="9612"/>
                </a:lnTo>
                <a:lnTo>
                  <a:pt x="10131" y="9093"/>
                </a:lnTo>
                <a:lnTo>
                  <a:pt x="10674" y="8599"/>
                </a:lnTo>
                <a:lnTo>
                  <a:pt x="11218" y="8105"/>
                </a:lnTo>
                <a:lnTo>
                  <a:pt x="11762" y="7635"/>
                </a:lnTo>
                <a:lnTo>
                  <a:pt x="12330" y="7191"/>
                </a:lnTo>
                <a:lnTo>
                  <a:pt x="12923" y="6746"/>
                </a:lnTo>
                <a:lnTo>
                  <a:pt x="13516" y="6301"/>
                </a:lnTo>
                <a:lnTo>
                  <a:pt x="14109" y="5881"/>
                </a:lnTo>
                <a:lnTo>
                  <a:pt x="14727" y="5486"/>
                </a:lnTo>
                <a:lnTo>
                  <a:pt x="15344" y="5091"/>
                </a:lnTo>
                <a:lnTo>
                  <a:pt x="15962" y="4720"/>
                </a:lnTo>
                <a:lnTo>
                  <a:pt x="16604" y="4374"/>
                </a:lnTo>
                <a:lnTo>
                  <a:pt x="17272" y="4028"/>
                </a:lnTo>
                <a:lnTo>
                  <a:pt x="17914" y="3707"/>
                </a:lnTo>
                <a:lnTo>
                  <a:pt x="18581" y="3386"/>
                </a:lnTo>
                <a:lnTo>
                  <a:pt x="19273" y="3089"/>
                </a:lnTo>
                <a:lnTo>
                  <a:pt x="19940" y="2817"/>
                </a:lnTo>
                <a:lnTo>
                  <a:pt x="20632" y="2546"/>
                </a:lnTo>
                <a:lnTo>
                  <a:pt x="21348" y="2299"/>
                </a:lnTo>
                <a:lnTo>
                  <a:pt x="22065" y="2076"/>
                </a:lnTo>
                <a:lnTo>
                  <a:pt x="22757" y="1854"/>
                </a:lnTo>
                <a:lnTo>
                  <a:pt x="23498" y="1656"/>
                </a:lnTo>
                <a:lnTo>
                  <a:pt x="24214" y="1483"/>
                </a:lnTo>
                <a:lnTo>
                  <a:pt x="24956" y="1310"/>
                </a:lnTo>
                <a:lnTo>
                  <a:pt x="25697" y="1162"/>
                </a:lnTo>
                <a:lnTo>
                  <a:pt x="26463" y="1038"/>
                </a:lnTo>
                <a:lnTo>
                  <a:pt x="27204" y="940"/>
                </a:lnTo>
                <a:lnTo>
                  <a:pt x="27970" y="865"/>
                </a:lnTo>
                <a:lnTo>
                  <a:pt x="28736" y="791"/>
                </a:lnTo>
                <a:lnTo>
                  <a:pt x="29502" y="742"/>
                </a:lnTo>
                <a:lnTo>
                  <a:pt x="30293" y="717"/>
                </a:lnTo>
                <a:lnTo>
                  <a:pt x="31059" y="692"/>
                </a:lnTo>
                <a:close/>
                <a:moveTo>
                  <a:pt x="30268" y="1"/>
                </a:moveTo>
                <a:lnTo>
                  <a:pt x="29477" y="25"/>
                </a:lnTo>
                <a:lnTo>
                  <a:pt x="28687" y="75"/>
                </a:lnTo>
                <a:lnTo>
                  <a:pt x="27896" y="149"/>
                </a:lnTo>
                <a:lnTo>
                  <a:pt x="27130" y="248"/>
                </a:lnTo>
                <a:lnTo>
                  <a:pt x="26339" y="347"/>
                </a:lnTo>
                <a:lnTo>
                  <a:pt x="25573" y="470"/>
                </a:lnTo>
                <a:lnTo>
                  <a:pt x="24807" y="618"/>
                </a:lnTo>
                <a:lnTo>
                  <a:pt x="24066" y="791"/>
                </a:lnTo>
                <a:lnTo>
                  <a:pt x="23325" y="964"/>
                </a:lnTo>
                <a:lnTo>
                  <a:pt x="22584" y="1162"/>
                </a:lnTo>
                <a:lnTo>
                  <a:pt x="21843" y="1384"/>
                </a:lnTo>
                <a:lnTo>
                  <a:pt x="21126" y="1631"/>
                </a:lnTo>
                <a:lnTo>
                  <a:pt x="20409" y="1878"/>
                </a:lnTo>
                <a:lnTo>
                  <a:pt x="19693" y="2150"/>
                </a:lnTo>
                <a:lnTo>
                  <a:pt x="19001" y="2447"/>
                </a:lnTo>
                <a:lnTo>
                  <a:pt x="18309" y="2743"/>
                </a:lnTo>
                <a:lnTo>
                  <a:pt x="17617" y="3064"/>
                </a:lnTo>
                <a:lnTo>
                  <a:pt x="16950" y="3386"/>
                </a:lnTo>
                <a:lnTo>
                  <a:pt x="16283" y="3756"/>
                </a:lnTo>
                <a:lnTo>
                  <a:pt x="15616" y="4102"/>
                </a:lnTo>
                <a:lnTo>
                  <a:pt x="14974" y="4498"/>
                </a:lnTo>
                <a:lnTo>
                  <a:pt x="14331" y="4893"/>
                </a:lnTo>
                <a:lnTo>
                  <a:pt x="13714" y="5313"/>
                </a:lnTo>
                <a:lnTo>
                  <a:pt x="13096" y="5733"/>
                </a:lnTo>
                <a:lnTo>
                  <a:pt x="12503" y="6178"/>
                </a:lnTo>
                <a:lnTo>
                  <a:pt x="11910" y="6622"/>
                </a:lnTo>
                <a:lnTo>
                  <a:pt x="11317" y="7092"/>
                </a:lnTo>
                <a:lnTo>
                  <a:pt x="10749" y="7586"/>
                </a:lnTo>
                <a:lnTo>
                  <a:pt x="10205" y="8080"/>
                </a:lnTo>
                <a:lnTo>
                  <a:pt x="9637" y="8574"/>
                </a:lnTo>
                <a:lnTo>
                  <a:pt x="9118" y="9093"/>
                </a:lnTo>
                <a:lnTo>
                  <a:pt x="8599" y="9637"/>
                </a:lnTo>
                <a:lnTo>
                  <a:pt x="8080" y="10180"/>
                </a:lnTo>
                <a:lnTo>
                  <a:pt x="7586" y="10749"/>
                </a:lnTo>
                <a:lnTo>
                  <a:pt x="7116" y="11317"/>
                </a:lnTo>
                <a:lnTo>
                  <a:pt x="6647" y="11885"/>
                </a:lnTo>
                <a:lnTo>
                  <a:pt x="6178" y="12478"/>
                </a:lnTo>
                <a:lnTo>
                  <a:pt x="5733" y="13096"/>
                </a:lnTo>
                <a:lnTo>
                  <a:pt x="5313" y="13689"/>
                </a:lnTo>
                <a:lnTo>
                  <a:pt x="4917" y="14331"/>
                </a:lnTo>
                <a:lnTo>
                  <a:pt x="4497" y="14949"/>
                </a:lnTo>
                <a:lnTo>
                  <a:pt x="4127" y="15616"/>
                </a:lnTo>
                <a:lnTo>
                  <a:pt x="3756" y="16259"/>
                </a:lnTo>
                <a:lnTo>
                  <a:pt x="3410" y="16926"/>
                </a:lnTo>
                <a:lnTo>
                  <a:pt x="3064" y="17593"/>
                </a:lnTo>
                <a:lnTo>
                  <a:pt x="2743" y="18285"/>
                </a:lnTo>
                <a:lnTo>
                  <a:pt x="2447" y="18977"/>
                </a:lnTo>
                <a:lnTo>
                  <a:pt x="2175" y="19668"/>
                </a:lnTo>
                <a:lnTo>
                  <a:pt x="1903" y="20385"/>
                </a:lnTo>
                <a:lnTo>
                  <a:pt x="1631" y="21101"/>
                </a:lnTo>
                <a:lnTo>
                  <a:pt x="1409" y="21818"/>
                </a:lnTo>
                <a:lnTo>
                  <a:pt x="1187" y="22559"/>
                </a:lnTo>
                <a:lnTo>
                  <a:pt x="989" y="23300"/>
                </a:lnTo>
                <a:lnTo>
                  <a:pt x="791" y="24042"/>
                </a:lnTo>
                <a:lnTo>
                  <a:pt x="643" y="24808"/>
                </a:lnTo>
                <a:lnTo>
                  <a:pt x="495" y="25574"/>
                </a:lnTo>
                <a:lnTo>
                  <a:pt x="371" y="26340"/>
                </a:lnTo>
                <a:lnTo>
                  <a:pt x="248" y="27106"/>
                </a:lnTo>
                <a:lnTo>
                  <a:pt x="174" y="27896"/>
                </a:lnTo>
                <a:lnTo>
                  <a:pt x="99" y="28662"/>
                </a:lnTo>
                <a:lnTo>
                  <a:pt x="50" y="29453"/>
                </a:lnTo>
                <a:lnTo>
                  <a:pt x="25" y="30268"/>
                </a:lnTo>
                <a:lnTo>
                  <a:pt x="1" y="31059"/>
                </a:lnTo>
                <a:lnTo>
                  <a:pt x="25" y="31849"/>
                </a:lnTo>
                <a:lnTo>
                  <a:pt x="50" y="32665"/>
                </a:lnTo>
                <a:lnTo>
                  <a:pt x="99" y="33456"/>
                </a:lnTo>
                <a:lnTo>
                  <a:pt x="174" y="34221"/>
                </a:lnTo>
                <a:lnTo>
                  <a:pt x="248" y="35012"/>
                </a:lnTo>
                <a:lnTo>
                  <a:pt x="371" y="35778"/>
                </a:lnTo>
                <a:lnTo>
                  <a:pt x="495" y="36544"/>
                </a:lnTo>
                <a:lnTo>
                  <a:pt x="643" y="37310"/>
                </a:lnTo>
                <a:lnTo>
                  <a:pt x="791" y="38076"/>
                </a:lnTo>
                <a:lnTo>
                  <a:pt x="989" y="38817"/>
                </a:lnTo>
                <a:lnTo>
                  <a:pt x="1187" y="39558"/>
                </a:lnTo>
                <a:lnTo>
                  <a:pt x="1409" y="40275"/>
                </a:lnTo>
                <a:lnTo>
                  <a:pt x="1631" y="41016"/>
                </a:lnTo>
                <a:lnTo>
                  <a:pt x="1903" y="41733"/>
                </a:lnTo>
                <a:lnTo>
                  <a:pt x="2175" y="42449"/>
                </a:lnTo>
                <a:lnTo>
                  <a:pt x="2447" y="43141"/>
                </a:lnTo>
                <a:lnTo>
                  <a:pt x="2743" y="43833"/>
                </a:lnTo>
                <a:lnTo>
                  <a:pt x="3064" y="44525"/>
                </a:lnTo>
                <a:lnTo>
                  <a:pt x="3410" y="45192"/>
                </a:lnTo>
                <a:lnTo>
                  <a:pt x="3756" y="45859"/>
                </a:lnTo>
                <a:lnTo>
                  <a:pt x="4127" y="46501"/>
                </a:lnTo>
                <a:lnTo>
                  <a:pt x="4497" y="47144"/>
                </a:lnTo>
                <a:lnTo>
                  <a:pt x="4917" y="47786"/>
                </a:lnTo>
                <a:lnTo>
                  <a:pt x="5313" y="48404"/>
                </a:lnTo>
                <a:lnTo>
                  <a:pt x="5733" y="49022"/>
                </a:lnTo>
                <a:lnTo>
                  <a:pt x="6178" y="49639"/>
                </a:lnTo>
                <a:lnTo>
                  <a:pt x="6647" y="50232"/>
                </a:lnTo>
                <a:lnTo>
                  <a:pt x="7116" y="50801"/>
                </a:lnTo>
                <a:lnTo>
                  <a:pt x="7586" y="51369"/>
                </a:lnTo>
                <a:lnTo>
                  <a:pt x="8080" y="51937"/>
                </a:lnTo>
                <a:lnTo>
                  <a:pt x="8599" y="52481"/>
                </a:lnTo>
                <a:lnTo>
                  <a:pt x="9118" y="53024"/>
                </a:lnTo>
                <a:lnTo>
                  <a:pt x="9637" y="53543"/>
                </a:lnTo>
                <a:lnTo>
                  <a:pt x="10205" y="54037"/>
                </a:lnTo>
                <a:lnTo>
                  <a:pt x="10749" y="54532"/>
                </a:lnTo>
                <a:lnTo>
                  <a:pt x="11317" y="55026"/>
                </a:lnTo>
                <a:lnTo>
                  <a:pt x="11910" y="55495"/>
                </a:lnTo>
                <a:lnTo>
                  <a:pt x="12503" y="55940"/>
                </a:lnTo>
                <a:lnTo>
                  <a:pt x="13096" y="56385"/>
                </a:lnTo>
                <a:lnTo>
                  <a:pt x="13714" y="56805"/>
                </a:lnTo>
                <a:lnTo>
                  <a:pt x="14331" y="57225"/>
                </a:lnTo>
                <a:lnTo>
                  <a:pt x="14974" y="57620"/>
                </a:lnTo>
                <a:lnTo>
                  <a:pt x="15616" y="57991"/>
                </a:lnTo>
                <a:lnTo>
                  <a:pt x="16283" y="58361"/>
                </a:lnTo>
                <a:lnTo>
                  <a:pt x="16950" y="58707"/>
                </a:lnTo>
                <a:lnTo>
                  <a:pt x="17617" y="59053"/>
                </a:lnTo>
                <a:lnTo>
                  <a:pt x="18309" y="59374"/>
                </a:lnTo>
                <a:lnTo>
                  <a:pt x="19001" y="59671"/>
                </a:lnTo>
                <a:lnTo>
                  <a:pt x="19693" y="59967"/>
                </a:lnTo>
                <a:lnTo>
                  <a:pt x="20409" y="60239"/>
                </a:lnTo>
                <a:lnTo>
                  <a:pt x="21126" y="60486"/>
                </a:lnTo>
                <a:lnTo>
                  <a:pt x="21843" y="60733"/>
                </a:lnTo>
                <a:lnTo>
                  <a:pt x="22584" y="60931"/>
                </a:lnTo>
                <a:lnTo>
                  <a:pt x="23325" y="61153"/>
                </a:lnTo>
                <a:lnTo>
                  <a:pt x="24066" y="61326"/>
                </a:lnTo>
                <a:lnTo>
                  <a:pt x="24807" y="61499"/>
                </a:lnTo>
                <a:lnTo>
                  <a:pt x="25573" y="61648"/>
                </a:lnTo>
                <a:lnTo>
                  <a:pt x="26339" y="61771"/>
                </a:lnTo>
                <a:lnTo>
                  <a:pt x="27130" y="61870"/>
                </a:lnTo>
                <a:lnTo>
                  <a:pt x="27896" y="61969"/>
                </a:lnTo>
                <a:lnTo>
                  <a:pt x="28687" y="62043"/>
                </a:lnTo>
                <a:lnTo>
                  <a:pt x="29477" y="62092"/>
                </a:lnTo>
                <a:lnTo>
                  <a:pt x="30268" y="62117"/>
                </a:lnTo>
                <a:lnTo>
                  <a:pt x="31874" y="62117"/>
                </a:lnTo>
                <a:lnTo>
                  <a:pt x="32665" y="62092"/>
                </a:lnTo>
                <a:lnTo>
                  <a:pt x="33455" y="62043"/>
                </a:lnTo>
                <a:lnTo>
                  <a:pt x="34246" y="61969"/>
                </a:lnTo>
                <a:lnTo>
                  <a:pt x="35012" y="61870"/>
                </a:lnTo>
                <a:lnTo>
                  <a:pt x="35803" y="61771"/>
                </a:lnTo>
                <a:lnTo>
                  <a:pt x="36569" y="61648"/>
                </a:lnTo>
                <a:lnTo>
                  <a:pt x="37334" y="61499"/>
                </a:lnTo>
                <a:lnTo>
                  <a:pt x="38076" y="61326"/>
                </a:lnTo>
                <a:lnTo>
                  <a:pt x="38817" y="61153"/>
                </a:lnTo>
                <a:lnTo>
                  <a:pt x="39558" y="60931"/>
                </a:lnTo>
                <a:lnTo>
                  <a:pt x="40299" y="60733"/>
                </a:lnTo>
                <a:lnTo>
                  <a:pt x="41016" y="60486"/>
                </a:lnTo>
                <a:lnTo>
                  <a:pt x="41733" y="60239"/>
                </a:lnTo>
                <a:lnTo>
                  <a:pt x="42449" y="59967"/>
                </a:lnTo>
                <a:lnTo>
                  <a:pt x="43141" y="59671"/>
                </a:lnTo>
                <a:lnTo>
                  <a:pt x="43833" y="59374"/>
                </a:lnTo>
                <a:lnTo>
                  <a:pt x="44525" y="59053"/>
                </a:lnTo>
                <a:lnTo>
                  <a:pt x="45192" y="58707"/>
                </a:lnTo>
                <a:lnTo>
                  <a:pt x="45859" y="58361"/>
                </a:lnTo>
                <a:lnTo>
                  <a:pt x="46526" y="57991"/>
                </a:lnTo>
                <a:lnTo>
                  <a:pt x="47168" y="57620"/>
                </a:lnTo>
                <a:lnTo>
                  <a:pt x="47811" y="57225"/>
                </a:lnTo>
                <a:lnTo>
                  <a:pt x="48428" y="56805"/>
                </a:lnTo>
                <a:lnTo>
                  <a:pt x="49046" y="56385"/>
                </a:lnTo>
                <a:lnTo>
                  <a:pt x="49639" y="55940"/>
                </a:lnTo>
                <a:lnTo>
                  <a:pt x="50232" y="55495"/>
                </a:lnTo>
                <a:lnTo>
                  <a:pt x="50825" y="55026"/>
                </a:lnTo>
                <a:lnTo>
                  <a:pt x="51393" y="54532"/>
                </a:lnTo>
                <a:lnTo>
                  <a:pt x="51937" y="54037"/>
                </a:lnTo>
                <a:lnTo>
                  <a:pt x="52505" y="53543"/>
                </a:lnTo>
                <a:lnTo>
                  <a:pt x="53024" y="53024"/>
                </a:lnTo>
                <a:lnTo>
                  <a:pt x="53543" y="52481"/>
                </a:lnTo>
                <a:lnTo>
                  <a:pt x="54062" y="51937"/>
                </a:lnTo>
                <a:lnTo>
                  <a:pt x="54556" y="51369"/>
                </a:lnTo>
                <a:lnTo>
                  <a:pt x="55025" y="50801"/>
                </a:lnTo>
                <a:lnTo>
                  <a:pt x="55495" y="50232"/>
                </a:lnTo>
                <a:lnTo>
                  <a:pt x="55964" y="49639"/>
                </a:lnTo>
                <a:lnTo>
                  <a:pt x="56384" y="49022"/>
                </a:lnTo>
                <a:lnTo>
                  <a:pt x="56829" y="48404"/>
                </a:lnTo>
                <a:lnTo>
                  <a:pt x="57225" y="47786"/>
                </a:lnTo>
                <a:lnTo>
                  <a:pt x="57620" y="47144"/>
                </a:lnTo>
                <a:lnTo>
                  <a:pt x="58015" y="46501"/>
                </a:lnTo>
                <a:lnTo>
                  <a:pt x="58386" y="45859"/>
                </a:lnTo>
                <a:lnTo>
                  <a:pt x="58732" y="45192"/>
                </a:lnTo>
                <a:lnTo>
                  <a:pt x="59078" y="44525"/>
                </a:lnTo>
                <a:lnTo>
                  <a:pt x="59399" y="43833"/>
                </a:lnTo>
                <a:lnTo>
                  <a:pt x="59695" y="43141"/>
                </a:lnTo>
                <a:lnTo>
                  <a:pt x="59967" y="42449"/>
                </a:lnTo>
                <a:lnTo>
                  <a:pt x="60239" y="41733"/>
                </a:lnTo>
                <a:lnTo>
                  <a:pt x="60511" y="41016"/>
                </a:lnTo>
                <a:lnTo>
                  <a:pt x="60733" y="40275"/>
                </a:lnTo>
                <a:lnTo>
                  <a:pt x="60955" y="39558"/>
                </a:lnTo>
                <a:lnTo>
                  <a:pt x="61153" y="38817"/>
                </a:lnTo>
                <a:lnTo>
                  <a:pt x="61351" y="38076"/>
                </a:lnTo>
                <a:lnTo>
                  <a:pt x="61499" y="37310"/>
                </a:lnTo>
                <a:lnTo>
                  <a:pt x="61647" y="36544"/>
                </a:lnTo>
                <a:lnTo>
                  <a:pt x="61771" y="35778"/>
                </a:lnTo>
                <a:lnTo>
                  <a:pt x="61894" y="35012"/>
                </a:lnTo>
                <a:lnTo>
                  <a:pt x="61968" y="34221"/>
                </a:lnTo>
                <a:lnTo>
                  <a:pt x="62043" y="33456"/>
                </a:lnTo>
                <a:lnTo>
                  <a:pt x="62092" y="32665"/>
                </a:lnTo>
                <a:lnTo>
                  <a:pt x="62117" y="31849"/>
                </a:lnTo>
                <a:lnTo>
                  <a:pt x="62141" y="31059"/>
                </a:lnTo>
                <a:lnTo>
                  <a:pt x="62117" y="30268"/>
                </a:lnTo>
                <a:lnTo>
                  <a:pt x="62092" y="29453"/>
                </a:lnTo>
                <a:lnTo>
                  <a:pt x="62043" y="28662"/>
                </a:lnTo>
                <a:lnTo>
                  <a:pt x="61968" y="27896"/>
                </a:lnTo>
                <a:lnTo>
                  <a:pt x="61894" y="27106"/>
                </a:lnTo>
                <a:lnTo>
                  <a:pt x="61771" y="26340"/>
                </a:lnTo>
                <a:lnTo>
                  <a:pt x="61647" y="25574"/>
                </a:lnTo>
                <a:lnTo>
                  <a:pt x="61499" y="24808"/>
                </a:lnTo>
                <a:lnTo>
                  <a:pt x="61351" y="24042"/>
                </a:lnTo>
                <a:lnTo>
                  <a:pt x="61153" y="23300"/>
                </a:lnTo>
                <a:lnTo>
                  <a:pt x="60955" y="22559"/>
                </a:lnTo>
                <a:lnTo>
                  <a:pt x="60733" y="21818"/>
                </a:lnTo>
                <a:lnTo>
                  <a:pt x="60511" y="21101"/>
                </a:lnTo>
                <a:lnTo>
                  <a:pt x="60239" y="20385"/>
                </a:lnTo>
                <a:lnTo>
                  <a:pt x="59967" y="19668"/>
                </a:lnTo>
                <a:lnTo>
                  <a:pt x="59695" y="18977"/>
                </a:lnTo>
                <a:lnTo>
                  <a:pt x="59399" y="18285"/>
                </a:lnTo>
                <a:lnTo>
                  <a:pt x="59078" y="17593"/>
                </a:lnTo>
                <a:lnTo>
                  <a:pt x="58732" y="16926"/>
                </a:lnTo>
                <a:lnTo>
                  <a:pt x="58386" y="16259"/>
                </a:lnTo>
                <a:lnTo>
                  <a:pt x="58015" y="15616"/>
                </a:lnTo>
                <a:lnTo>
                  <a:pt x="57620" y="14949"/>
                </a:lnTo>
                <a:lnTo>
                  <a:pt x="57225" y="14331"/>
                </a:lnTo>
                <a:lnTo>
                  <a:pt x="56829" y="13689"/>
                </a:lnTo>
                <a:lnTo>
                  <a:pt x="56384" y="13096"/>
                </a:lnTo>
                <a:lnTo>
                  <a:pt x="55964" y="12478"/>
                </a:lnTo>
                <a:lnTo>
                  <a:pt x="55495" y="11885"/>
                </a:lnTo>
                <a:lnTo>
                  <a:pt x="55025" y="11317"/>
                </a:lnTo>
                <a:lnTo>
                  <a:pt x="54556" y="10749"/>
                </a:lnTo>
                <a:lnTo>
                  <a:pt x="54062" y="10180"/>
                </a:lnTo>
                <a:lnTo>
                  <a:pt x="53543" y="9637"/>
                </a:lnTo>
                <a:lnTo>
                  <a:pt x="53024" y="9093"/>
                </a:lnTo>
                <a:lnTo>
                  <a:pt x="52505" y="8574"/>
                </a:lnTo>
                <a:lnTo>
                  <a:pt x="51937" y="8080"/>
                </a:lnTo>
                <a:lnTo>
                  <a:pt x="51393" y="7586"/>
                </a:lnTo>
                <a:lnTo>
                  <a:pt x="50825" y="7092"/>
                </a:lnTo>
                <a:lnTo>
                  <a:pt x="50232" y="6622"/>
                </a:lnTo>
                <a:lnTo>
                  <a:pt x="49639" y="6178"/>
                </a:lnTo>
                <a:lnTo>
                  <a:pt x="49046" y="5733"/>
                </a:lnTo>
                <a:lnTo>
                  <a:pt x="48428" y="5313"/>
                </a:lnTo>
                <a:lnTo>
                  <a:pt x="47811" y="4893"/>
                </a:lnTo>
                <a:lnTo>
                  <a:pt x="47168" y="4498"/>
                </a:lnTo>
                <a:lnTo>
                  <a:pt x="46526" y="4102"/>
                </a:lnTo>
                <a:lnTo>
                  <a:pt x="45859" y="3756"/>
                </a:lnTo>
                <a:lnTo>
                  <a:pt x="45192" y="3386"/>
                </a:lnTo>
                <a:lnTo>
                  <a:pt x="44525" y="3064"/>
                </a:lnTo>
                <a:lnTo>
                  <a:pt x="43833" y="2743"/>
                </a:lnTo>
                <a:lnTo>
                  <a:pt x="43141" y="2447"/>
                </a:lnTo>
                <a:lnTo>
                  <a:pt x="42449" y="2150"/>
                </a:lnTo>
                <a:lnTo>
                  <a:pt x="41733" y="1878"/>
                </a:lnTo>
                <a:lnTo>
                  <a:pt x="41016" y="1631"/>
                </a:lnTo>
                <a:lnTo>
                  <a:pt x="40299" y="1384"/>
                </a:lnTo>
                <a:lnTo>
                  <a:pt x="39558" y="1162"/>
                </a:lnTo>
                <a:lnTo>
                  <a:pt x="38817" y="964"/>
                </a:lnTo>
                <a:lnTo>
                  <a:pt x="38076" y="791"/>
                </a:lnTo>
                <a:lnTo>
                  <a:pt x="37334" y="618"/>
                </a:lnTo>
                <a:lnTo>
                  <a:pt x="36569" y="470"/>
                </a:lnTo>
                <a:lnTo>
                  <a:pt x="35803" y="347"/>
                </a:lnTo>
                <a:lnTo>
                  <a:pt x="35012" y="248"/>
                </a:lnTo>
                <a:lnTo>
                  <a:pt x="34246" y="149"/>
                </a:lnTo>
                <a:lnTo>
                  <a:pt x="33455" y="75"/>
                </a:lnTo>
                <a:lnTo>
                  <a:pt x="32665" y="25"/>
                </a:lnTo>
                <a:lnTo>
                  <a:pt x="3187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199350" y="3599558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342585" y="2994530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28" y="25"/>
                </a:lnTo>
                <a:lnTo>
                  <a:pt x="3880" y="74"/>
                </a:lnTo>
                <a:lnTo>
                  <a:pt x="3707" y="148"/>
                </a:lnTo>
                <a:lnTo>
                  <a:pt x="3583" y="272"/>
                </a:lnTo>
                <a:lnTo>
                  <a:pt x="248" y="3608"/>
                </a:lnTo>
                <a:lnTo>
                  <a:pt x="149" y="3731"/>
                </a:lnTo>
                <a:lnTo>
                  <a:pt x="50" y="3879"/>
                </a:lnTo>
                <a:lnTo>
                  <a:pt x="1" y="4052"/>
                </a:lnTo>
                <a:lnTo>
                  <a:pt x="1" y="4225"/>
                </a:lnTo>
                <a:lnTo>
                  <a:pt x="1" y="4398"/>
                </a:lnTo>
                <a:lnTo>
                  <a:pt x="50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67"/>
                </a:lnTo>
                <a:lnTo>
                  <a:pt x="544" y="5041"/>
                </a:lnTo>
                <a:lnTo>
                  <a:pt x="717" y="5090"/>
                </a:lnTo>
                <a:lnTo>
                  <a:pt x="1038" y="5090"/>
                </a:lnTo>
                <a:lnTo>
                  <a:pt x="1211" y="5041"/>
                </a:lnTo>
                <a:lnTo>
                  <a:pt x="1360" y="4967"/>
                </a:lnTo>
                <a:lnTo>
                  <a:pt x="1508" y="4843"/>
                </a:lnTo>
                <a:lnTo>
                  <a:pt x="4819" y="1507"/>
                </a:lnTo>
                <a:lnTo>
                  <a:pt x="4942" y="1384"/>
                </a:lnTo>
                <a:lnTo>
                  <a:pt x="5016" y="1236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6" y="568"/>
                </a:lnTo>
                <a:lnTo>
                  <a:pt x="4942" y="396"/>
                </a:lnTo>
                <a:lnTo>
                  <a:pt x="4819" y="272"/>
                </a:lnTo>
                <a:lnTo>
                  <a:pt x="4695" y="148"/>
                </a:lnTo>
                <a:lnTo>
                  <a:pt x="4547" y="74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342585" y="2994530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66" y="0"/>
                </a:moveTo>
                <a:lnTo>
                  <a:pt x="717" y="25"/>
                </a:lnTo>
                <a:lnTo>
                  <a:pt x="544" y="74"/>
                </a:lnTo>
                <a:lnTo>
                  <a:pt x="396" y="148"/>
                </a:lnTo>
                <a:lnTo>
                  <a:pt x="248" y="272"/>
                </a:lnTo>
                <a:lnTo>
                  <a:pt x="149" y="396"/>
                </a:lnTo>
                <a:lnTo>
                  <a:pt x="50" y="568"/>
                </a:lnTo>
                <a:lnTo>
                  <a:pt x="1" y="717"/>
                </a:lnTo>
                <a:lnTo>
                  <a:pt x="1" y="890"/>
                </a:lnTo>
                <a:lnTo>
                  <a:pt x="1" y="1063"/>
                </a:lnTo>
                <a:lnTo>
                  <a:pt x="50" y="1236"/>
                </a:lnTo>
                <a:lnTo>
                  <a:pt x="149" y="1384"/>
                </a:lnTo>
                <a:lnTo>
                  <a:pt x="248" y="1507"/>
                </a:lnTo>
                <a:lnTo>
                  <a:pt x="3583" y="4843"/>
                </a:lnTo>
                <a:lnTo>
                  <a:pt x="3707" y="4967"/>
                </a:lnTo>
                <a:lnTo>
                  <a:pt x="3880" y="5041"/>
                </a:lnTo>
                <a:lnTo>
                  <a:pt x="4028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67"/>
                </a:lnTo>
                <a:lnTo>
                  <a:pt x="4819" y="4843"/>
                </a:lnTo>
                <a:lnTo>
                  <a:pt x="4942" y="4695"/>
                </a:lnTo>
                <a:lnTo>
                  <a:pt x="5016" y="4547"/>
                </a:lnTo>
                <a:lnTo>
                  <a:pt x="5066" y="4398"/>
                </a:lnTo>
                <a:lnTo>
                  <a:pt x="5091" y="4225"/>
                </a:lnTo>
                <a:lnTo>
                  <a:pt x="5066" y="4052"/>
                </a:lnTo>
                <a:lnTo>
                  <a:pt x="5016" y="3879"/>
                </a:lnTo>
                <a:lnTo>
                  <a:pt x="4942" y="3731"/>
                </a:lnTo>
                <a:lnTo>
                  <a:pt x="4819" y="3608"/>
                </a:lnTo>
                <a:lnTo>
                  <a:pt x="1508" y="272"/>
                </a:lnTo>
                <a:lnTo>
                  <a:pt x="1360" y="148"/>
                </a:lnTo>
                <a:lnTo>
                  <a:pt x="1211" y="74"/>
                </a:lnTo>
                <a:lnTo>
                  <a:pt x="1038" y="25"/>
                </a:lnTo>
                <a:lnTo>
                  <a:pt x="86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4_2">
    <p:bg>
      <p:bgPr>
        <a:solidFill>
          <a:schemeClr val="dk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>
            <a:spLocks noGrp="1"/>
          </p:cNvSpPr>
          <p:nvPr>
            <p:ph type="title"/>
          </p:nvPr>
        </p:nvSpPr>
        <p:spPr>
          <a:xfrm>
            <a:off x="1458300" y="3522919"/>
            <a:ext cx="291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0"/>
          <p:cNvSpPr txBox="1">
            <a:spLocks noGrp="1"/>
          </p:cNvSpPr>
          <p:nvPr>
            <p:ph type="title" idx="2"/>
          </p:nvPr>
        </p:nvSpPr>
        <p:spPr>
          <a:xfrm>
            <a:off x="4772700" y="3522919"/>
            <a:ext cx="291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ubTitle" idx="1"/>
          </p:nvPr>
        </p:nvSpPr>
        <p:spPr>
          <a:xfrm>
            <a:off x="4772700" y="3887198"/>
            <a:ext cx="2913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subTitle" idx="3"/>
          </p:nvPr>
        </p:nvSpPr>
        <p:spPr>
          <a:xfrm>
            <a:off x="1458000" y="3887198"/>
            <a:ext cx="2913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7114379" y="4747621"/>
            <a:ext cx="111863" cy="48162"/>
          </a:xfrm>
          <a:custGeom>
            <a:avLst/>
            <a:gdLst/>
            <a:ahLst/>
            <a:cxnLst/>
            <a:rect l="l" t="t" r="r" b="b"/>
            <a:pathLst>
              <a:path w="2966" h="1277" fill="none" extrusionOk="0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lnTo>
                  <a:pt x="601" y="0"/>
                </a:lnTo>
                <a:lnTo>
                  <a:pt x="601" y="0"/>
                </a:lnTo>
                <a:lnTo>
                  <a:pt x="1220" y="19"/>
                </a:lnTo>
                <a:lnTo>
                  <a:pt x="1802" y="75"/>
                </a:lnTo>
                <a:lnTo>
                  <a:pt x="1802" y="75"/>
                </a:lnTo>
                <a:lnTo>
                  <a:pt x="2121" y="113"/>
                </a:lnTo>
                <a:lnTo>
                  <a:pt x="2308" y="150"/>
                </a:lnTo>
                <a:lnTo>
                  <a:pt x="2496" y="188"/>
                </a:lnTo>
                <a:lnTo>
                  <a:pt x="2684" y="263"/>
                </a:lnTo>
                <a:lnTo>
                  <a:pt x="2759" y="319"/>
                </a:lnTo>
                <a:lnTo>
                  <a:pt x="2834" y="376"/>
                </a:lnTo>
                <a:lnTo>
                  <a:pt x="2890" y="432"/>
                </a:lnTo>
                <a:lnTo>
                  <a:pt x="2928" y="507"/>
                </a:lnTo>
                <a:lnTo>
                  <a:pt x="2946" y="582"/>
                </a:lnTo>
                <a:lnTo>
                  <a:pt x="2965" y="676"/>
                </a:lnTo>
                <a:lnTo>
                  <a:pt x="2965" y="676"/>
                </a:lnTo>
                <a:lnTo>
                  <a:pt x="2965" y="770"/>
                </a:lnTo>
                <a:lnTo>
                  <a:pt x="2928" y="864"/>
                </a:lnTo>
                <a:lnTo>
                  <a:pt x="2890" y="976"/>
                </a:lnTo>
                <a:lnTo>
                  <a:pt x="2834" y="1089"/>
                </a:lnTo>
                <a:lnTo>
                  <a:pt x="2834" y="1089"/>
                </a:lnTo>
                <a:lnTo>
                  <a:pt x="2796" y="1126"/>
                </a:lnTo>
                <a:lnTo>
                  <a:pt x="2740" y="1183"/>
                </a:lnTo>
                <a:lnTo>
                  <a:pt x="2665" y="1201"/>
                </a:lnTo>
                <a:lnTo>
                  <a:pt x="2590" y="1239"/>
                </a:lnTo>
                <a:lnTo>
                  <a:pt x="2402" y="1258"/>
                </a:lnTo>
                <a:lnTo>
                  <a:pt x="2177" y="1276"/>
                </a:lnTo>
                <a:lnTo>
                  <a:pt x="2177" y="1276"/>
                </a:lnTo>
                <a:lnTo>
                  <a:pt x="1896" y="1258"/>
                </a:lnTo>
                <a:lnTo>
                  <a:pt x="1614" y="1220"/>
                </a:lnTo>
                <a:lnTo>
                  <a:pt x="1389" y="1183"/>
                </a:lnTo>
                <a:lnTo>
                  <a:pt x="1220" y="1145"/>
                </a:lnTo>
                <a:lnTo>
                  <a:pt x="1220" y="1145"/>
                </a:lnTo>
                <a:lnTo>
                  <a:pt x="976" y="1051"/>
                </a:lnTo>
                <a:lnTo>
                  <a:pt x="770" y="939"/>
                </a:lnTo>
                <a:lnTo>
                  <a:pt x="601" y="826"/>
                </a:lnTo>
                <a:lnTo>
                  <a:pt x="432" y="676"/>
                </a:lnTo>
                <a:lnTo>
                  <a:pt x="301" y="526"/>
                </a:lnTo>
                <a:lnTo>
                  <a:pt x="169" y="376"/>
                </a:lnTo>
                <a:lnTo>
                  <a:pt x="75" y="207"/>
                </a:lnTo>
                <a:lnTo>
                  <a:pt x="0" y="19"/>
                </a:lnTo>
                <a:lnTo>
                  <a:pt x="0" y="1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6344360" y="4890557"/>
            <a:ext cx="21988" cy="66567"/>
          </a:xfrm>
          <a:custGeom>
            <a:avLst/>
            <a:gdLst/>
            <a:ahLst/>
            <a:cxnLst/>
            <a:rect l="l" t="t" r="r" b="b"/>
            <a:pathLst>
              <a:path w="583" h="1765" fill="none" extrusionOk="0">
                <a:moveTo>
                  <a:pt x="1" y="1765"/>
                </a:moveTo>
                <a:lnTo>
                  <a:pt x="1" y="1765"/>
                </a:lnTo>
                <a:lnTo>
                  <a:pt x="1" y="1521"/>
                </a:lnTo>
                <a:lnTo>
                  <a:pt x="1" y="1277"/>
                </a:lnTo>
                <a:lnTo>
                  <a:pt x="39" y="1052"/>
                </a:lnTo>
                <a:lnTo>
                  <a:pt x="95" y="808"/>
                </a:lnTo>
                <a:lnTo>
                  <a:pt x="170" y="583"/>
                </a:lnTo>
                <a:lnTo>
                  <a:pt x="264" y="376"/>
                </a:lnTo>
                <a:lnTo>
                  <a:pt x="414" y="170"/>
                </a:lnTo>
                <a:lnTo>
                  <a:pt x="583" y="1"/>
                </a:lnTo>
                <a:lnTo>
                  <a:pt x="583" y="1"/>
                </a:lnTo>
                <a:lnTo>
                  <a:pt x="470" y="170"/>
                </a:lnTo>
                <a:lnTo>
                  <a:pt x="376" y="339"/>
                </a:lnTo>
                <a:lnTo>
                  <a:pt x="282" y="508"/>
                </a:lnTo>
                <a:lnTo>
                  <a:pt x="207" y="695"/>
                </a:lnTo>
                <a:lnTo>
                  <a:pt x="95" y="1052"/>
                </a:lnTo>
                <a:lnTo>
                  <a:pt x="39" y="1389"/>
                </a:lnTo>
                <a:lnTo>
                  <a:pt x="39" y="1389"/>
                </a:lnTo>
                <a:lnTo>
                  <a:pt x="20" y="1577"/>
                </a:lnTo>
                <a:lnTo>
                  <a:pt x="1" y="1765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8804177" y="3537915"/>
            <a:ext cx="2145919" cy="2145055"/>
          </a:xfrm>
          <a:custGeom>
            <a:avLst/>
            <a:gdLst/>
            <a:ahLst/>
            <a:cxnLst/>
            <a:rect l="l" t="t" r="r" b="b"/>
            <a:pathLst>
              <a:path w="62142" h="62117" extrusionOk="0">
                <a:moveTo>
                  <a:pt x="31059" y="692"/>
                </a:moveTo>
                <a:lnTo>
                  <a:pt x="31849" y="717"/>
                </a:lnTo>
                <a:lnTo>
                  <a:pt x="32640" y="742"/>
                </a:lnTo>
                <a:lnTo>
                  <a:pt x="33406" y="791"/>
                </a:lnTo>
                <a:lnTo>
                  <a:pt x="34172" y="865"/>
                </a:lnTo>
                <a:lnTo>
                  <a:pt x="34938" y="940"/>
                </a:lnTo>
                <a:lnTo>
                  <a:pt x="35679" y="1038"/>
                </a:lnTo>
                <a:lnTo>
                  <a:pt x="36445" y="1162"/>
                </a:lnTo>
                <a:lnTo>
                  <a:pt x="37186" y="1310"/>
                </a:lnTo>
                <a:lnTo>
                  <a:pt x="37927" y="1483"/>
                </a:lnTo>
                <a:lnTo>
                  <a:pt x="38644" y="1656"/>
                </a:lnTo>
                <a:lnTo>
                  <a:pt x="39361" y="1854"/>
                </a:lnTo>
                <a:lnTo>
                  <a:pt x="40077" y="2076"/>
                </a:lnTo>
                <a:lnTo>
                  <a:pt x="40794" y="2299"/>
                </a:lnTo>
                <a:lnTo>
                  <a:pt x="41510" y="2546"/>
                </a:lnTo>
                <a:lnTo>
                  <a:pt x="42202" y="2817"/>
                </a:lnTo>
                <a:lnTo>
                  <a:pt x="42869" y="3089"/>
                </a:lnTo>
                <a:lnTo>
                  <a:pt x="43561" y="3386"/>
                </a:lnTo>
                <a:lnTo>
                  <a:pt x="44228" y="3707"/>
                </a:lnTo>
                <a:lnTo>
                  <a:pt x="44870" y="4028"/>
                </a:lnTo>
                <a:lnTo>
                  <a:pt x="45538" y="4374"/>
                </a:lnTo>
                <a:lnTo>
                  <a:pt x="46180" y="4720"/>
                </a:lnTo>
                <a:lnTo>
                  <a:pt x="46798" y="5091"/>
                </a:lnTo>
                <a:lnTo>
                  <a:pt x="47415" y="5486"/>
                </a:lnTo>
                <a:lnTo>
                  <a:pt x="48033" y="5881"/>
                </a:lnTo>
                <a:lnTo>
                  <a:pt x="48626" y="6301"/>
                </a:lnTo>
                <a:lnTo>
                  <a:pt x="49219" y="6746"/>
                </a:lnTo>
                <a:lnTo>
                  <a:pt x="49812" y="7191"/>
                </a:lnTo>
                <a:lnTo>
                  <a:pt x="50380" y="7635"/>
                </a:lnTo>
                <a:lnTo>
                  <a:pt x="50924" y="8105"/>
                </a:lnTo>
                <a:lnTo>
                  <a:pt x="51468" y="8599"/>
                </a:lnTo>
                <a:lnTo>
                  <a:pt x="52011" y="9093"/>
                </a:lnTo>
                <a:lnTo>
                  <a:pt x="52530" y="9612"/>
                </a:lnTo>
                <a:lnTo>
                  <a:pt x="53049" y="10131"/>
                </a:lnTo>
                <a:lnTo>
                  <a:pt x="53543" y="10650"/>
                </a:lnTo>
                <a:lnTo>
                  <a:pt x="54012" y="11193"/>
                </a:lnTo>
                <a:lnTo>
                  <a:pt x="54482" y="11762"/>
                </a:lnTo>
                <a:lnTo>
                  <a:pt x="54951" y="12330"/>
                </a:lnTo>
                <a:lnTo>
                  <a:pt x="55396" y="12898"/>
                </a:lnTo>
                <a:lnTo>
                  <a:pt x="55816" y="13491"/>
                </a:lnTo>
                <a:lnTo>
                  <a:pt x="56236" y="14084"/>
                </a:lnTo>
                <a:lnTo>
                  <a:pt x="56632" y="14702"/>
                </a:lnTo>
                <a:lnTo>
                  <a:pt x="57027" y="15320"/>
                </a:lnTo>
                <a:lnTo>
                  <a:pt x="57397" y="15962"/>
                </a:lnTo>
                <a:lnTo>
                  <a:pt x="57768" y="16605"/>
                </a:lnTo>
                <a:lnTo>
                  <a:pt x="58114" y="17247"/>
                </a:lnTo>
                <a:lnTo>
                  <a:pt x="58435" y="17914"/>
                </a:lnTo>
                <a:lnTo>
                  <a:pt x="58732" y="18581"/>
                </a:lnTo>
                <a:lnTo>
                  <a:pt x="59028" y="19248"/>
                </a:lnTo>
                <a:lnTo>
                  <a:pt x="59325" y="19940"/>
                </a:lnTo>
                <a:lnTo>
                  <a:pt x="59596" y="20632"/>
                </a:lnTo>
                <a:lnTo>
                  <a:pt x="59844" y="21324"/>
                </a:lnTo>
                <a:lnTo>
                  <a:pt x="60066" y="22040"/>
                </a:lnTo>
                <a:lnTo>
                  <a:pt x="60288" y="22757"/>
                </a:lnTo>
                <a:lnTo>
                  <a:pt x="60461" y="23473"/>
                </a:lnTo>
                <a:lnTo>
                  <a:pt x="60659" y="24215"/>
                </a:lnTo>
                <a:lnTo>
                  <a:pt x="60807" y="24956"/>
                </a:lnTo>
                <a:lnTo>
                  <a:pt x="60955" y="25697"/>
                </a:lnTo>
                <a:lnTo>
                  <a:pt x="61079" y="26438"/>
                </a:lnTo>
                <a:lnTo>
                  <a:pt x="61178" y="27204"/>
                </a:lnTo>
                <a:lnTo>
                  <a:pt x="61277" y="27970"/>
                </a:lnTo>
                <a:lnTo>
                  <a:pt x="61351" y="28736"/>
                </a:lnTo>
                <a:lnTo>
                  <a:pt x="61400" y="29502"/>
                </a:lnTo>
                <a:lnTo>
                  <a:pt x="61425" y="30268"/>
                </a:lnTo>
                <a:lnTo>
                  <a:pt x="61425" y="31059"/>
                </a:lnTo>
                <a:lnTo>
                  <a:pt x="61425" y="31849"/>
                </a:lnTo>
                <a:lnTo>
                  <a:pt x="61400" y="32615"/>
                </a:lnTo>
                <a:lnTo>
                  <a:pt x="61351" y="33381"/>
                </a:lnTo>
                <a:lnTo>
                  <a:pt x="61277" y="34147"/>
                </a:lnTo>
                <a:lnTo>
                  <a:pt x="61178" y="34913"/>
                </a:lnTo>
                <a:lnTo>
                  <a:pt x="61079" y="35679"/>
                </a:lnTo>
                <a:lnTo>
                  <a:pt x="60955" y="36421"/>
                </a:lnTo>
                <a:lnTo>
                  <a:pt x="60807" y="37162"/>
                </a:lnTo>
                <a:lnTo>
                  <a:pt x="60659" y="37903"/>
                </a:lnTo>
                <a:lnTo>
                  <a:pt x="60461" y="38644"/>
                </a:lnTo>
                <a:lnTo>
                  <a:pt x="60288" y="39361"/>
                </a:lnTo>
                <a:lnTo>
                  <a:pt x="60066" y="40077"/>
                </a:lnTo>
                <a:lnTo>
                  <a:pt x="59844" y="40794"/>
                </a:lnTo>
                <a:lnTo>
                  <a:pt x="59596" y="41486"/>
                </a:lnTo>
                <a:lnTo>
                  <a:pt x="59325" y="42178"/>
                </a:lnTo>
                <a:lnTo>
                  <a:pt x="59028" y="42869"/>
                </a:lnTo>
                <a:lnTo>
                  <a:pt x="58732" y="43536"/>
                </a:lnTo>
                <a:lnTo>
                  <a:pt x="58435" y="44204"/>
                </a:lnTo>
                <a:lnTo>
                  <a:pt x="58114" y="44871"/>
                </a:lnTo>
                <a:lnTo>
                  <a:pt x="57768" y="45513"/>
                </a:lnTo>
                <a:lnTo>
                  <a:pt x="57397" y="46156"/>
                </a:lnTo>
                <a:lnTo>
                  <a:pt x="57027" y="46798"/>
                </a:lnTo>
                <a:lnTo>
                  <a:pt x="56632" y="47416"/>
                </a:lnTo>
                <a:lnTo>
                  <a:pt x="56236" y="48009"/>
                </a:lnTo>
                <a:lnTo>
                  <a:pt x="55816" y="48626"/>
                </a:lnTo>
                <a:lnTo>
                  <a:pt x="55396" y="49219"/>
                </a:lnTo>
                <a:lnTo>
                  <a:pt x="54951" y="49788"/>
                </a:lnTo>
                <a:lnTo>
                  <a:pt x="54482" y="50356"/>
                </a:lnTo>
                <a:lnTo>
                  <a:pt x="54012" y="50924"/>
                </a:lnTo>
                <a:lnTo>
                  <a:pt x="53543" y="51468"/>
                </a:lnTo>
                <a:lnTo>
                  <a:pt x="53049" y="51987"/>
                </a:lnTo>
                <a:lnTo>
                  <a:pt x="52530" y="52506"/>
                </a:lnTo>
                <a:lnTo>
                  <a:pt x="52011" y="53024"/>
                </a:lnTo>
                <a:lnTo>
                  <a:pt x="51468" y="53519"/>
                </a:lnTo>
                <a:lnTo>
                  <a:pt x="50924" y="54013"/>
                </a:lnTo>
                <a:lnTo>
                  <a:pt x="50380" y="54482"/>
                </a:lnTo>
                <a:lnTo>
                  <a:pt x="49812" y="54927"/>
                </a:lnTo>
                <a:lnTo>
                  <a:pt x="49219" y="55372"/>
                </a:lnTo>
                <a:lnTo>
                  <a:pt x="48626" y="55816"/>
                </a:lnTo>
                <a:lnTo>
                  <a:pt x="48033" y="56236"/>
                </a:lnTo>
                <a:lnTo>
                  <a:pt x="47415" y="56632"/>
                </a:lnTo>
                <a:lnTo>
                  <a:pt x="46798" y="57027"/>
                </a:lnTo>
                <a:lnTo>
                  <a:pt x="46180" y="57398"/>
                </a:lnTo>
                <a:lnTo>
                  <a:pt x="45538" y="57744"/>
                </a:lnTo>
                <a:lnTo>
                  <a:pt x="44870" y="58090"/>
                </a:lnTo>
                <a:lnTo>
                  <a:pt x="44228" y="58411"/>
                </a:lnTo>
                <a:lnTo>
                  <a:pt x="43561" y="58732"/>
                </a:lnTo>
                <a:lnTo>
                  <a:pt x="42869" y="59028"/>
                </a:lnTo>
                <a:lnTo>
                  <a:pt x="42202" y="59300"/>
                </a:lnTo>
                <a:lnTo>
                  <a:pt x="41510" y="59572"/>
                </a:lnTo>
                <a:lnTo>
                  <a:pt x="40794" y="59819"/>
                </a:lnTo>
                <a:lnTo>
                  <a:pt x="40077" y="60042"/>
                </a:lnTo>
                <a:lnTo>
                  <a:pt x="39361" y="60264"/>
                </a:lnTo>
                <a:lnTo>
                  <a:pt x="38644" y="60462"/>
                </a:lnTo>
                <a:lnTo>
                  <a:pt x="37927" y="60635"/>
                </a:lnTo>
                <a:lnTo>
                  <a:pt x="37186" y="60807"/>
                </a:lnTo>
                <a:lnTo>
                  <a:pt x="36445" y="60931"/>
                </a:lnTo>
                <a:lnTo>
                  <a:pt x="35679" y="61055"/>
                </a:lnTo>
                <a:lnTo>
                  <a:pt x="34938" y="61178"/>
                </a:lnTo>
                <a:lnTo>
                  <a:pt x="34172" y="61252"/>
                </a:lnTo>
                <a:lnTo>
                  <a:pt x="33406" y="61326"/>
                </a:lnTo>
                <a:lnTo>
                  <a:pt x="32640" y="61376"/>
                </a:lnTo>
                <a:lnTo>
                  <a:pt x="31849" y="61400"/>
                </a:lnTo>
                <a:lnTo>
                  <a:pt x="31059" y="61425"/>
                </a:lnTo>
                <a:lnTo>
                  <a:pt x="30293" y="61400"/>
                </a:lnTo>
                <a:lnTo>
                  <a:pt x="29502" y="61376"/>
                </a:lnTo>
                <a:lnTo>
                  <a:pt x="28736" y="61326"/>
                </a:lnTo>
                <a:lnTo>
                  <a:pt x="27970" y="61252"/>
                </a:lnTo>
                <a:lnTo>
                  <a:pt x="27204" y="61178"/>
                </a:lnTo>
                <a:lnTo>
                  <a:pt x="26463" y="61055"/>
                </a:lnTo>
                <a:lnTo>
                  <a:pt x="25697" y="60931"/>
                </a:lnTo>
                <a:lnTo>
                  <a:pt x="24956" y="60807"/>
                </a:lnTo>
                <a:lnTo>
                  <a:pt x="24214" y="60635"/>
                </a:lnTo>
                <a:lnTo>
                  <a:pt x="23498" y="60462"/>
                </a:lnTo>
                <a:lnTo>
                  <a:pt x="22757" y="60264"/>
                </a:lnTo>
                <a:lnTo>
                  <a:pt x="22065" y="60042"/>
                </a:lnTo>
                <a:lnTo>
                  <a:pt x="21348" y="59819"/>
                </a:lnTo>
                <a:lnTo>
                  <a:pt x="20632" y="59572"/>
                </a:lnTo>
                <a:lnTo>
                  <a:pt x="19940" y="59300"/>
                </a:lnTo>
                <a:lnTo>
                  <a:pt x="19273" y="59028"/>
                </a:lnTo>
                <a:lnTo>
                  <a:pt x="18581" y="58732"/>
                </a:lnTo>
                <a:lnTo>
                  <a:pt x="17914" y="58411"/>
                </a:lnTo>
                <a:lnTo>
                  <a:pt x="17272" y="58090"/>
                </a:lnTo>
                <a:lnTo>
                  <a:pt x="16604" y="57744"/>
                </a:lnTo>
                <a:lnTo>
                  <a:pt x="15962" y="57398"/>
                </a:lnTo>
                <a:lnTo>
                  <a:pt x="15344" y="57027"/>
                </a:lnTo>
                <a:lnTo>
                  <a:pt x="14727" y="56632"/>
                </a:lnTo>
                <a:lnTo>
                  <a:pt x="14109" y="56236"/>
                </a:lnTo>
                <a:lnTo>
                  <a:pt x="13516" y="55816"/>
                </a:lnTo>
                <a:lnTo>
                  <a:pt x="12923" y="55372"/>
                </a:lnTo>
                <a:lnTo>
                  <a:pt x="12330" y="54927"/>
                </a:lnTo>
                <a:lnTo>
                  <a:pt x="11762" y="54482"/>
                </a:lnTo>
                <a:lnTo>
                  <a:pt x="11218" y="54013"/>
                </a:lnTo>
                <a:lnTo>
                  <a:pt x="10674" y="53519"/>
                </a:lnTo>
                <a:lnTo>
                  <a:pt x="10131" y="53024"/>
                </a:lnTo>
                <a:lnTo>
                  <a:pt x="9612" y="52506"/>
                </a:lnTo>
                <a:lnTo>
                  <a:pt x="9093" y="51987"/>
                </a:lnTo>
                <a:lnTo>
                  <a:pt x="8599" y="51468"/>
                </a:lnTo>
                <a:lnTo>
                  <a:pt x="8130" y="50924"/>
                </a:lnTo>
                <a:lnTo>
                  <a:pt x="7660" y="50356"/>
                </a:lnTo>
                <a:lnTo>
                  <a:pt x="7191" y="49788"/>
                </a:lnTo>
                <a:lnTo>
                  <a:pt x="6746" y="49219"/>
                </a:lnTo>
                <a:lnTo>
                  <a:pt x="6326" y="48626"/>
                </a:lnTo>
                <a:lnTo>
                  <a:pt x="5906" y="48009"/>
                </a:lnTo>
                <a:lnTo>
                  <a:pt x="5510" y="47416"/>
                </a:lnTo>
                <a:lnTo>
                  <a:pt x="5115" y="46798"/>
                </a:lnTo>
                <a:lnTo>
                  <a:pt x="4745" y="46156"/>
                </a:lnTo>
                <a:lnTo>
                  <a:pt x="4374" y="45513"/>
                </a:lnTo>
                <a:lnTo>
                  <a:pt x="4028" y="44871"/>
                </a:lnTo>
                <a:lnTo>
                  <a:pt x="3707" y="44204"/>
                </a:lnTo>
                <a:lnTo>
                  <a:pt x="3386" y="43536"/>
                </a:lnTo>
                <a:lnTo>
                  <a:pt x="3089" y="42869"/>
                </a:lnTo>
                <a:lnTo>
                  <a:pt x="2817" y="42178"/>
                </a:lnTo>
                <a:lnTo>
                  <a:pt x="2545" y="41486"/>
                </a:lnTo>
                <a:lnTo>
                  <a:pt x="2298" y="40794"/>
                </a:lnTo>
                <a:lnTo>
                  <a:pt x="2076" y="40077"/>
                </a:lnTo>
                <a:lnTo>
                  <a:pt x="1854" y="39361"/>
                </a:lnTo>
                <a:lnTo>
                  <a:pt x="1681" y="38644"/>
                </a:lnTo>
                <a:lnTo>
                  <a:pt x="1483" y="37903"/>
                </a:lnTo>
                <a:lnTo>
                  <a:pt x="1335" y="37162"/>
                </a:lnTo>
                <a:lnTo>
                  <a:pt x="1187" y="36421"/>
                </a:lnTo>
                <a:lnTo>
                  <a:pt x="1063" y="35679"/>
                </a:lnTo>
                <a:lnTo>
                  <a:pt x="964" y="34913"/>
                </a:lnTo>
                <a:lnTo>
                  <a:pt x="865" y="34147"/>
                </a:lnTo>
                <a:lnTo>
                  <a:pt x="791" y="33381"/>
                </a:lnTo>
                <a:lnTo>
                  <a:pt x="742" y="32615"/>
                </a:lnTo>
                <a:lnTo>
                  <a:pt x="717" y="31849"/>
                </a:lnTo>
                <a:lnTo>
                  <a:pt x="717" y="31059"/>
                </a:lnTo>
                <a:lnTo>
                  <a:pt x="717" y="30268"/>
                </a:lnTo>
                <a:lnTo>
                  <a:pt x="742" y="29502"/>
                </a:lnTo>
                <a:lnTo>
                  <a:pt x="791" y="28736"/>
                </a:lnTo>
                <a:lnTo>
                  <a:pt x="865" y="27970"/>
                </a:lnTo>
                <a:lnTo>
                  <a:pt x="964" y="27204"/>
                </a:lnTo>
                <a:lnTo>
                  <a:pt x="1063" y="26438"/>
                </a:lnTo>
                <a:lnTo>
                  <a:pt x="1187" y="25697"/>
                </a:lnTo>
                <a:lnTo>
                  <a:pt x="1335" y="24956"/>
                </a:lnTo>
                <a:lnTo>
                  <a:pt x="1483" y="24215"/>
                </a:lnTo>
                <a:lnTo>
                  <a:pt x="1681" y="23473"/>
                </a:lnTo>
                <a:lnTo>
                  <a:pt x="1854" y="22757"/>
                </a:lnTo>
                <a:lnTo>
                  <a:pt x="2076" y="22040"/>
                </a:lnTo>
                <a:lnTo>
                  <a:pt x="2298" y="21324"/>
                </a:lnTo>
                <a:lnTo>
                  <a:pt x="2545" y="20632"/>
                </a:lnTo>
                <a:lnTo>
                  <a:pt x="2817" y="19940"/>
                </a:lnTo>
                <a:lnTo>
                  <a:pt x="3089" y="19248"/>
                </a:lnTo>
                <a:lnTo>
                  <a:pt x="3386" y="18581"/>
                </a:lnTo>
                <a:lnTo>
                  <a:pt x="3707" y="17914"/>
                </a:lnTo>
                <a:lnTo>
                  <a:pt x="4028" y="17247"/>
                </a:lnTo>
                <a:lnTo>
                  <a:pt x="4374" y="16605"/>
                </a:lnTo>
                <a:lnTo>
                  <a:pt x="4745" y="15962"/>
                </a:lnTo>
                <a:lnTo>
                  <a:pt x="5115" y="15320"/>
                </a:lnTo>
                <a:lnTo>
                  <a:pt x="5510" y="14702"/>
                </a:lnTo>
                <a:lnTo>
                  <a:pt x="5906" y="14084"/>
                </a:lnTo>
                <a:lnTo>
                  <a:pt x="6326" y="13491"/>
                </a:lnTo>
                <a:lnTo>
                  <a:pt x="6746" y="12898"/>
                </a:lnTo>
                <a:lnTo>
                  <a:pt x="7191" y="12330"/>
                </a:lnTo>
                <a:lnTo>
                  <a:pt x="7660" y="11762"/>
                </a:lnTo>
                <a:lnTo>
                  <a:pt x="8130" y="11193"/>
                </a:lnTo>
                <a:lnTo>
                  <a:pt x="8599" y="10650"/>
                </a:lnTo>
                <a:lnTo>
                  <a:pt x="9093" y="10131"/>
                </a:lnTo>
                <a:lnTo>
                  <a:pt x="9612" y="9612"/>
                </a:lnTo>
                <a:lnTo>
                  <a:pt x="10131" y="9093"/>
                </a:lnTo>
                <a:lnTo>
                  <a:pt x="10674" y="8599"/>
                </a:lnTo>
                <a:lnTo>
                  <a:pt x="11218" y="8105"/>
                </a:lnTo>
                <a:lnTo>
                  <a:pt x="11762" y="7635"/>
                </a:lnTo>
                <a:lnTo>
                  <a:pt x="12330" y="7191"/>
                </a:lnTo>
                <a:lnTo>
                  <a:pt x="12923" y="6746"/>
                </a:lnTo>
                <a:lnTo>
                  <a:pt x="13516" y="6301"/>
                </a:lnTo>
                <a:lnTo>
                  <a:pt x="14109" y="5881"/>
                </a:lnTo>
                <a:lnTo>
                  <a:pt x="14727" y="5486"/>
                </a:lnTo>
                <a:lnTo>
                  <a:pt x="15344" y="5091"/>
                </a:lnTo>
                <a:lnTo>
                  <a:pt x="15962" y="4720"/>
                </a:lnTo>
                <a:lnTo>
                  <a:pt x="16604" y="4374"/>
                </a:lnTo>
                <a:lnTo>
                  <a:pt x="17272" y="4028"/>
                </a:lnTo>
                <a:lnTo>
                  <a:pt x="17914" y="3707"/>
                </a:lnTo>
                <a:lnTo>
                  <a:pt x="18581" y="3386"/>
                </a:lnTo>
                <a:lnTo>
                  <a:pt x="19273" y="3089"/>
                </a:lnTo>
                <a:lnTo>
                  <a:pt x="19940" y="2817"/>
                </a:lnTo>
                <a:lnTo>
                  <a:pt x="20632" y="2546"/>
                </a:lnTo>
                <a:lnTo>
                  <a:pt x="21348" y="2299"/>
                </a:lnTo>
                <a:lnTo>
                  <a:pt x="22065" y="2076"/>
                </a:lnTo>
                <a:lnTo>
                  <a:pt x="22757" y="1854"/>
                </a:lnTo>
                <a:lnTo>
                  <a:pt x="23498" y="1656"/>
                </a:lnTo>
                <a:lnTo>
                  <a:pt x="24214" y="1483"/>
                </a:lnTo>
                <a:lnTo>
                  <a:pt x="24956" y="1310"/>
                </a:lnTo>
                <a:lnTo>
                  <a:pt x="25697" y="1162"/>
                </a:lnTo>
                <a:lnTo>
                  <a:pt x="26463" y="1038"/>
                </a:lnTo>
                <a:lnTo>
                  <a:pt x="27204" y="940"/>
                </a:lnTo>
                <a:lnTo>
                  <a:pt x="27970" y="865"/>
                </a:lnTo>
                <a:lnTo>
                  <a:pt x="28736" y="791"/>
                </a:lnTo>
                <a:lnTo>
                  <a:pt x="29502" y="742"/>
                </a:lnTo>
                <a:lnTo>
                  <a:pt x="30293" y="717"/>
                </a:lnTo>
                <a:lnTo>
                  <a:pt x="31059" y="692"/>
                </a:lnTo>
                <a:close/>
                <a:moveTo>
                  <a:pt x="30268" y="1"/>
                </a:moveTo>
                <a:lnTo>
                  <a:pt x="29477" y="25"/>
                </a:lnTo>
                <a:lnTo>
                  <a:pt x="28687" y="75"/>
                </a:lnTo>
                <a:lnTo>
                  <a:pt x="27896" y="149"/>
                </a:lnTo>
                <a:lnTo>
                  <a:pt x="27130" y="248"/>
                </a:lnTo>
                <a:lnTo>
                  <a:pt x="26339" y="347"/>
                </a:lnTo>
                <a:lnTo>
                  <a:pt x="25573" y="470"/>
                </a:lnTo>
                <a:lnTo>
                  <a:pt x="24807" y="618"/>
                </a:lnTo>
                <a:lnTo>
                  <a:pt x="24066" y="791"/>
                </a:lnTo>
                <a:lnTo>
                  <a:pt x="23325" y="964"/>
                </a:lnTo>
                <a:lnTo>
                  <a:pt x="22584" y="1162"/>
                </a:lnTo>
                <a:lnTo>
                  <a:pt x="21843" y="1384"/>
                </a:lnTo>
                <a:lnTo>
                  <a:pt x="21126" y="1631"/>
                </a:lnTo>
                <a:lnTo>
                  <a:pt x="20409" y="1878"/>
                </a:lnTo>
                <a:lnTo>
                  <a:pt x="19693" y="2150"/>
                </a:lnTo>
                <a:lnTo>
                  <a:pt x="19001" y="2447"/>
                </a:lnTo>
                <a:lnTo>
                  <a:pt x="18309" y="2743"/>
                </a:lnTo>
                <a:lnTo>
                  <a:pt x="17617" y="3064"/>
                </a:lnTo>
                <a:lnTo>
                  <a:pt x="16950" y="3386"/>
                </a:lnTo>
                <a:lnTo>
                  <a:pt x="16283" y="3756"/>
                </a:lnTo>
                <a:lnTo>
                  <a:pt x="15616" y="4102"/>
                </a:lnTo>
                <a:lnTo>
                  <a:pt x="14974" y="4498"/>
                </a:lnTo>
                <a:lnTo>
                  <a:pt x="14331" y="4893"/>
                </a:lnTo>
                <a:lnTo>
                  <a:pt x="13714" y="5313"/>
                </a:lnTo>
                <a:lnTo>
                  <a:pt x="13096" y="5733"/>
                </a:lnTo>
                <a:lnTo>
                  <a:pt x="12503" y="6178"/>
                </a:lnTo>
                <a:lnTo>
                  <a:pt x="11910" y="6622"/>
                </a:lnTo>
                <a:lnTo>
                  <a:pt x="11317" y="7092"/>
                </a:lnTo>
                <a:lnTo>
                  <a:pt x="10749" y="7586"/>
                </a:lnTo>
                <a:lnTo>
                  <a:pt x="10205" y="8080"/>
                </a:lnTo>
                <a:lnTo>
                  <a:pt x="9637" y="8574"/>
                </a:lnTo>
                <a:lnTo>
                  <a:pt x="9118" y="9093"/>
                </a:lnTo>
                <a:lnTo>
                  <a:pt x="8599" y="9637"/>
                </a:lnTo>
                <a:lnTo>
                  <a:pt x="8080" y="10180"/>
                </a:lnTo>
                <a:lnTo>
                  <a:pt x="7586" y="10749"/>
                </a:lnTo>
                <a:lnTo>
                  <a:pt x="7116" y="11317"/>
                </a:lnTo>
                <a:lnTo>
                  <a:pt x="6647" y="11885"/>
                </a:lnTo>
                <a:lnTo>
                  <a:pt x="6178" y="12478"/>
                </a:lnTo>
                <a:lnTo>
                  <a:pt x="5733" y="13096"/>
                </a:lnTo>
                <a:lnTo>
                  <a:pt x="5313" y="13689"/>
                </a:lnTo>
                <a:lnTo>
                  <a:pt x="4917" y="14331"/>
                </a:lnTo>
                <a:lnTo>
                  <a:pt x="4497" y="14949"/>
                </a:lnTo>
                <a:lnTo>
                  <a:pt x="4127" y="15616"/>
                </a:lnTo>
                <a:lnTo>
                  <a:pt x="3756" y="16259"/>
                </a:lnTo>
                <a:lnTo>
                  <a:pt x="3410" y="16926"/>
                </a:lnTo>
                <a:lnTo>
                  <a:pt x="3064" y="17593"/>
                </a:lnTo>
                <a:lnTo>
                  <a:pt x="2743" y="18285"/>
                </a:lnTo>
                <a:lnTo>
                  <a:pt x="2447" y="18977"/>
                </a:lnTo>
                <a:lnTo>
                  <a:pt x="2175" y="19668"/>
                </a:lnTo>
                <a:lnTo>
                  <a:pt x="1903" y="20385"/>
                </a:lnTo>
                <a:lnTo>
                  <a:pt x="1631" y="21101"/>
                </a:lnTo>
                <a:lnTo>
                  <a:pt x="1409" y="21818"/>
                </a:lnTo>
                <a:lnTo>
                  <a:pt x="1187" y="22559"/>
                </a:lnTo>
                <a:lnTo>
                  <a:pt x="989" y="23300"/>
                </a:lnTo>
                <a:lnTo>
                  <a:pt x="791" y="24042"/>
                </a:lnTo>
                <a:lnTo>
                  <a:pt x="643" y="24808"/>
                </a:lnTo>
                <a:lnTo>
                  <a:pt x="495" y="25574"/>
                </a:lnTo>
                <a:lnTo>
                  <a:pt x="371" y="26340"/>
                </a:lnTo>
                <a:lnTo>
                  <a:pt x="248" y="27106"/>
                </a:lnTo>
                <a:lnTo>
                  <a:pt x="174" y="27896"/>
                </a:lnTo>
                <a:lnTo>
                  <a:pt x="99" y="28662"/>
                </a:lnTo>
                <a:lnTo>
                  <a:pt x="50" y="29453"/>
                </a:lnTo>
                <a:lnTo>
                  <a:pt x="25" y="30268"/>
                </a:lnTo>
                <a:lnTo>
                  <a:pt x="1" y="31059"/>
                </a:lnTo>
                <a:lnTo>
                  <a:pt x="25" y="31849"/>
                </a:lnTo>
                <a:lnTo>
                  <a:pt x="50" y="32665"/>
                </a:lnTo>
                <a:lnTo>
                  <a:pt x="99" y="33456"/>
                </a:lnTo>
                <a:lnTo>
                  <a:pt x="174" y="34221"/>
                </a:lnTo>
                <a:lnTo>
                  <a:pt x="248" y="35012"/>
                </a:lnTo>
                <a:lnTo>
                  <a:pt x="371" y="35778"/>
                </a:lnTo>
                <a:lnTo>
                  <a:pt x="495" y="36544"/>
                </a:lnTo>
                <a:lnTo>
                  <a:pt x="643" y="37310"/>
                </a:lnTo>
                <a:lnTo>
                  <a:pt x="791" y="38076"/>
                </a:lnTo>
                <a:lnTo>
                  <a:pt x="989" y="38817"/>
                </a:lnTo>
                <a:lnTo>
                  <a:pt x="1187" y="39558"/>
                </a:lnTo>
                <a:lnTo>
                  <a:pt x="1409" y="40275"/>
                </a:lnTo>
                <a:lnTo>
                  <a:pt x="1631" y="41016"/>
                </a:lnTo>
                <a:lnTo>
                  <a:pt x="1903" y="41733"/>
                </a:lnTo>
                <a:lnTo>
                  <a:pt x="2175" y="42449"/>
                </a:lnTo>
                <a:lnTo>
                  <a:pt x="2447" y="43141"/>
                </a:lnTo>
                <a:lnTo>
                  <a:pt x="2743" y="43833"/>
                </a:lnTo>
                <a:lnTo>
                  <a:pt x="3064" y="44525"/>
                </a:lnTo>
                <a:lnTo>
                  <a:pt x="3410" y="45192"/>
                </a:lnTo>
                <a:lnTo>
                  <a:pt x="3756" y="45859"/>
                </a:lnTo>
                <a:lnTo>
                  <a:pt x="4127" y="46501"/>
                </a:lnTo>
                <a:lnTo>
                  <a:pt x="4497" y="47144"/>
                </a:lnTo>
                <a:lnTo>
                  <a:pt x="4917" y="47786"/>
                </a:lnTo>
                <a:lnTo>
                  <a:pt x="5313" y="48404"/>
                </a:lnTo>
                <a:lnTo>
                  <a:pt x="5733" y="49022"/>
                </a:lnTo>
                <a:lnTo>
                  <a:pt x="6178" y="49639"/>
                </a:lnTo>
                <a:lnTo>
                  <a:pt x="6647" y="50232"/>
                </a:lnTo>
                <a:lnTo>
                  <a:pt x="7116" y="50801"/>
                </a:lnTo>
                <a:lnTo>
                  <a:pt x="7586" y="51369"/>
                </a:lnTo>
                <a:lnTo>
                  <a:pt x="8080" y="51937"/>
                </a:lnTo>
                <a:lnTo>
                  <a:pt x="8599" y="52481"/>
                </a:lnTo>
                <a:lnTo>
                  <a:pt x="9118" y="53024"/>
                </a:lnTo>
                <a:lnTo>
                  <a:pt x="9637" y="53543"/>
                </a:lnTo>
                <a:lnTo>
                  <a:pt x="10205" y="54037"/>
                </a:lnTo>
                <a:lnTo>
                  <a:pt x="10749" y="54532"/>
                </a:lnTo>
                <a:lnTo>
                  <a:pt x="11317" y="55026"/>
                </a:lnTo>
                <a:lnTo>
                  <a:pt x="11910" y="55495"/>
                </a:lnTo>
                <a:lnTo>
                  <a:pt x="12503" y="55940"/>
                </a:lnTo>
                <a:lnTo>
                  <a:pt x="13096" y="56385"/>
                </a:lnTo>
                <a:lnTo>
                  <a:pt x="13714" y="56805"/>
                </a:lnTo>
                <a:lnTo>
                  <a:pt x="14331" y="57225"/>
                </a:lnTo>
                <a:lnTo>
                  <a:pt x="14974" y="57620"/>
                </a:lnTo>
                <a:lnTo>
                  <a:pt x="15616" y="57991"/>
                </a:lnTo>
                <a:lnTo>
                  <a:pt x="16283" y="58361"/>
                </a:lnTo>
                <a:lnTo>
                  <a:pt x="16950" y="58707"/>
                </a:lnTo>
                <a:lnTo>
                  <a:pt x="17617" y="59053"/>
                </a:lnTo>
                <a:lnTo>
                  <a:pt x="18309" y="59374"/>
                </a:lnTo>
                <a:lnTo>
                  <a:pt x="19001" y="59671"/>
                </a:lnTo>
                <a:lnTo>
                  <a:pt x="19693" y="59967"/>
                </a:lnTo>
                <a:lnTo>
                  <a:pt x="20409" y="60239"/>
                </a:lnTo>
                <a:lnTo>
                  <a:pt x="21126" y="60486"/>
                </a:lnTo>
                <a:lnTo>
                  <a:pt x="21843" y="60733"/>
                </a:lnTo>
                <a:lnTo>
                  <a:pt x="22584" y="60931"/>
                </a:lnTo>
                <a:lnTo>
                  <a:pt x="23325" y="61153"/>
                </a:lnTo>
                <a:lnTo>
                  <a:pt x="24066" y="61326"/>
                </a:lnTo>
                <a:lnTo>
                  <a:pt x="24807" y="61499"/>
                </a:lnTo>
                <a:lnTo>
                  <a:pt x="25573" y="61648"/>
                </a:lnTo>
                <a:lnTo>
                  <a:pt x="26339" y="61771"/>
                </a:lnTo>
                <a:lnTo>
                  <a:pt x="27130" y="61870"/>
                </a:lnTo>
                <a:lnTo>
                  <a:pt x="27896" y="61969"/>
                </a:lnTo>
                <a:lnTo>
                  <a:pt x="28687" y="62043"/>
                </a:lnTo>
                <a:lnTo>
                  <a:pt x="29477" y="62092"/>
                </a:lnTo>
                <a:lnTo>
                  <a:pt x="30268" y="62117"/>
                </a:lnTo>
                <a:lnTo>
                  <a:pt x="31874" y="62117"/>
                </a:lnTo>
                <a:lnTo>
                  <a:pt x="32665" y="62092"/>
                </a:lnTo>
                <a:lnTo>
                  <a:pt x="33455" y="62043"/>
                </a:lnTo>
                <a:lnTo>
                  <a:pt x="34246" y="61969"/>
                </a:lnTo>
                <a:lnTo>
                  <a:pt x="35012" y="61870"/>
                </a:lnTo>
                <a:lnTo>
                  <a:pt x="35803" y="61771"/>
                </a:lnTo>
                <a:lnTo>
                  <a:pt x="36569" y="61648"/>
                </a:lnTo>
                <a:lnTo>
                  <a:pt x="37334" y="61499"/>
                </a:lnTo>
                <a:lnTo>
                  <a:pt x="38076" y="61326"/>
                </a:lnTo>
                <a:lnTo>
                  <a:pt x="38817" y="61153"/>
                </a:lnTo>
                <a:lnTo>
                  <a:pt x="39558" y="60931"/>
                </a:lnTo>
                <a:lnTo>
                  <a:pt x="40299" y="60733"/>
                </a:lnTo>
                <a:lnTo>
                  <a:pt x="41016" y="60486"/>
                </a:lnTo>
                <a:lnTo>
                  <a:pt x="41733" y="60239"/>
                </a:lnTo>
                <a:lnTo>
                  <a:pt x="42449" y="59967"/>
                </a:lnTo>
                <a:lnTo>
                  <a:pt x="43141" y="59671"/>
                </a:lnTo>
                <a:lnTo>
                  <a:pt x="43833" y="59374"/>
                </a:lnTo>
                <a:lnTo>
                  <a:pt x="44525" y="59053"/>
                </a:lnTo>
                <a:lnTo>
                  <a:pt x="45192" y="58707"/>
                </a:lnTo>
                <a:lnTo>
                  <a:pt x="45859" y="58361"/>
                </a:lnTo>
                <a:lnTo>
                  <a:pt x="46526" y="57991"/>
                </a:lnTo>
                <a:lnTo>
                  <a:pt x="47168" y="57620"/>
                </a:lnTo>
                <a:lnTo>
                  <a:pt x="47811" y="57225"/>
                </a:lnTo>
                <a:lnTo>
                  <a:pt x="48428" y="56805"/>
                </a:lnTo>
                <a:lnTo>
                  <a:pt x="49046" y="56385"/>
                </a:lnTo>
                <a:lnTo>
                  <a:pt x="49639" y="55940"/>
                </a:lnTo>
                <a:lnTo>
                  <a:pt x="50232" y="55495"/>
                </a:lnTo>
                <a:lnTo>
                  <a:pt x="50825" y="55026"/>
                </a:lnTo>
                <a:lnTo>
                  <a:pt x="51393" y="54532"/>
                </a:lnTo>
                <a:lnTo>
                  <a:pt x="51937" y="54037"/>
                </a:lnTo>
                <a:lnTo>
                  <a:pt x="52505" y="53543"/>
                </a:lnTo>
                <a:lnTo>
                  <a:pt x="53024" y="53024"/>
                </a:lnTo>
                <a:lnTo>
                  <a:pt x="53543" y="52481"/>
                </a:lnTo>
                <a:lnTo>
                  <a:pt x="54062" y="51937"/>
                </a:lnTo>
                <a:lnTo>
                  <a:pt x="54556" y="51369"/>
                </a:lnTo>
                <a:lnTo>
                  <a:pt x="55025" y="50801"/>
                </a:lnTo>
                <a:lnTo>
                  <a:pt x="55495" y="50232"/>
                </a:lnTo>
                <a:lnTo>
                  <a:pt x="55964" y="49639"/>
                </a:lnTo>
                <a:lnTo>
                  <a:pt x="56384" y="49022"/>
                </a:lnTo>
                <a:lnTo>
                  <a:pt x="56829" y="48404"/>
                </a:lnTo>
                <a:lnTo>
                  <a:pt x="57225" y="47786"/>
                </a:lnTo>
                <a:lnTo>
                  <a:pt x="57620" y="47144"/>
                </a:lnTo>
                <a:lnTo>
                  <a:pt x="58015" y="46501"/>
                </a:lnTo>
                <a:lnTo>
                  <a:pt x="58386" y="45859"/>
                </a:lnTo>
                <a:lnTo>
                  <a:pt x="58732" y="45192"/>
                </a:lnTo>
                <a:lnTo>
                  <a:pt x="59078" y="44525"/>
                </a:lnTo>
                <a:lnTo>
                  <a:pt x="59399" y="43833"/>
                </a:lnTo>
                <a:lnTo>
                  <a:pt x="59695" y="43141"/>
                </a:lnTo>
                <a:lnTo>
                  <a:pt x="59967" y="42449"/>
                </a:lnTo>
                <a:lnTo>
                  <a:pt x="60239" y="41733"/>
                </a:lnTo>
                <a:lnTo>
                  <a:pt x="60511" y="41016"/>
                </a:lnTo>
                <a:lnTo>
                  <a:pt x="60733" y="40275"/>
                </a:lnTo>
                <a:lnTo>
                  <a:pt x="60955" y="39558"/>
                </a:lnTo>
                <a:lnTo>
                  <a:pt x="61153" y="38817"/>
                </a:lnTo>
                <a:lnTo>
                  <a:pt x="61351" y="38076"/>
                </a:lnTo>
                <a:lnTo>
                  <a:pt x="61499" y="37310"/>
                </a:lnTo>
                <a:lnTo>
                  <a:pt x="61647" y="36544"/>
                </a:lnTo>
                <a:lnTo>
                  <a:pt x="61771" y="35778"/>
                </a:lnTo>
                <a:lnTo>
                  <a:pt x="61894" y="35012"/>
                </a:lnTo>
                <a:lnTo>
                  <a:pt x="61968" y="34221"/>
                </a:lnTo>
                <a:lnTo>
                  <a:pt x="62043" y="33456"/>
                </a:lnTo>
                <a:lnTo>
                  <a:pt x="62092" y="32665"/>
                </a:lnTo>
                <a:lnTo>
                  <a:pt x="62117" y="31849"/>
                </a:lnTo>
                <a:lnTo>
                  <a:pt x="62141" y="31059"/>
                </a:lnTo>
                <a:lnTo>
                  <a:pt x="62117" y="30268"/>
                </a:lnTo>
                <a:lnTo>
                  <a:pt x="62092" y="29453"/>
                </a:lnTo>
                <a:lnTo>
                  <a:pt x="62043" y="28662"/>
                </a:lnTo>
                <a:lnTo>
                  <a:pt x="61968" y="27896"/>
                </a:lnTo>
                <a:lnTo>
                  <a:pt x="61894" y="27106"/>
                </a:lnTo>
                <a:lnTo>
                  <a:pt x="61771" y="26340"/>
                </a:lnTo>
                <a:lnTo>
                  <a:pt x="61647" y="25574"/>
                </a:lnTo>
                <a:lnTo>
                  <a:pt x="61499" y="24808"/>
                </a:lnTo>
                <a:lnTo>
                  <a:pt x="61351" y="24042"/>
                </a:lnTo>
                <a:lnTo>
                  <a:pt x="61153" y="23300"/>
                </a:lnTo>
                <a:lnTo>
                  <a:pt x="60955" y="22559"/>
                </a:lnTo>
                <a:lnTo>
                  <a:pt x="60733" y="21818"/>
                </a:lnTo>
                <a:lnTo>
                  <a:pt x="60511" y="21101"/>
                </a:lnTo>
                <a:lnTo>
                  <a:pt x="60239" y="20385"/>
                </a:lnTo>
                <a:lnTo>
                  <a:pt x="59967" y="19668"/>
                </a:lnTo>
                <a:lnTo>
                  <a:pt x="59695" y="18977"/>
                </a:lnTo>
                <a:lnTo>
                  <a:pt x="59399" y="18285"/>
                </a:lnTo>
                <a:lnTo>
                  <a:pt x="59078" y="17593"/>
                </a:lnTo>
                <a:lnTo>
                  <a:pt x="58732" y="16926"/>
                </a:lnTo>
                <a:lnTo>
                  <a:pt x="58386" y="16259"/>
                </a:lnTo>
                <a:lnTo>
                  <a:pt x="58015" y="15616"/>
                </a:lnTo>
                <a:lnTo>
                  <a:pt x="57620" y="14949"/>
                </a:lnTo>
                <a:lnTo>
                  <a:pt x="57225" y="14331"/>
                </a:lnTo>
                <a:lnTo>
                  <a:pt x="56829" y="13689"/>
                </a:lnTo>
                <a:lnTo>
                  <a:pt x="56384" y="13096"/>
                </a:lnTo>
                <a:lnTo>
                  <a:pt x="55964" y="12478"/>
                </a:lnTo>
                <a:lnTo>
                  <a:pt x="55495" y="11885"/>
                </a:lnTo>
                <a:lnTo>
                  <a:pt x="55025" y="11317"/>
                </a:lnTo>
                <a:lnTo>
                  <a:pt x="54556" y="10749"/>
                </a:lnTo>
                <a:lnTo>
                  <a:pt x="54062" y="10180"/>
                </a:lnTo>
                <a:lnTo>
                  <a:pt x="53543" y="9637"/>
                </a:lnTo>
                <a:lnTo>
                  <a:pt x="53024" y="9093"/>
                </a:lnTo>
                <a:lnTo>
                  <a:pt x="52505" y="8574"/>
                </a:lnTo>
                <a:lnTo>
                  <a:pt x="51937" y="8080"/>
                </a:lnTo>
                <a:lnTo>
                  <a:pt x="51393" y="7586"/>
                </a:lnTo>
                <a:lnTo>
                  <a:pt x="50825" y="7092"/>
                </a:lnTo>
                <a:lnTo>
                  <a:pt x="50232" y="6622"/>
                </a:lnTo>
                <a:lnTo>
                  <a:pt x="49639" y="6178"/>
                </a:lnTo>
                <a:lnTo>
                  <a:pt x="49046" y="5733"/>
                </a:lnTo>
                <a:lnTo>
                  <a:pt x="48428" y="5313"/>
                </a:lnTo>
                <a:lnTo>
                  <a:pt x="47811" y="4893"/>
                </a:lnTo>
                <a:lnTo>
                  <a:pt x="47168" y="4498"/>
                </a:lnTo>
                <a:lnTo>
                  <a:pt x="46526" y="4102"/>
                </a:lnTo>
                <a:lnTo>
                  <a:pt x="45859" y="3756"/>
                </a:lnTo>
                <a:lnTo>
                  <a:pt x="45192" y="3386"/>
                </a:lnTo>
                <a:lnTo>
                  <a:pt x="44525" y="3064"/>
                </a:lnTo>
                <a:lnTo>
                  <a:pt x="43833" y="2743"/>
                </a:lnTo>
                <a:lnTo>
                  <a:pt x="43141" y="2447"/>
                </a:lnTo>
                <a:lnTo>
                  <a:pt x="42449" y="2150"/>
                </a:lnTo>
                <a:lnTo>
                  <a:pt x="41733" y="1878"/>
                </a:lnTo>
                <a:lnTo>
                  <a:pt x="41016" y="1631"/>
                </a:lnTo>
                <a:lnTo>
                  <a:pt x="40299" y="1384"/>
                </a:lnTo>
                <a:lnTo>
                  <a:pt x="39558" y="1162"/>
                </a:lnTo>
                <a:lnTo>
                  <a:pt x="38817" y="964"/>
                </a:lnTo>
                <a:lnTo>
                  <a:pt x="38076" y="791"/>
                </a:lnTo>
                <a:lnTo>
                  <a:pt x="37334" y="618"/>
                </a:lnTo>
                <a:lnTo>
                  <a:pt x="36569" y="470"/>
                </a:lnTo>
                <a:lnTo>
                  <a:pt x="35803" y="347"/>
                </a:lnTo>
                <a:lnTo>
                  <a:pt x="35012" y="248"/>
                </a:lnTo>
                <a:lnTo>
                  <a:pt x="34246" y="149"/>
                </a:lnTo>
                <a:lnTo>
                  <a:pt x="33455" y="75"/>
                </a:lnTo>
                <a:lnTo>
                  <a:pt x="32665" y="25"/>
                </a:lnTo>
                <a:lnTo>
                  <a:pt x="318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8372100" y="4477883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8515335" y="387285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28" y="25"/>
                </a:lnTo>
                <a:lnTo>
                  <a:pt x="3880" y="74"/>
                </a:lnTo>
                <a:lnTo>
                  <a:pt x="3707" y="148"/>
                </a:lnTo>
                <a:lnTo>
                  <a:pt x="3583" y="272"/>
                </a:lnTo>
                <a:lnTo>
                  <a:pt x="248" y="3608"/>
                </a:lnTo>
                <a:lnTo>
                  <a:pt x="149" y="3731"/>
                </a:lnTo>
                <a:lnTo>
                  <a:pt x="50" y="3879"/>
                </a:lnTo>
                <a:lnTo>
                  <a:pt x="1" y="4052"/>
                </a:lnTo>
                <a:lnTo>
                  <a:pt x="1" y="4225"/>
                </a:lnTo>
                <a:lnTo>
                  <a:pt x="1" y="4398"/>
                </a:lnTo>
                <a:lnTo>
                  <a:pt x="50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67"/>
                </a:lnTo>
                <a:lnTo>
                  <a:pt x="544" y="5041"/>
                </a:lnTo>
                <a:lnTo>
                  <a:pt x="717" y="5090"/>
                </a:lnTo>
                <a:lnTo>
                  <a:pt x="1038" y="5090"/>
                </a:lnTo>
                <a:lnTo>
                  <a:pt x="1211" y="5041"/>
                </a:lnTo>
                <a:lnTo>
                  <a:pt x="1360" y="4967"/>
                </a:lnTo>
                <a:lnTo>
                  <a:pt x="1508" y="4843"/>
                </a:lnTo>
                <a:lnTo>
                  <a:pt x="4819" y="1507"/>
                </a:lnTo>
                <a:lnTo>
                  <a:pt x="4942" y="1384"/>
                </a:lnTo>
                <a:lnTo>
                  <a:pt x="5016" y="1236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6" y="568"/>
                </a:lnTo>
                <a:lnTo>
                  <a:pt x="4942" y="396"/>
                </a:lnTo>
                <a:lnTo>
                  <a:pt x="4819" y="272"/>
                </a:lnTo>
                <a:lnTo>
                  <a:pt x="4695" y="148"/>
                </a:lnTo>
                <a:lnTo>
                  <a:pt x="4547" y="74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8515335" y="387285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66" y="0"/>
                </a:moveTo>
                <a:lnTo>
                  <a:pt x="717" y="25"/>
                </a:lnTo>
                <a:lnTo>
                  <a:pt x="544" y="74"/>
                </a:lnTo>
                <a:lnTo>
                  <a:pt x="396" y="148"/>
                </a:lnTo>
                <a:lnTo>
                  <a:pt x="248" y="272"/>
                </a:lnTo>
                <a:lnTo>
                  <a:pt x="149" y="396"/>
                </a:lnTo>
                <a:lnTo>
                  <a:pt x="50" y="568"/>
                </a:lnTo>
                <a:lnTo>
                  <a:pt x="1" y="717"/>
                </a:lnTo>
                <a:lnTo>
                  <a:pt x="1" y="890"/>
                </a:lnTo>
                <a:lnTo>
                  <a:pt x="1" y="1063"/>
                </a:lnTo>
                <a:lnTo>
                  <a:pt x="50" y="1236"/>
                </a:lnTo>
                <a:lnTo>
                  <a:pt x="149" y="1384"/>
                </a:lnTo>
                <a:lnTo>
                  <a:pt x="248" y="1507"/>
                </a:lnTo>
                <a:lnTo>
                  <a:pt x="3583" y="4843"/>
                </a:lnTo>
                <a:lnTo>
                  <a:pt x="3707" y="4967"/>
                </a:lnTo>
                <a:lnTo>
                  <a:pt x="3880" y="5041"/>
                </a:lnTo>
                <a:lnTo>
                  <a:pt x="4028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67"/>
                </a:lnTo>
                <a:lnTo>
                  <a:pt x="4819" y="4843"/>
                </a:lnTo>
                <a:lnTo>
                  <a:pt x="4942" y="4695"/>
                </a:lnTo>
                <a:lnTo>
                  <a:pt x="5016" y="4547"/>
                </a:lnTo>
                <a:lnTo>
                  <a:pt x="5066" y="4398"/>
                </a:lnTo>
                <a:lnTo>
                  <a:pt x="5091" y="4225"/>
                </a:lnTo>
                <a:lnTo>
                  <a:pt x="5066" y="4052"/>
                </a:lnTo>
                <a:lnTo>
                  <a:pt x="5016" y="3879"/>
                </a:lnTo>
                <a:lnTo>
                  <a:pt x="4942" y="3731"/>
                </a:lnTo>
                <a:lnTo>
                  <a:pt x="4819" y="3608"/>
                </a:lnTo>
                <a:lnTo>
                  <a:pt x="1508" y="272"/>
                </a:lnTo>
                <a:lnTo>
                  <a:pt x="1360" y="148"/>
                </a:lnTo>
                <a:lnTo>
                  <a:pt x="1211" y="74"/>
                </a:lnTo>
                <a:lnTo>
                  <a:pt x="1038" y="25"/>
                </a:lnTo>
                <a:lnTo>
                  <a:pt x="8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-1130748" y="-1051810"/>
            <a:ext cx="2145919" cy="2145055"/>
          </a:xfrm>
          <a:custGeom>
            <a:avLst/>
            <a:gdLst/>
            <a:ahLst/>
            <a:cxnLst/>
            <a:rect l="l" t="t" r="r" b="b"/>
            <a:pathLst>
              <a:path w="62142" h="62117" extrusionOk="0">
                <a:moveTo>
                  <a:pt x="31059" y="692"/>
                </a:moveTo>
                <a:lnTo>
                  <a:pt x="31849" y="717"/>
                </a:lnTo>
                <a:lnTo>
                  <a:pt x="32640" y="742"/>
                </a:lnTo>
                <a:lnTo>
                  <a:pt x="33406" y="791"/>
                </a:lnTo>
                <a:lnTo>
                  <a:pt x="34172" y="865"/>
                </a:lnTo>
                <a:lnTo>
                  <a:pt x="34938" y="940"/>
                </a:lnTo>
                <a:lnTo>
                  <a:pt x="35679" y="1038"/>
                </a:lnTo>
                <a:lnTo>
                  <a:pt x="36445" y="1162"/>
                </a:lnTo>
                <a:lnTo>
                  <a:pt x="37186" y="1310"/>
                </a:lnTo>
                <a:lnTo>
                  <a:pt x="37927" y="1483"/>
                </a:lnTo>
                <a:lnTo>
                  <a:pt x="38644" y="1656"/>
                </a:lnTo>
                <a:lnTo>
                  <a:pt x="39361" y="1854"/>
                </a:lnTo>
                <a:lnTo>
                  <a:pt x="40077" y="2076"/>
                </a:lnTo>
                <a:lnTo>
                  <a:pt x="40794" y="2299"/>
                </a:lnTo>
                <a:lnTo>
                  <a:pt x="41510" y="2546"/>
                </a:lnTo>
                <a:lnTo>
                  <a:pt x="42202" y="2817"/>
                </a:lnTo>
                <a:lnTo>
                  <a:pt x="42869" y="3089"/>
                </a:lnTo>
                <a:lnTo>
                  <a:pt x="43561" y="3386"/>
                </a:lnTo>
                <a:lnTo>
                  <a:pt x="44228" y="3707"/>
                </a:lnTo>
                <a:lnTo>
                  <a:pt x="44870" y="4028"/>
                </a:lnTo>
                <a:lnTo>
                  <a:pt x="45538" y="4374"/>
                </a:lnTo>
                <a:lnTo>
                  <a:pt x="46180" y="4720"/>
                </a:lnTo>
                <a:lnTo>
                  <a:pt x="46798" y="5091"/>
                </a:lnTo>
                <a:lnTo>
                  <a:pt x="47415" y="5486"/>
                </a:lnTo>
                <a:lnTo>
                  <a:pt x="48033" y="5881"/>
                </a:lnTo>
                <a:lnTo>
                  <a:pt x="48626" y="6301"/>
                </a:lnTo>
                <a:lnTo>
                  <a:pt x="49219" y="6746"/>
                </a:lnTo>
                <a:lnTo>
                  <a:pt x="49812" y="7191"/>
                </a:lnTo>
                <a:lnTo>
                  <a:pt x="50380" y="7635"/>
                </a:lnTo>
                <a:lnTo>
                  <a:pt x="50924" y="8105"/>
                </a:lnTo>
                <a:lnTo>
                  <a:pt x="51468" y="8599"/>
                </a:lnTo>
                <a:lnTo>
                  <a:pt x="52011" y="9093"/>
                </a:lnTo>
                <a:lnTo>
                  <a:pt x="52530" y="9612"/>
                </a:lnTo>
                <a:lnTo>
                  <a:pt x="53049" y="10131"/>
                </a:lnTo>
                <a:lnTo>
                  <a:pt x="53543" y="10650"/>
                </a:lnTo>
                <a:lnTo>
                  <a:pt x="54012" y="11193"/>
                </a:lnTo>
                <a:lnTo>
                  <a:pt x="54482" y="11762"/>
                </a:lnTo>
                <a:lnTo>
                  <a:pt x="54951" y="12330"/>
                </a:lnTo>
                <a:lnTo>
                  <a:pt x="55396" y="12898"/>
                </a:lnTo>
                <a:lnTo>
                  <a:pt x="55816" y="13491"/>
                </a:lnTo>
                <a:lnTo>
                  <a:pt x="56236" y="14084"/>
                </a:lnTo>
                <a:lnTo>
                  <a:pt x="56632" y="14702"/>
                </a:lnTo>
                <a:lnTo>
                  <a:pt x="57027" y="15320"/>
                </a:lnTo>
                <a:lnTo>
                  <a:pt x="57397" y="15962"/>
                </a:lnTo>
                <a:lnTo>
                  <a:pt x="57768" y="16605"/>
                </a:lnTo>
                <a:lnTo>
                  <a:pt x="58114" y="17247"/>
                </a:lnTo>
                <a:lnTo>
                  <a:pt x="58435" y="17914"/>
                </a:lnTo>
                <a:lnTo>
                  <a:pt x="58732" y="18581"/>
                </a:lnTo>
                <a:lnTo>
                  <a:pt x="59028" y="19248"/>
                </a:lnTo>
                <a:lnTo>
                  <a:pt x="59325" y="19940"/>
                </a:lnTo>
                <a:lnTo>
                  <a:pt x="59596" y="20632"/>
                </a:lnTo>
                <a:lnTo>
                  <a:pt x="59844" y="21324"/>
                </a:lnTo>
                <a:lnTo>
                  <a:pt x="60066" y="22040"/>
                </a:lnTo>
                <a:lnTo>
                  <a:pt x="60288" y="22757"/>
                </a:lnTo>
                <a:lnTo>
                  <a:pt x="60461" y="23473"/>
                </a:lnTo>
                <a:lnTo>
                  <a:pt x="60659" y="24215"/>
                </a:lnTo>
                <a:lnTo>
                  <a:pt x="60807" y="24956"/>
                </a:lnTo>
                <a:lnTo>
                  <a:pt x="60955" y="25697"/>
                </a:lnTo>
                <a:lnTo>
                  <a:pt x="61079" y="26438"/>
                </a:lnTo>
                <a:lnTo>
                  <a:pt x="61178" y="27204"/>
                </a:lnTo>
                <a:lnTo>
                  <a:pt x="61277" y="27970"/>
                </a:lnTo>
                <a:lnTo>
                  <a:pt x="61351" y="28736"/>
                </a:lnTo>
                <a:lnTo>
                  <a:pt x="61400" y="29502"/>
                </a:lnTo>
                <a:lnTo>
                  <a:pt x="61425" y="30268"/>
                </a:lnTo>
                <a:lnTo>
                  <a:pt x="61425" y="31059"/>
                </a:lnTo>
                <a:lnTo>
                  <a:pt x="61425" y="31849"/>
                </a:lnTo>
                <a:lnTo>
                  <a:pt x="61400" y="32615"/>
                </a:lnTo>
                <a:lnTo>
                  <a:pt x="61351" y="33381"/>
                </a:lnTo>
                <a:lnTo>
                  <a:pt x="61277" y="34147"/>
                </a:lnTo>
                <a:lnTo>
                  <a:pt x="61178" y="34913"/>
                </a:lnTo>
                <a:lnTo>
                  <a:pt x="61079" y="35679"/>
                </a:lnTo>
                <a:lnTo>
                  <a:pt x="60955" y="36421"/>
                </a:lnTo>
                <a:lnTo>
                  <a:pt x="60807" y="37162"/>
                </a:lnTo>
                <a:lnTo>
                  <a:pt x="60659" y="37903"/>
                </a:lnTo>
                <a:lnTo>
                  <a:pt x="60461" y="38644"/>
                </a:lnTo>
                <a:lnTo>
                  <a:pt x="60288" y="39361"/>
                </a:lnTo>
                <a:lnTo>
                  <a:pt x="60066" y="40077"/>
                </a:lnTo>
                <a:lnTo>
                  <a:pt x="59844" y="40794"/>
                </a:lnTo>
                <a:lnTo>
                  <a:pt x="59596" y="41486"/>
                </a:lnTo>
                <a:lnTo>
                  <a:pt x="59325" y="42178"/>
                </a:lnTo>
                <a:lnTo>
                  <a:pt x="59028" y="42869"/>
                </a:lnTo>
                <a:lnTo>
                  <a:pt x="58732" y="43536"/>
                </a:lnTo>
                <a:lnTo>
                  <a:pt x="58435" y="44204"/>
                </a:lnTo>
                <a:lnTo>
                  <a:pt x="58114" y="44871"/>
                </a:lnTo>
                <a:lnTo>
                  <a:pt x="57768" y="45513"/>
                </a:lnTo>
                <a:lnTo>
                  <a:pt x="57397" y="46156"/>
                </a:lnTo>
                <a:lnTo>
                  <a:pt x="57027" y="46798"/>
                </a:lnTo>
                <a:lnTo>
                  <a:pt x="56632" y="47416"/>
                </a:lnTo>
                <a:lnTo>
                  <a:pt x="56236" y="48009"/>
                </a:lnTo>
                <a:lnTo>
                  <a:pt x="55816" y="48626"/>
                </a:lnTo>
                <a:lnTo>
                  <a:pt x="55396" y="49219"/>
                </a:lnTo>
                <a:lnTo>
                  <a:pt x="54951" y="49788"/>
                </a:lnTo>
                <a:lnTo>
                  <a:pt x="54482" y="50356"/>
                </a:lnTo>
                <a:lnTo>
                  <a:pt x="54012" y="50924"/>
                </a:lnTo>
                <a:lnTo>
                  <a:pt x="53543" y="51468"/>
                </a:lnTo>
                <a:lnTo>
                  <a:pt x="53049" y="51987"/>
                </a:lnTo>
                <a:lnTo>
                  <a:pt x="52530" y="52506"/>
                </a:lnTo>
                <a:lnTo>
                  <a:pt x="52011" y="53024"/>
                </a:lnTo>
                <a:lnTo>
                  <a:pt x="51468" y="53519"/>
                </a:lnTo>
                <a:lnTo>
                  <a:pt x="50924" y="54013"/>
                </a:lnTo>
                <a:lnTo>
                  <a:pt x="50380" y="54482"/>
                </a:lnTo>
                <a:lnTo>
                  <a:pt x="49812" y="54927"/>
                </a:lnTo>
                <a:lnTo>
                  <a:pt x="49219" y="55372"/>
                </a:lnTo>
                <a:lnTo>
                  <a:pt x="48626" y="55816"/>
                </a:lnTo>
                <a:lnTo>
                  <a:pt x="48033" y="56236"/>
                </a:lnTo>
                <a:lnTo>
                  <a:pt x="47415" y="56632"/>
                </a:lnTo>
                <a:lnTo>
                  <a:pt x="46798" y="57027"/>
                </a:lnTo>
                <a:lnTo>
                  <a:pt x="46180" y="57398"/>
                </a:lnTo>
                <a:lnTo>
                  <a:pt x="45538" y="57744"/>
                </a:lnTo>
                <a:lnTo>
                  <a:pt x="44870" y="58090"/>
                </a:lnTo>
                <a:lnTo>
                  <a:pt x="44228" y="58411"/>
                </a:lnTo>
                <a:lnTo>
                  <a:pt x="43561" y="58732"/>
                </a:lnTo>
                <a:lnTo>
                  <a:pt x="42869" y="59028"/>
                </a:lnTo>
                <a:lnTo>
                  <a:pt x="42202" y="59300"/>
                </a:lnTo>
                <a:lnTo>
                  <a:pt x="41510" y="59572"/>
                </a:lnTo>
                <a:lnTo>
                  <a:pt x="40794" y="59819"/>
                </a:lnTo>
                <a:lnTo>
                  <a:pt x="40077" y="60042"/>
                </a:lnTo>
                <a:lnTo>
                  <a:pt x="39361" y="60264"/>
                </a:lnTo>
                <a:lnTo>
                  <a:pt x="38644" y="60462"/>
                </a:lnTo>
                <a:lnTo>
                  <a:pt x="37927" y="60635"/>
                </a:lnTo>
                <a:lnTo>
                  <a:pt x="37186" y="60807"/>
                </a:lnTo>
                <a:lnTo>
                  <a:pt x="36445" y="60931"/>
                </a:lnTo>
                <a:lnTo>
                  <a:pt x="35679" y="61055"/>
                </a:lnTo>
                <a:lnTo>
                  <a:pt x="34938" y="61178"/>
                </a:lnTo>
                <a:lnTo>
                  <a:pt x="34172" y="61252"/>
                </a:lnTo>
                <a:lnTo>
                  <a:pt x="33406" y="61326"/>
                </a:lnTo>
                <a:lnTo>
                  <a:pt x="32640" y="61376"/>
                </a:lnTo>
                <a:lnTo>
                  <a:pt x="31849" y="61400"/>
                </a:lnTo>
                <a:lnTo>
                  <a:pt x="31059" y="61425"/>
                </a:lnTo>
                <a:lnTo>
                  <a:pt x="30293" y="61400"/>
                </a:lnTo>
                <a:lnTo>
                  <a:pt x="29502" y="61376"/>
                </a:lnTo>
                <a:lnTo>
                  <a:pt x="28736" y="61326"/>
                </a:lnTo>
                <a:lnTo>
                  <a:pt x="27970" y="61252"/>
                </a:lnTo>
                <a:lnTo>
                  <a:pt x="27204" y="61178"/>
                </a:lnTo>
                <a:lnTo>
                  <a:pt x="26463" y="61055"/>
                </a:lnTo>
                <a:lnTo>
                  <a:pt x="25697" y="60931"/>
                </a:lnTo>
                <a:lnTo>
                  <a:pt x="24956" y="60807"/>
                </a:lnTo>
                <a:lnTo>
                  <a:pt x="24214" y="60635"/>
                </a:lnTo>
                <a:lnTo>
                  <a:pt x="23498" y="60462"/>
                </a:lnTo>
                <a:lnTo>
                  <a:pt x="22757" y="60264"/>
                </a:lnTo>
                <a:lnTo>
                  <a:pt x="22065" y="60042"/>
                </a:lnTo>
                <a:lnTo>
                  <a:pt x="21348" y="59819"/>
                </a:lnTo>
                <a:lnTo>
                  <a:pt x="20632" y="59572"/>
                </a:lnTo>
                <a:lnTo>
                  <a:pt x="19940" y="59300"/>
                </a:lnTo>
                <a:lnTo>
                  <a:pt x="19273" y="59028"/>
                </a:lnTo>
                <a:lnTo>
                  <a:pt x="18581" y="58732"/>
                </a:lnTo>
                <a:lnTo>
                  <a:pt x="17914" y="58411"/>
                </a:lnTo>
                <a:lnTo>
                  <a:pt x="17272" y="58090"/>
                </a:lnTo>
                <a:lnTo>
                  <a:pt x="16604" y="57744"/>
                </a:lnTo>
                <a:lnTo>
                  <a:pt x="15962" y="57398"/>
                </a:lnTo>
                <a:lnTo>
                  <a:pt x="15344" y="57027"/>
                </a:lnTo>
                <a:lnTo>
                  <a:pt x="14727" y="56632"/>
                </a:lnTo>
                <a:lnTo>
                  <a:pt x="14109" y="56236"/>
                </a:lnTo>
                <a:lnTo>
                  <a:pt x="13516" y="55816"/>
                </a:lnTo>
                <a:lnTo>
                  <a:pt x="12923" y="55372"/>
                </a:lnTo>
                <a:lnTo>
                  <a:pt x="12330" y="54927"/>
                </a:lnTo>
                <a:lnTo>
                  <a:pt x="11762" y="54482"/>
                </a:lnTo>
                <a:lnTo>
                  <a:pt x="11218" y="54013"/>
                </a:lnTo>
                <a:lnTo>
                  <a:pt x="10674" y="53519"/>
                </a:lnTo>
                <a:lnTo>
                  <a:pt x="10131" y="53024"/>
                </a:lnTo>
                <a:lnTo>
                  <a:pt x="9612" y="52506"/>
                </a:lnTo>
                <a:lnTo>
                  <a:pt x="9093" y="51987"/>
                </a:lnTo>
                <a:lnTo>
                  <a:pt x="8599" y="51468"/>
                </a:lnTo>
                <a:lnTo>
                  <a:pt x="8130" y="50924"/>
                </a:lnTo>
                <a:lnTo>
                  <a:pt x="7660" y="50356"/>
                </a:lnTo>
                <a:lnTo>
                  <a:pt x="7191" y="49788"/>
                </a:lnTo>
                <a:lnTo>
                  <a:pt x="6746" y="49219"/>
                </a:lnTo>
                <a:lnTo>
                  <a:pt x="6326" y="48626"/>
                </a:lnTo>
                <a:lnTo>
                  <a:pt x="5906" y="48009"/>
                </a:lnTo>
                <a:lnTo>
                  <a:pt x="5510" y="47416"/>
                </a:lnTo>
                <a:lnTo>
                  <a:pt x="5115" y="46798"/>
                </a:lnTo>
                <a:lnTo>
                  <a:pt x="4745" y="46156"/>
                </a:lnTo>
                <a:lnTo>
                  <a:pt x="4374" y="45513"/>
                </a:lnTo>
                <a:lnTo>
                  <a:pt x="4028" y="44871"/>
                </a:lnTo>
                <a:lnTo>
                  <a:pt x="3707" y="44204"/>
                </a:lnTo>
                <a:lnTo>
                  <a:pt x="3386" y="43536"/>
                </a:lnTo>
                <a:lnTo>
                  <a:pt x="3089" y="42869"/>
                </a:lnTo>
                <a:lnTo>
                  <a:pt x="2817" y="42178"/>
                </a:lnTo>
                <a:lnTo>
                  <a:pt x="2545" y="41486"/>
                </a:lnTo>
                <a:lnTo>
                  <a:pt x="2298" y="40794"/>
                </a:lnTo>
                <a:lnTo>
                  <a:pt x="2076" y="40077"/>
                </a:lnTo>
                <a:lnTo>
                  <a:pt x="1854" y="39361"/>
                </a:lnTo>
                <a:lnTo>
                  <a:pt x="1681" y="38644"/>
                </a:lnTo>
                <a:lnTo>
                  <a:pt x="1483" y="37903"/>
                </a:lnTo>
                <a:lnTo>
                  <a:pt x="1335" y="37162"/>
                </a:lnTo>
                <a:lnTo>
                  <a:pt x="1187" y="36421"/>
                </a:lnTo>
                <a:lnTo>
                  <a:pt x="1063" y="35679"/>
                </a:lnTo>
                <a:lnTo>
                  <a:pt x="964" y="34913"/>
                </a:lnTo>
                <a:lnTo>
                  <a:pt x="865" y="34147"/>
                </a:lnTo>
                <a:lnTo>
                  <a:pt x="791" y="33381"/>
                </a:lnTo>
                <a:lnTo>
                  <a:pt x="742" y="32615"/>
                </a:lnTo>
                <a:lnTo>
                  <a:pt x="717" y="31849"/>
                </a:lnTo>
                <a:lnTo>
                  <a:pt x="717" y="31059"/>
                </a:lnTo>
                <a:lnTo>
                  <a:pt x="717" y="30268"/>
                </a:lnTo>
                <a:lnTo>
                  <a:pt x="742" y="29502"/>
                </a:lnTo>
                <a:lnTo>
                  <a:pt x="791" y="28736"/>
                </a:lnTo>
                <a:lnTo>
                  <a:pt x="865" y="27970"/>
                </a:lnTo>
                <a:lnTo>
                  <a:pt x="964" y="27204"/>
                </a:lnTo>
                <a:lnTo>
                  <a:pt x="1063" y="26438"/>
                </a:lnTo>
                <a:lnTo>
                  <a:pt x="1187" y="25697"/>
                </a:lnTo>
                <a:lnTo>
                  <a:pt x="1335" y="24956"/>
                </a:lnTo>
                <a:lnTo>
                  <a:pt x="1483" y="24215"/>
                </a:lnTo>
                <a:lnTo>
                  <a:pt x="1681" y="23473"/>
                </a:lnTo>
                <a:lnTo>
                  <a:pt x="1854" y="22757"/>
                </a:lnTo>
                <a:lnTo>
                  <a:pt x="2076" y="22040"/>
                </a:lnTo>
                <a:lnTo>
                  <a:pt x="2298" y="21324"/>
                </a:lnTo>
                <a:lnTo>
                  <a:pt x="2545" y="20632"/>
                </a:lnTo>
                <a:lnTo>
                  <a:pt x="2817" y="19940"/>
                </a:lnTo>
                <a:lnTo>
                  <a:pt x="3089" y="19248"/>
                </a:lnTo>
                <a:lnTo>
                  <a:pt x="3386" y="18581"/>
                </a:lnTo>
                <a:lnTo>
                  <a:pt x="3707" y="17914"/>
                </a:lnTo>
                <a:lnTo>
                  <a:pt x="4028" y="17247"/>
                </a:lnTo>
                <a:lnTo>
                  <a:pt x="4374" y="16605"/>
                </a:lnTo>
                <a:lnTo>
                  <a:pt x="4745" y="15962"/>
                </a:lnTo>
                <a:lnTo>
                  <a:pt x="5115" y="15320"/>
                </a:lnTo>
                <a:lnTo>
                  <a:pt x="5510" y="14702"/>
                </a:lnTo>
                <a:lnTo>
                  <a:pt x="5906" y="14084"/>
                </a:lnTo>
                <a:lnTo>
                  <a:pt x="6326" y="13491"/>
                </a:lnTo>
                <a:lnTo>
                  <a:pt x="6746" y="12898"/>
                </a:lnTo>
                <a:lnTo>
                  <a:pt x="7191" y="12330"/>
                </a:lnTo>
                <a:lnTo>
                  <a:pt x="7660" y="11762"/>
                </a:lnTo>
                <a:lnTo>
                  <a:pt x="8130" y="11193"/>
                </a:lnTo>
                <a:lnTo>
                  <a:pt x="8599" y="10650"/>
                </a:lnTo>
                <a:lnTo>
                  <a:pt x="9093" y="10131"/>
                </a:lnTo>
                <a:lnTo>
                  <a:pt x="9612" y="9612"/>
                </a:lnTo>
                <a:lnTo>
                  <a:pt x="10131" y="9093"/>
                </a:lnTo>
                <a:lnTo>
                  <a:pt x="10674" y="8599"/>
                </a:lnTo>
                <a:lnTo>
                  <a:pt x="11218" y="8105"/>
                </a:lnTo>
                <a:lnTo>
                  <a:pt x="11762" y="7635"/>
                </a:lnTo>
                <a:lnTo>
                  <a:pt x="12330" y="7191"/>
                </a:lnTo>
                <a:lnTo>
                  <a:pt x="12923" y="6746"/>
                </a:lnTo>
                <a:lnTo>
                  <a:pt x="13516" y="6301"/>
                </a:lnTo>
                <a:lnTo>
                  <a:pt x="14109" y="5881"/>
                </a:lnTo>
                <a:lnTo>
                  <a:pt x="14727" y="5486"/>
                </a:lnTo>
                <a:lnTo>
                  <a:pt x="15344" y="5091"/>
                </a:lnTo>
                <a:lnTo>
                  <a:pt x="15962" y="4720"/>
                </a:lnTo>
                <a:lnTo>
                  <a:pt x="16604" y="4374"/>
                </a:lnTo>
                <a:lnTo>
                  <a:pt x="17272" y="4028"/>
                </a:lnTo>
                <a:lnTo>
                  <a:pt x="17914" y="3707"/>
                </a:lnTo>
                <a:lnTo>
                  <a:pt x="18581" y="3386"/>
                </a:lnTo>
                <a:lnTo>
                  <a:pt x="19273" y="3089"/>
                </a:lnTo>
                <a:lnTo>
                  <a:pt x="19940" y="2817"/>
                </a:lnTo>
                <a:lnTo>
                  <a:pt x="20632" y="2546"/>
                </a:lnTo>
                <a:lnTo>
                  <a:pt x="21348" y="2299"/>
                </a:lnTo>
                <a:lnTo>
                  <a:pt x="22065" y="2076"/>
                </a:lnTo>
                <a:lnTo>
                  <a:pt x="22757" y="1854"/>
                </a:lnTo>
                <a:lnTo>
                  <a:pt x="23498" y="1656"/>
                </a:lnTo>
                <a:lnTo>
                  <a:pt x="24214" y="1483"/>
                </a:lnTo>
                <a:lnTo>
                  <a:pt x="24956" y="1310"/>
                </a:lnTo>
                <a:lnTo>
                  <a:pt x="25697" y="1162"/>
                </a:lnTo>
                <a:lnTo>
                  <a:pt x="26463" y="1038"/>
                </a:lnTo>
                <a:lnTo>
                  <a:pt x="27204" y="940"/>
                </a:lnTo>
                <a:lnTo>
                  <a:pt x="27970" y="865"/>
                </a:lnTo>
                <a:lnTo>
                  <a:pt x="28736" y="791"/>
                </a:lnTo>
                <a:lnTo>
                  <a:pt x="29502" y="742"/>
                </a:lnTo>
                <a:lnTo>
                  <a:pt x="30293" y="717"/>
                </a:lnTo>
                <a:lnTo>
                  <a:pt x="31059" y="692"/>
                </a:lnTo>
                <a:close/>
                <a:moveTo>
                  <a:pt x="30268" y="1"/>
                </a:moveTo>
                <a:lnTo>
                  <a:pt x="29477" y="25"/>
                </a:lnTo>
                <a:lnTo>
                  <a:pt x="28687" y="75"/>
                </a:lnTo>
                <a:lnTo>
                  <a:pt x="27896" y="149"/>
                </a:lnTo>
                <a:lnTo>
                  <a:pt x="27130" y="248"/>
                </a:lnTo>
                <a:lnTo>
                  <a:pt x="26339" y="347"/>
                </a:lnTo>
                <a:lnTo>
                  <a:pt x="25573" y="470"/>
                </a:lnTo>
                <a:lnTo>
                  <a:pt x="24807" y="618"/>
                </a:lnTo>
                <a:lnTo>
                  <a:pt x="24066" y="791"/>
                </a:lnTo>
                <a:lnTo>
                  <a:pt x="23325" y="964"/>
                </a:lnTo>
                <a:lnTo>
                  <a:pt x="22584" y="1162"/>
                </a:lnTo>
                <a:lnTo>
                  <a:pt x="21843" y="1384"/>
                </a:lnTo>
                <a:lnTo>
                  <a:pt x="21126" y="1631"/>
                </a:lnTo>
                <a:lnTo>
                  <a:pt x="20409" y="1878"/>
                </a:lnTo>
                <a:lnTo>
                  <a:pt x="19693" y="2150"/>
                </a:lnTo>
                <a:lnTo>
                  <a:pt x="19001" y="2447"/>
                </a:lnTo>
                <a:lnTo>
                  <a:pt x="18309" y="2743"/>
                </a:lnTo>
                <a:lnTo>
                  <a:pt x="17617" y="3064"/>
                </a:lnTo>
                <a:lnTo>
                  <a:pt x="16950" y="3386"/>
                </a:lnTo>
                <a:lnTo>
                  <a:pt x="16283" y="3756"/>
                </a:lnTo>
                <a:lnTo>
                  <a:pt x="15616" y="4102"/>
                </a:lnTo>
                <a:lnTo>
                  <a:pt x="14974" y="4498"/>
                </a:lnTo>
                <a:lnTo>
                  <a:pt x="14331" y="4893"/>
                </a:lnTo>
                <a:lnTo>
                  <a:pt x="13714" y="5313"/>
                </a:lnTo>
                <a:lnTo>
                  <a:pt x="13096" y="5733"/>
                </a:lnTo>
                <a:lnTo>
                  <a:pt x="12503" y="6178"/>
                </a:lnTo>
                <a:lnTo>
                  <a:pt x="11910" y="6622"/>
                </a:lnTo>
                <a:lnTo>
                  <a:pt x="11317" y="7092"/>
                </a:lnTo>
                <a:lnTo>
                  <a:pt x="10749" y="7586"/>
                </a:lnTo>
                <a:lnTo>
                  <a:pt x="10205" y="8080"/>
                </a:lnTo>
                <a:lnTo>
                  <a:pt x="9637" y="8574"/>
                </a:lnTo>
                <a:lnTo>
                  <a:pt x="9118" y="9093"/>
                </a:lnTo>
                <a:lnTo>
                  <a:pt x="8599" y="9637"/>
                </a:lnTo>
                <a:lnTo>
                  <a:pt x="8080" y="10180"/>
                </a:lnTo>
                <a:lnTo>
                  <a:pt x="7586" y="10749"/>
                </a:lnTo>
                <a:lnTo>
                  <a:pt x="7116" y="11317"/>
                </a:lnTo>
                <a:lnTo>
                  <a:pt x="6647" y="11885"/>
                </a:lnTo>
                <a:lnTo>
                  <a:pt x="6178" y="12478"/>
                </a:lnTo>
                <a:lnTo>
                  <a:pt x="5733" y="13096"/>
                </a:lnTo>
                <a:lnTo>
                  <a:pt x="5313" y="13689"/>
                </a:lnTo>
                <a:lnTo>
                  <a:pt x="4917" y="14331"/>
                </a:lnTo>
                <a:lnTo>
                  <a:pt x="4497" y="14949"/>
                </a:lnTo>
                <a:lnTo>
                  <a:pt x="4127" y="15616"/>
                </a:lnTo>
                <a:lnTo>
                  <a:pt x="3756" y="16259"/>
                </a:lnTo>
                <a:lnTo>
                  <a:pt x="3410" y="16926"/>
                </a:lnTo>
                <a:lnTo>
                  <a:pt x="3064" y="17593"/>
                </a:lnTo>
                <a:lnTo>
                  <a:pt x="2743" y="18285"/>
                </a:lnTo>
                <a:lnTo>
                  <a:pt x="2447" y="18977"/>
                </a:lnTo>
                <a:lnTo>
                  <a:pt x="2175" y="19668"/>
                </a:lnTo>
                <a:lnTo>
                  <a:pt x="1903" y="20385"/>
                </a:lnTo>
                <a:lnTo>
                  <a:pt x="1631" y="21101"/>
                </a:lnTo>
                <a:lnTo>
                  <a:pt x="1409" y="21818"/>
                </a:lnTo>
                <a:lnTo>
                  <a:pt x="1187" y="22559"/>
                </a:lnTo>
                <a:lnTo>
                  <a:pt x="989" y="23300"/>
                </a:lnTo>
                <a:lnTo>
                  <a:pt x="791" y="24042"/>
                </a:lnTo>
                <a:lnTo>
                  <a:pt x="643" y="24808"/>
                </a:lnTo>
                <a:lnTo>
                  <a:pt x="495" y="25574"/>
                </a:lnTo>
                <a:lnTo>
                  <a:pt x="371" y="26340"/>
                </a:lnTo>
                <a:lnTo>
                  <a:pt x="248" y="27106"/>
                </a:lnTo>
                <a:lnTo>
                  <a:pt x="174" y="27896"/>
                </a:lnTo>
                <a:lnTo>
                  <a:pt x="99" y="28662"/>
                </a:lnTo>
                <a:lnTo>
                  <a:pt x="50" y="29453"/>
                </a:lnTo>
                <a:lnTo>
                  <a:pt x="25" y="30268"/>
                </a:lnTo>
                <a:lnTo>
                  <a:pt x="1" y="31059"/>
                </a:lnTo>
                <a:lnTo>
                  <a:pt x="25" y="31849"/>
                </a:lnTo>
                <a:lnTo>
                  <a:pt x="50" y="32665"/>
                </a:lnTo>
                <a:lnTo>
                  <a:pt x="99" y="33456"/>
                </a:lnTo>
                <a:lnTo>
                  <a:pt x="174" y="34221"/>
                </a:lnTo>
                <a:lnTo>
                  <a:pt x="248" y="35012"/>
                </a:lnTo>
                <a:lnTo>
                  <a:pt x="371" y="35778"/>
                </a:lnTo>
                <a:lnTo>
                  <a:pt x="495" y="36544"/>
                </a:lnTo>
                <a:lnTo>
                  <a:pt x="643" y="37310"/>
                </a:lnTo>
                <a:lnTo>
                  <a:pt x="791" y="38076"/>
                </a:lnTo>
                <a:lnTo>
                  <a:pt x="989" y="38817"/>
                </a:lnTo>
                <a:lnTo>
                  <a:pt x="1187" y="39558"/>
                </a:lnTo>
                <a:lnTo>
                  <a:pt x="1409" y="40275"/>
                </a:lnTo>
                <a:lnTo>
                  <a:pt x="1631" y="41016"/>
                </a:lnTo>
                <a:lnTo>
                  <a:pt x="1903" y="41733"/>
                </a:lnTo>
                <a:lnTo>
                  <a:pt x="2175" y="42449"/>
                </a:lnTo>
                <a:lnTo>
                  <a:pt x="2447" y="43141"/>
                </a:lnTo>
                <a:lnTo>
                  <a:pt x="2743" y="43833"/>
                </a:lnTo>
                <a:lnTo>
                  <a:pt x="3064" y="44525"/>
                </a:lnTo>
                <a:lnTo>
                  <a:pt x="3410" y="45192"/>
                </a:lnTo>
                <a:lnTo>
                  <a:pt x="3756" y="45859"/>
                </a:lnTo>
                <a:lnTo>
                  <a:pt x="4127" y="46501"/>
                </a:lnTo>
                <a:lnTo>
                  <a:pt x="4497" y="47144"/>
                </a:lnTo>
                <a:lnTo>
                  <a:pt x="4917" y="47786"/>
                </a:lnTo>
                <a:lnTo>
                  <a:pt x="5313" y="48404"/>
                </a:lnTo>
                <a:lnTo>
                  <a:pt x="5733" y="49022"/>
                </a:lnTo>
                <a:lnTo>
                  <a:pt x="6178" y="49639"/>
                </a:lnTo>
                <a:lnTo>
                  <a:pt x="6647" y="50232"/>
                </a:lnTo>
                <a:lnTo>
                  <a:pt x="7116" y="50801"/>
                </a:lnTo>
                <a:lnTo>
                  <a:pt x="7586" y="51369"/>
                </a:lnTo>
                <a:lnTo>
                  <a:pt x="8080" y="51937"/>
                </a:lnTo>
                <a:lnTo>
                  <a:pt x="8599" y="52481"/>
                </a:lnTo>
                <a:lnTo>
                  <a:pt x="9118" y="53024"/>
                </a:lnTo>
                <a:lnTo>
                  <a:pt x="9637" y="53543"/>
                </a:lnTo>
                <a:lnTo>
                  <a:pt x="10205" y="54037"/>
                </a:lnTo>
                <a:lnTo>
                  <a:pt x="10749" y="54532"/>
                </a:lnTo>
                <a:lnTo>
                  <a:pt x="11317" y="55026"/>
                </a:lnTo>
                <a:lnTo>
                  <a:pt x="11910" y="55495"/>
                </a:lnTo>
                <a:lnTo>
                  <a:pt x="12503" y="55940"/>
                </a:lnTo>
                <a:lnTo>
                  <a:pt x="13096" y="56385"/>
                </a:lnTo>
                <a:lnTo>
                  <a:pt x="13714" y="56805"/>
                </a:lnTo>
                <a:lnTo>
                  <a:pt x="14331" y="57225"/>
                </a:lnTo>
                <a:lnTo>
                  <a:pt x="14974" y="57620"/>
                </a:lnTo>
                <a:lnTo>
                  <a:pt x="15616" y="57991"/>
                </a:lnTo>
                <a:lnTo>
                  <a:pt x="16283" y="58361"/>
                </a:lnTo>
                <a:lnTo>
                  <a:pt x="16950" y="58707"/>
                </a:lnTo>
                <a:lnTo>
                  <a:pt x="17617" y="59053"/>
                </a:lnTo>
                <a:lnTo>
                  <a:pt x="18309" y="59374"/>
                </a:lnTo>
                <a:lnTo>
                  <a:pt x="19001" y="59671"/>
                </a:lnTo>
                <a:lnTo>
                  <a:pt x="19693" y="59967"/>
                </a:lnTo>
                <a:lnTo>
                  <a:pt x="20409" y="60239"/>
                </a:lnTo>
                <a:lnTo>
                  <a:pt x="21126" y="60486"/>
                </a:lnTo>
                <a:lnTo>
                  <a:pt x="21843" y="60733"/>
                </a:lnTo>
                <a:lnTo>
                  <a:pt x="22584" y="60931"/>
                </a:lnTo>
                <a:lnTo>
                  <a:pt x="23325" y="61153"/>
                </a:lnTo>
                <a:lnTo>
                  <a:pt x="24066" y="61326"/>
                </a:lnTo>
                <a:lnTo>
                  <a:pt x="24807" y="61499"/>
                </a:lnTo>
                <a:lnTo>
                  <a:pt x="25573" y="61648"/>
                </a:lnTo>
                <a:lnTo>
                  <a:pt x="26339" y="61771"/>
                </a:lnTo>
                <a:lnTo>
                  <a:pt x="27130" y="61870"/>
                </a:lnTo>
                <a:lnTo>
                  <a:pt x="27896" y="61969"/>
                </a:lnTo>
                <a:lnTo>
                  <a:pt x="28687" y="62043"/>
                </a:lnTo>
                <a:lnTo>
                  <a:pt x="29477" y="62092"/>
                </a:lnTo>
                <a:lnTo>
                  <a:pt x="30268" y="62117"/>
                </a:lnTo>
                <a:lnTo>
                  <a:pt x="31874" y="62117"/>
                </a:lnTo>
                <a:lnTo>
                  <a:pt x="32665" y="62092"/>
                </a:lnTo>
                <a:lnTo>
                  <a:pt x="33455" y="62043"/>
                </a:lnTo>
                <a:lnTo>
                  <a:pt x="34246" y="61969"/>
                </a:lnTo>
                <a:lnTo>
                  <a:pt x="35012" y="61870"/>
                </a:lnTo>
                <a:lnTo>
                  <a:pt x="35803" y="61771"/>
                </a:lnTo>
                <a:lnTo>
                  <a:pt x="36569" y="61648"/>
                </a:lnTo>
                <a:lnTo>
                  <a:pt x="37334" y="61499"/>
                </a:lnTo>
                <a:lnTo>
                  <a:pt x="38076" y="61326"/>
                </a:lnTo>
                <a:lnTo>
                  <a:pt x="38817" y="61153"/>
                </a:lnTo>
                <a:lnTo>
                  <a:pt x="39558" y="60931"/>
                </a:lnTo>
                <a:lnTo>
                  <a:pt x="40299" y="60733"/>
                </a:lnTo>
                <a:lnTo>
                  <a:pt x="41016" y="60486"/>
                </a:lnTo>
                <a:lnTo>
                  <a:pt x="41733" y="60239"/>
                </a:lnTo>
                <a:lnTo>
                  <a:pt x="42449" y="59967"/>
                </a:lnTo>
                <a:lnTo>
                  <a:pt x="43141" y="59671"/>
                </a:lnTo>
                <a:lnTo>
                  <a:pt x="43833" y="59374"/>
                </a:lnTo>
                <a:lnTo>
                  <a:pt x="44525" y="59053"/>
                </a:lnTo>
                <a:lnTo>
                  <a:pt x="45192" y="58707"/>
                </a:lnTo>
                <a:lnTo>
                  <a:pt x="45859" y="58361"/>
                </a:lnTo>
                <a:lnTo>
                  <a:pt x="46526" y="57991"/>
                </a:lnTo>
                <a:lnTo>
                  <a:pt x="47168" y="57620"/>
                </a:lnTo>
                <a:lnTo>
                  <a:pt x="47811" y="57225"/>
                </a:lnTo>
                <a:lnTo>
                  <a:pt x="48428" y="56805"/>
                </a:lnTo>
                <a:lnTo>
                  <a:pt x="49046" y="56385"/>
                </a:lnTo>
                <a:lnTo>
                  <a:pt x="49639" y="55940"/>
                </a:lnTo>
                <a:lnTo>
                  <a:pt x="50232" y="55495"/>
                </a:lnTo>
                <a:lnTo>
                  <a:pt x="50825" y="55026"/>
                </a:lnTo>
                <a:lnTo>
                  <a:pt x="51393" y="54532"/>
                </a:lnTo>
                <a:lnTo>
                  <a:pt x="51937" y="54037"/>
                </a:lnTo>
                <a:lnTo>
                  <a:pt x="52505" y="53543"/>
                </a:lnTo>
                <a:lnTo>
                  <a:pt x="53024" y="53024"/>
                </a:lnTo>
                <a:lnTo>
                  <a:pt x="53543" y="52481"/>
                </a:lnTo>
                <a:lnTo>
                  <a:pt x="54062" y="51937"/>
                </a:lnTo>
                <a:lnTo>
                  <a:pt x="54556" y="51369"/>
                </a:lnTo>
                <a:lnTo>
                  <a:pt x="55025" y="50801"/>
                </a:lnTo>
                <a:lnTo>
                  <a:pt x="55495" y="50232"/>
                </a:lnTo>
                <a:lnTo>
                  <a:pt x="55964" y="49639"/>
                </a:lnTo>
                <a:lnTo>
                  <a:pt x="56384" y="49022"/>
                </a:lnTo>
                <a:lnTo>
                  <a:pt x="56829" y="48404"/>
                </a:lnTo>
                <a:lnTo>
                  <a:pt x="57225" y="47786"/>
                </a:lnTo>
                <a:lnTo>
                  <a:pt x="57620" y="47144"/>
                </a:lnTo>
                <a:lnTo>
                  <a:pt x="58015" y="46501"/>
                </a:lnTo>
                <a:lnTo>
                  <a:pt x="58386" y="45859"/>
                </a:lnTo>
                <a:lnTo>
                  <a:pt x="58732" y="45192"/>
                </a:lnTo>
                <a:lnTo>
                  <a:pt x="59078" y="44525"/>
                </a:lnTo>
                <a:lnTo>
                  <a:pt x="59399" y="43833"/>
                </a:lnTo>
                <a:lnTo>
                  <a:pt x="59695" y="43141"/>
                </a:lnTo>
                <a:lnTo>
                  <a:pt x="59967" y="42449"/>
                </a:lnTo>
                <a:lnTo>
                  <a:pt x="60239" y="41733"/>
                </a:lnTo>
                <a:lnTo>
                  <a:pt x="60511" y="41016"/>
                </a:lnTo>
                <a:lnTo>
                  <a:pt x="60733" y="40275"/>
                </a:lnTo>
                <a:lnTo>
                  <a:pt x="60955" y="39558"/>
                </a:lnTo>
                <a:lnTo>
                  <a:pt x="61153" y="38817"/>
                </a:lnTo>
                <a:lnTo>
                  <a:pt x="61351" y="38076"/>
                </a:lnTo>
                <a:lnTo>
                  <a:pt x="61499" y="37310"/>
                </a:lnTo>
                <a:lnTo>
                  <a:pt x="61647" y="36544"/>
                </a:lnTo>
                <a:lnTo>
                  <a:pt x="61771" y="35778"/>
                </a:lnTo>
                <a:lnTo>
                  <a:pt x="61894" y="35012"/>
                </a:lnTo>
                <a:lnTo>
                  <a:pt x="61968" y="34221"/>
                </a:lnTo>
                <a:lnTo>
                  <a:pt x="62043" y="33456"/>
                </a:lnTo>
                <a:lnTo>
                  <a:pt x="62092" y="32665"/>
                </a:lnTo>
                <a:lnTo>
                  <a:pt x="62117" y="31849"/>
                </a:lnTo>
                <a:lnTo>
                  <a:pt x="62141" y="31059"/>
                </a:lnTo>
                <a:lnTo>
                  <a:pt x="62117" y="30268"/>
                </a:lnTo>
                <a:lnTo>
                  <a:pt x="62092" y="29453"/>
                </a:lnTo>
                <a:lnTo>
                  <a:pt x="62043" y="28662"/>
                </a:lnTo>
                <a:lnTo>
                  <a:pt x="61968" y="27896"/>
                </a:lnTo>
                <a:lnTo>
                  <a:pt x="61894" y="27106"/>
                </a:lnTo>
                <a:lnTo>
                  <a:pt x="61771" y="26340"/>
                </a:lnTo>
                <a:lnTo>
                  <a:pt x="61647" y="25574"/>
                </a:lnTo>
                <a:lnTo>
                  <a:pt x="61499" y="24808"/>
                </a:lnTo>
                <a:lnTo>
                  <a:pt x="61351" y="24042"/>
                </a:lnTo>
                <a:lnTo>
                  <a:pt x="61153" y="23300"/>
                </a:lnTo>
                <a:lnTo>
                  <a:pt x="60955" y="22559"/>
                </a:lnTo>
                <a:lnTo>
                  <a:pt x="60733" y="21818"/>
                </a:lnTo>
                <a:lnTo>
                  <a:pt x="60511" y="21101"/>
                </a:lnTo>
                <a:lnTo>
                  <a:pt x="60239" y="20385"/>
                </a:lnTo>
                <a:lnTo>
                  <a:pt x="59967" y="19668"/>
                </a:lnTo>
                <a:lnTo>
                  <a:pt x="59695" y="18977"/>
                </a:lnTo>
                <a:lnTo>
                  <a:pt x="59399" y="18285"/>
                </a:lnTo>
                <a:lnTo>
                  <a:pt x="59078" y="17593"/>
                </a:lnTo>
                <a:lnTo>
                  <a:pt x="58732" y="16926"/>
                </a:lnTo>
                <a:lnTo>
                  <a:pt x="58386" y="16259"/>
                </a:lnTo>
                <a:lnTo>
                  <a:pt x="58015" y="15616"/>
                </a:lnTo>
                <a:lnTo>
                  <a:pt x="57620" y="14949"/>
                </a:lnTo>
                <a:lnTo>
                  <a:pt x="57225" y="14331"/>
                </a:lnTo>
                <a:lnTo>
                  <a:pt x="56829" y="13689"/>
                </a:lnTo>
                <a:lnTo>
                  <a:pt x="56384" y="13096"/>
                </a:lnTo>
                <a:lnTo>
                  <a:pt x="55964" y="12478"/>
                </a:lnTo>
                <a:lnTo>
                  <a:pt x="55495" y="11885"/>
                </a:lnTo>
                <a:lnTo>
                  <a:pt x="55025" y="11317"/>
                </a:lnTo>
                <a:lnTo>
                  <a:pt x="54556" y="10749"/>
                </a:lnTo>
                <a:lnTo>
                  <a:pt x="54062" y="10180"/>
                </a:lnTo>
                <a:lnTo>
                  <a:pt x="53543" y="9637"/>
                </a:lnTo>
                <a:lnTo>
                  <a:pt x="53024" y="9093"/>
                </a:lnTo>
                <a:lnTo>
                  <a:pt x="52505" y="8574"/>
                </a:lnTo>
                <a:lnTo>
                  <a:pt x="51937" y="8080"/>
                </a:lnTo>
                <a:lnTo>
                  <a:pt x="51393" y="7586"/>
                </a:lnTo>
                <a:lnTo>
                  <a:pt x="50825" y="7092"/>
                </a:lnTo>
                <a:lnTo>
                  <a:pt x="50232" y="6622"/>
                </a:lnTo>
                <a:lnTo>
                  <a:pt x="49639" y="6178"/>
                </a:lnTo>
                <a:lnTo>
                  <a:pt x="49046" y="5733"/>
                </a:lnTo>
                <a:lnTo>
                  <a:pt x="48428" y="5313"/>
                </a:lnTo>
                <a:lnTo>
                  <a:pt x="47811" y="4893"/>
                </a:lnTo>
                <a:lnTo>
                  <a:pt x="47168" y="4498"/>
                </a:lnTo>
                <a:lnTo>
                  <a:pt x="46526" y="4102"/>
                </a:lnTo>
                <a:lnTo>
                  <a:pt x="45859" y="3756"/>
                </a:lnTo>
                <a:lnTo>
                  <a:pt x="45192" y="3386"/>
                </a:lnTo>
                <a:lnTo>
                  <a:pt x="44525" y="3064"/>
                </a:lnTo>
                <a:lnTo>
                  <a:pt x="43833" y="2743"/>
                </a:lnTo>
                <a:lnTo>
                  <a:pt x="43141" y="2447"/>
                </a:lnTo>
                <a:lnTo>
                  <a:pt x="42449" y="2150"/>
                </a:lnTo>
                <a:lnTo>
                  <a:pt x="41733" y="1878"/>
                </a:lnTo>
                <a:lnTo>
                  <a:pt x="41016" y="1631"/>
                </a:lnTo>
                <a:lnTo>
                  <a:pt x="40299" y="1384"/>
                </a:lnTo>
                <a:lnTo>
                  <a:pt x="39558" y="1162"/>
                </a:lnTo>
                <a:lnTo>
                  <a:pt x="38817" y="964"/>
                </a:lnTo>
                <a:lnTo>
                  <a:pt x="38076" y="791"/>
                </a:lnTo>
                <a:lnTo>
                  <a:pt x="37334" y="618"/>
                </a:lnTo>
                <a:lnTo>
                  <a:pt x="36569" y="470"/>
                </a:lnTo>
                <a:lnTo>
                  <a:pt x="35803" y="347"/>
                </a:lnTo>
                <a:lnTo>
                  <a:pt x="35012" y="248"/>
                </a:lnTo>
                <a:lnTo>
                  <a:pt x="34246" y="149"/>
                </a:lnTo>
                <a:lnTo>
                  <a:pt x="33455" y="75"/>
                </a:lnTo>
                <a:lnTo>
                  <a:pt x="32665" y="25"/>
                </a:lnTo>
                <a:lnTo>
                  <a:pt x="318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"/>
          <p:cNvSpPr/>
          <p:nvPr/>
        </p:nvSpPr>
        <p:spPr>
          <a:xfrm>
            <a:off x="173350" y="1961983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316585" y="135695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28" y="25"/>
                </a:lnTo>
                <a:lnTo>
                  <a:pt x="3880" y="74"/>
                </a:lnTo>
                <a:lnTo>
                  <a:pt x="3707" y="148"/>
                </a:lnTo>
                <a:lnTo>
                  <a:pt x="3583" y="272"/>
                </a:lnTo>
                <a:lnTo>
                  <a:pt x="248" y="3608"/>
                </a:lnTo>
                <a:lnTo>
                  <a:pt x="149" y="3731"/>
                </a:lnTo>
                <a:lnTo>
                  <a:pt x="50" y="3879"/>
                </a:lnTo>
                <a:lnTo>
                  <a:pt x="1" y="4052"/>
                </a:lnTo>
                <a:lnTo>
                  <a:pt x="1" y="4225"/>
                </a:lnTo>
                <a:lnTo>
                  <a:pt x="1" y="4398"/>
                </a:lnTo>
                <a:lnTo>
                  <a:pt x="50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67"/>
                </a:lnTo>
                <a:lnTo>
                  <a:pt x="544" y="5041"/>
                </a:lnTo>
                <a:lnTo>
                  <a:pt x="717" y="5090"/>
                </a:lnTo>
                <a:lnTo>
                  <a:pt x="1038" y="5090"/>
                </a:lnTo>
                <a:lnTo>
                  <a:pt x="1211" y="5041"/>
                </a:lnTo>
                <a:lnTo>
                  <a:pt x="1360" y="4967"/>
                </a:lnTo>
                <a:lnTo>
                  <a:pt x="1508" y="4843"/>
                </a:lnTo>
                <a:lnTo>
                  <a:pt x="4819" y="1507"/>
                </a:lnTo>
                <a:lnTo>
                  <a:pt x="4942" y="1384"/>
                </a:lnTo>
                <a:lnTo>
                  <a:pt x="5016" y="1236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6" y="568"/>
                </a:lnTo>
                <a:lnTo>
                  <a:pt x="4942" y="396"/>
                </a:lnTo>
                <a:lnTo>
                  <a:pt x="4819" y="272"/>
                </a:lnTo>
                <a:lnTo>
                  <a:pt x="4695" y="148"/>
                </a:lnTo>
                <a:lnTo>
                  <a:pt x="4547" y="74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316585" y="135695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66" y="0"/>
                </a:moveTo>
                <a:lnTo>
                  <a:pt x="717" y="25"/>
                </a:lnTo>
                <a:lnTo>
                  <a:pt x="544" y="74"/>
                </a:lnTo>
                <a:lnTo>
                  <a:pt x="396" y="148"/>
                </a:lnTo>
                <a:lnTo>
                  <a:pt x="248" y="272"/>
                </a:lnTo>
                <a:lnTo>
                  <a:pt x="149" y="396"/>
                </a:lnTo>
                <a:lnTo>
                  <a:pt x="50" y="568"/>
                </a:lnTo>
                <a:lnTo>
                  <a:pt x="1" y="717"/>
                </a:lnTo>
                <a:lnTo>
                  <a:pt x="1" y="890"/>
                </a:lnTo>
                <a:lnTo>
                  <a:pt x="1" y="1063"/>
                </a:lnTo>
                <a:lnTo>
                  <a:pt x="50" y="1236"/>
                </a:lnTo>
                <a:lnTo>
                  <a:pt x="149" y="1384"/>
                </a:lnTo>
                <a:lnTo>
                  <a:pt x="248" y="1507"/>
                </a:lnTo>
                <a:lnTo>
                  <a:pt x="3583" y="4843"/>
                </a:lnTo>
                <a:lnTo>
                  <a:pt x="3707" y="4967"/>
                </a:lnTo>
                <a:lnTo>
                  <a:pt x="3880" y="5041"/>
                </a:lnTo>
                <a:lnTo>
                  <a:pt x="4028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67"/>
                </a:lnTo>
                <a:lnTo>
                  <a:pt x="4819" y="4843"/>
                </a:lnTo>
                <a:lnTo>
                  <a:pt x="4942" y="4695"/>
                </a:lnTo>
                <a:lnTo>
                  <a:pt x="5016" y="4547"/>
                </a:lnTo>
                <a:lnTo>
                  <a:pt x="5066" y="4398"/>
                </a:lnTo>
                <a:lnTo>
                  <a:pt x="5091" y="4225"/>
                </a:lnTo>
                <a:lnTo>
                  <a:pt x="5066" y="4052"/>
                </a:lnTo>
                <a:lnTo>
                  <a:pt x="5016" y="3879"/>
                </a:lnTo>
                <a:lnTo>
                  <a:pt x="4942" y="3731"/>
                </a:lnTo>
                <a:lnTo>
                  <a:pt x="4819" y="3608"/>
                </a:lnTo>
                <a:lnTo>
                  <a:pt x="1508" y="272"/>
                </a:lnTo>
                <a:lnTo>
                  <a:pt x="1360" y="148"/>
                </a:lnTo>
                <a:lnTo>
                  <a:pt x="1211" y="74"/>
                </a:lnTo>
                <a:lnTo>
                  <a:pt x="1038" y="25"/>
                </a:lnTo>
                <a:lnTo>
                  <a:pt x="8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820100" y="2550902"/>
            <a:ext cx="55038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114800" y="1448026"/>
            <a:ext cx="9144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819650" y="3425925"/>
            <a:ext cx="55047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 rot="10800000" flipH="1">
            <a:off x="5580723" y="50000"/>
            <a:ext cx="3545925" cy="1476991"/>
            <a:chOff x="4717948" y="-2488300"/>
            <a:chExt cx="3545925" cy="1476991"/>
          </a:xfrm>
        </p:grpSpPr>
        <p:sp>
          <p:nvSpPr>
            <p:cNvPr id="29" name="Google Shape;29;p3"/>
            <p:cNvSpPr/>
            <p:nvPr/>
          </p:nvSpPr>
          <p:spPr>
            <a:xfrm>
              <a:off x="7159766" y="-2488300"/>
              <a:ext cx="1104108" cy="1104971"/>
            </a:xfrm>
            <a:custGeom>
              <a:avLst/>
              <a:gdLst/>
              <a:ahLst/>
              <a:cxnLst/>
              <a:rect l="l" t="t" r="r" b="b"/>
              <a:pathLst>
                <a:path w="31973" h="31998" extrusionOk="0">
                  <a:moveTo>
                    <a:pt x="15986" y="717"/>
                  </a:moveTo>
                  <a:lnTo>
                    <a:pt x="16777" y="741"/>
                  </a:lnTo>
                  <a:lnTo>
                    <a:pt x="17543" y="791"/>
                  </a:lnTo>
                  <a:lnTo>
                    <a:pt x="18309" y="889"/>
                  </a:lnTo>
                  <a:lnTo>
                    <a:pt x="19075" y="1038"/>
                  </a:lnTo>
                  <a:lnTo>
                    <a:pt x="19816" y="1186"/>
                  </a:lnTo>
                  <a:lnTo>
                    <a:pt x="20533" y="1408"/>
                  </a:lnTo>
                  <a:lnTo>
                    <a:pt x="21249" y="1655"/>
                  </a:lnTo>
                  <a:lnTo>
                    <a:pt x="21941" y="1927"/>
                  </a:lnTo>
                  <a:lnTo>
                    <a:pt x="22608" y="2224"/>
                  </a:lnTo>
                  <a:lnTo>
                    <a:pt x="23275" y="2570"/>
                  </a:lnTo>
                  <a:lnTo>
                    <a:pt x="23918" y="2940"/>
                  </a:lnTo>
                  <a:lnTo>
                    <a:pt x="24535" y="3336"/>
                  </a:lnTo>
                  <a:lnTo>
                    <a:pt x="25128" y="3756"/>
                  </a:lnTo>
                  <a:lnTo>
                    <a:pt x="25697" y="4200"/>
                  </a:lnTo>
                  <a:lnTo>
                    <a:pt x="26265" y="4695"/>
                  </a:lnTo>
                  <a:lnTo>
                    <a:pt x="26784" y="5189"/>
                  </a:lnTo>
                  <a:lnTo>
                    <a:pt x="27303" y="5732"/>
                  </a:lnTo>
                  <a:lnTo>
                    <a:pt x="27772" y="6276"/>
                  </a:lnTo>
                  <a:lnTo>
                    <a:pt x="28242" y="6869"/>
                  </a:lnTo>
                  <a:lnTo>
                    <a:pt x="28662" y="7462"/>
                  </a:lnTo>
                  <a:lnTo>
                    <a:pt x="29057" y="8080"/>
                  </a:lnTo>
                  <a:lnTo>
                    <a:pt x="29428" y="8722"/>
                  </a:lnTo>
                  <a:lnTo>
                    <a:pt x="29774" y="9389"/>
                  </a:lnTo>
                  <a:lnTo>
                    <a:pt x="30070" y="10056"/>
                  </a:lnTo>
                  <a:lnTo>
                    <a:pt x="30342" y="10748"/>
                  </a:lnTo>
                  <a:lnTo>
                    <a:pt x="30589" y="11465"/>
                  </a:lnTo>
                  <a:lnTo>
                    <a:pt x="30787" y="12181"/>
                  </a:lnTo>
                  <a:lnTo>
                    <a:pt x="30960" y="12922"/>
                  </a:lnTo>
                  <a:lnTo>
                    <a:pt x="31108" y="13664"/>
                  </a:lnTo>
                  <a:lnTo>
                    <a:pt x="31207" y="14430"/>
                  </a:lnTo>
                  <a:lnTo>
                    <a:pt x="31256" y="15220"/>
                  </a:lnTo>
                  <a:lnTo>
                    <a:pt x="31281" y="16011"/>
                  </a:lnTo>
                  <a:lnTo>
                    <a:pt x="31256" y="16777"/>
                  </a:lnTo>
                  <a:lnTo>
                    <a:pt x="31207" y="17568"/>
                  </a:lnTo>
                  <a:lnTo>
                    <a:pt x="31108" y="18333"/>
                  </a:lnTo>
                  <a:lnTo>
                    <a:pt x="30960" y="19075"/>
                  </a:lnTo>
                  <a:lnTo>
                    <a:pt x="30787" y="19816"/>
                  </a:lnTo>
                  <a:lnTo>
                    <a:pt x="30589" y="20532"/>
                  </a:lnTo>
                  <a:lnTo>
                    <a:pt x="30342" y="21249"/>
                  </a:lnTo>
                  <a:lnTo>
                    <a:pt x="30070" y="21941"/>
                  </a:lnTo>
                  <a:lnTo>
                    <a:pt x="29774" y="22608"/>
                  </a:lnTo>
                  <a:lnTo>
                    <a:pt x="29428" y="23275"/>
                  </a:lnTo>
                  <a:lnTo>
                    <a:pt x="29057" y="23918"/>
                  </a:lnTo>
                  <a:lnTo>
                    <a:pt x="28662" y="24535"/>
                  </a:lnTo>
                  <a:lnTo>
                    <a:pt x="28242" y="25128"/>
                  </a:lnTo>
                  <a:lnTo>
                    <a:pt x="27772" y="25721"/>
                  </a:lnTo>
                  <a:lnTo>
                    <a:pt x="27303" y="26265"/>
                  </a:lnTo>
                  <a:lnTo>
                    <a:pt x="26784" y="26808"/>
                  </a:lnTo>
                  <a:lnTo>
                    <a:pt x="26265" y="27303"/>
                  </a:lnTo>
                  <a:lnTo>
                    <a:pt x="25697" y="27797"/>
                  </a:lnTo>
                  <a:lnTo>
                    <a:pt x="25128" y="28241"/>
                  </a:lnTo>
                  <a:lnTo>
                    <a:pt x="24535" y="28661"/>
                  </a:lnTo>
                  <a:lnTo>
                    <a:pt x="23918" y="29057"/>
                  </a:lnTo>
                  <a:lnTo>
                    <a:pt x="23275" y="29427"/>
                  </a:lnTo>
                  <a:lnTo>
                    <a:pt x="22608" y="29773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3" y="30589"/>
                  </a:lnTo>
                  <a:lnTo>
                    <a:pt x="19816" y="30811"/>
                  </a:lnTo>
                  <a:lnTo>
                    <a:pt x="19075" y="30959"/>
                  </a:lnTo>
                  <a:lnTo>
                    <a:pt x="18309" y="31108"/>
                  </a:lnTo>
                  <a:lnTo>
                    <a:pt x="17543" y="31206"/>
                  </a:lnTo>
                  <a:lnTo>
                    <a:pt x="16777" y="31256"/>
                  </a:lnTo>
                  <a:lnTo>
                    <a:pt x="15986" y="31281"/>
                  </a:lnTo>
                  <a:lnTo>
                    <a:pt x="15196" y="31256"/>
                  </a:lnTo>
                  <a:lnTo>
                    <a:pt x="14430" y="31206"/>
                  </a:lnTo>
                  <a:lnTo>
                    <a:pt x="13664" y="31108"/>
                  </a:lnTo>
                  <a:lnTo>
                    <a:pt x="12923" y="30959"/>
                  </a:lnTo>
                  <a:lnTo>
                    <a:pt x="12181" y="30811"/>
                  </a:lnTo>
                  <a:lnTo>
                    <a:pt x="11440" y="30589"/>
                  </a:lnTo>
                  <a:lnTo>
                    <a:pt x="10748" y="30342"/>
                  </a:lnTo>
                  <a:lnTo>
                    <a:pt x="10057" y="30070"/>
                  </a:lnTo>
                  <a:lnTo>
                    <a:pt x="9365" y="29773"/>
                  </a:lnTo>
                  <a:lnTo>
                    <a:pt x="8722" y="29427"/>
                  </a:lnTo>
                  <a:lnTo>
                    <a:pt x="8080" y="29057"/>
                  </a:lnTo>
                  <a:lnTo>
                    <a:pt x="7462" y="28661"/>
                  </a:lnTo>
                  <a:lnTo>
                    <a:pt x="6845" y="28241"/>
                  </a:lnTo>
                  <a:lnTo>
                    <a:pt x="6276" y="27797"/>
                  </a:lnTo>
                  <a:lnTo>
                    <a:pt x="5708" y="27303"/>
                  </a:lnTo>
                  <a:lnTo>
                    <a:pt x="5189" y="26808"/>
                  </a:lnTo>
                  <a:lnTo>
                    <a:pt x="4670" y="26265"/>
                  </a:lnTo>
                  <a:lnTo>
                    <a:pt x="4201" y="25721"/>
                  </a:lnTo>
                  <a:lnTo>
                    <a:pt x="3756" y="25128"/>
                  </a:lnTo>
                  <a:lnTo>
                    <a:pt x="3311" y="24535"/>
                  </a:lnTo>
                  <a:lnTo>
                    <a:pt x="2916" y="23918"/>
                  </a:lnTo>
                  <a:lnTo>
                    <a:pt x="2545" y="23275"/>
                  </a:lnTo>
                  <a:lnTo>
                    <a:pt x="2224" y="22608"/>
                  </a:lnTo>
                  <a:lnTo>
                    <a:pt x="1903" y="21941"/>
                  </a:lnTo>
                  <a:lnTo>
                    <a:pt x="1631" y="21249"/>
                  </a:lnTo>
                  <a:lnTo>
                    <a:pt x="1384" y="20532"/>
                  </a:lnTo>
                  <a:lnTo>
                    <a:pt x="1186" y="19816"/>
                  </a:lnTo>
                  <a:lnTo>
                    <a:pt x="1013" y="19075"/>
                  </a:lnTo>
                  <a:lnTo>
                    <a:pt x="890" y="18333"/>
                  </a:lnTo>
                  <a:lnTo>
                    <a:pt x="791" y="17568"/>
                  </a:lnTo>
                  <a:lnTo>
                    <a:pt x="717" y="16777"/>
                  </a:lnTo>
                  <a:lnTo>
                    <a:pt x="717" y="16011"/>
                  </a:lnTo>
                  <a:lnTo>
                    <a:pt x="717" y="15220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922"/>
                  </a:lnTo>
                  <a:lnTo>
                    <a:pt x="1186" y="12181"/>
                  </a:lnTo>
                  <a:lnTo>
                    <a:pt x="1384" y="11465"/>
                  </a:lnTo>
                  <a:lnTo>
                    <a:pt x="1631" y="10748"/>
                  </a:lnTo>
                  <a:lnTo>
                    <a:pt x="1903" y="10056"/>
                  </a:lnTo>
                  <a:lnTo>
                    <a:pt x="2224" y="9389"/>
                  </a:lnTo>
                  <a:lnTo>
                    <a:pt x="2545" y="8722"/>
                  </a:lnTo>
                  <a:lnTo>
                    <a:pt x="2916" y="8080"/>
                  </a:lnTo>
                  <a:lnTo>
                    <a:pt x="3311" y="7462"/>
                  </a:lnTo>
                  <a:lnTo>
                    <a:pt x="3756" y="6869"/>
                  </a:lnTo>
                  <a:lnTo>
                    <a:pt x="4201" y="6276"/>
                  </a:lnTo>
                  <a:lnTo>
                    <a:pt x="4670" y="5732"/>
                  </a:lnTo>
                  <a:lnTo>
                    <a:pt x="5189" y="5189"/>
                  </a:lnTo>
                  <a:lnTo>
                    <a:pt x="5708" y="4695"/>
                  </a:lnTo>
                  <a:lnTo>
                    <a:pt x="6276" y="4200"/>
                  </a:lnTo>
                  <a:lnTo>
                    <a:pt x="6845" y="3756"/>
                  </a:lnTo>
                  <a:lnTo>
                    <a:pt x="7462" y="3336"/>
                  </a:lnTo>
                  <a:lnTo>
                    <a:pt x="8080" y="2940"/>
                  </a:lnTo>
                  <a:lnTo>
                    <a:pt x="8722" y="2570"/>
                  </a:lnTo>
                  <a:lnTo>
                    <a:pt x="9365" y="2224"/>
                  </a:lnTo>
                  <a:lnTo>
                    <a:pt x="10057" y="1927"/>
                  </a:lnTo>
                  <a:lnTo>
                    <a:pt x="10748" y="1655"/>
                  </a:lnTo>
                  <a:lnTo>
                    <a:pt x="11440" y="1408"/>
                  </a:lnTo>
                  <a:lnTo>
                    <a:pt x="12181" y="1186"/>
                  </a:lnTo>
                  <a:lnTo>
                    <a:pt x="12923" y="1038"/>
                  </a:lnTo>
                  <a:lnTo>
                    <a:pt x="13664" y="889"/>
                  </a:lnTo>
                  <a:lnTo>
                    <a:pt x="14430" y="791"/>
                  </a:lnTo>
                  <a:lnTo>
                    <a:pt x="15196" y="741"/>
                  </a:lnTo>
                  <a:lnTo>
                    <a:pt x="15986" y="717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6" y="99"/>
                  </a:lnTo>
                  <a:lnTo>
                    <a:pt x="13565" y="198"/>
                  </a:lnTo>
                  <a:lnTo>
                    <a:pt x="12774" y="346"/>
                  </a:lnTo>
                  <a:lnTo>
                    <a:pt x="12008" y="519"/>
                  </a:lnTo>
                  <a:lnTo>
                    <a:pt x="11243" y="741"/>
                  </a:lnTo>
                  <a:lnTo>
                    <a:pt x="10501" y="988"/>
                  </a:lnTo>
                  <a:lnTo>
                    <a:pt x="9760" y="1260"/>
                  </a:lnTo>
                  <a:lnTo>
                    <a:pt x="9068" y="1581"/>
                  </a:lnTo>
                  <a:lnTo>
                    <a:pt x="8376" y="1952"/>
                  </a:lnTo>
                  <a:lnTo>
                    <a:pt x="7709" y="2323"/>
                  </a:lnTo>
                  <a:lnTo>
                    <a:pt x="7067" y="2743"/>
                  </a:lnTo>
                  <a:lnTo>
                    <a:pt x="6424" y="3187"/>
                  </a:lnTo>
                  <a:lnTo>
                    <a:pt x="5831" y="3657"/>
                  </a:lnTo>
                  <a:lnTo>
                    <a:pt x="5238" y="4176"/>
                  </a:lnTo>
                  <a:lnTo>
                    <a:pt x="4695" y="4695"/>
                  </a:lnTo>
                  <a:lnTo>
                    <a:pt x="4151" y="5263"/>
                  </a:lnTo>
                  <a:lnTo>
                    <a:pt x="3657" y="5831"/>
                  </a:lnTo>
                  <a:lnTo>
                    <a:pt x="3188" y="6449"/>
                  </a:lnTo>
                  <a:lnTo>
                    <a:pt x="2743" y="7067"/>
                  </a:lnTo>
                  <a:lnTo>
                    <a:pt x="2323" y="7709"/>
                  </a:lnTo>
                  <a:lnTo>
                    <a:pt x="1928" y="8376"/>
                  </a:lnTo>
                  <a:lnTo>
                    <a:pt x="1582" y="9068"/>
                  </a:lnTo>
                  <a:lnTo>
                    <a:pt x="1260" y="9784"/>
                  </a:lnTo>
                  <a:lnTo>
                    <a:pt x="964" y="10501"/>
                  </a:lnTo>
                  <a:lnTo>
                    <a:pt x="717" y="11242"/>
                  </a:lnTo>
                  <a:lnTo>
                    <a:pt x="495" y="12008"/>
                  </a:lnTo>
                  <a:lnTo>
                    <a:pt x="322" y="12774"/>
                  </a:lnTo>
                  <a:lnTo>
                    <a:pt x="173" y="13565"/>
                  </a:lnTo>
                  <a:lnTo>
                    <a:pt x="74" y="14355"/>
                  </a:lnTo>
                  <a:lnTo>
                    <a:pt x="25" y="15171"/>
                  </a:lnTo>
                  <a:lnTo>
                    <a:pt x="0" y="16011"/>
                  </a:lnTo>
                  <a:lnTo>
                    <a:pt x="25" y="16826"/>
                  </a:lnTo>
                  <a:lnTo>
                    <a:pt x="74" y="17642"/>
                  </a:lnTo>
                  <a:lnTo>
                    <a:pt x="173" y="18432"/>
                  </a:lnTo>
                  <a:lnTo>
                    <a:pt x="322" y="19223"/>
                  </a:lnTo>
                  <a:lnTo>
                    <a:pt x="495" y="19989"/>
                  </a:lnTo>
                  <a:lnTo>
                    <a:pt x="717" y="20755"/>
                  </a:lnTo>
                  <a:lnTo>
                    <a:pt x="964" y="21496"/>
                  </a:lnTo>
                  <a:lnTo>
                    <a:pt x="1260" y="22213"/>
                  </a:lnTo>
                  <a:lnTo>
                    <a:pt x="1582" y="22929"/>
                  </a:lnTo>
                  <a:lnTo>
                    <a:pt x="1928" y="23621"/>
                  </a:lnTo>
                  <a:lnTo>
                    <a:pt x="2323" y="24288"/>
                  </a:lnTo>
                  <a:lnTo>
                    <a:pt x="2743" y="24931"/>
                  </a:lnTo>
                  <a:lnTo>
                    <a:pt x="3188" y="25548"/>
                  </a:lnTo>
                  <a:lnTo>
                    <a:pt x="3657" y="26166"/>
                  </a:lnTo>
                  <a:lnTo>
                    <a:pt x="4151" y="26734"/>
                  </a:lnTo>
                  <a:lnTo>
                    <a:pt x="4695" y="27303"/>
                  </a:lnTo>
                  <a:lnTo>
                    <a:pt x="5238" y="27821"/>
                  </a:lnTo>
                  <a:lnTo>
                    <a:pt x="5831" y="28340"/>
                  </a:lnTo>
                  <a:lnTo>
                    <a:pt x="6424" y="28810"/>
                  </a:lnTo>
                  <a:lnTo>
                    <a:pt x="7067" y="29254"/>
                  </a:lnTo>
                  <a:lnTo>
                    <a:pt x="7709" y="29675"/>
                  </a:lnTo>
                  <a:lnTo>
                    <a:pt x="8376" y="30045"/>
                  </a:lnTo>
                  <a:lnTo>
                    <a:pt x="9068" y="30416"/>
                  </a:lnTo>
                  <a:lnTo>
                    <a:pt x="9760" y="30737"/>
                  </a:lnTo>
                  <a:lnTo>
                    <a:pt x="10501" y="31009"/>
                  </a:lnTo>
                  <a:lnTo>
                    <a:pt x="11243" y="31281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99"/>
                  </a:lnTo>
                  <a:lnTo>
                    <a:pt x="14356" y="31898"/>
                  </a:lnTo>
                  <a:lnTo>
                    <a:pt x="15171" y="31972"/>
                  </a:lnTo>
                  <a:lnTo>
                    <a:pt x="15986" y="31997"/>
                  </a:lnTo>
                  <a:lnTo>
                    <a:pt x="16802" y="31972"/>
                  </a:lnTo>
                  <a:lnTo>
                    <a:pt x="17617" y="31898"/>
                  </a:lnTo>
                  <a:lnTo>
                    <a:pt x="18433" y="31799"/>
                  </a:lnTo>
                  <a:lnTo>
                    <a:pt x="19199" y="31651"/>
                  </a:lnTo>
                  <a:lnTo>
                    <a:pt x="19989" y="31478"/>
                  </a:lnTo>
                  <a:lnTo>
                    <a:pt x="20730" y="31281"/>
                  </a:lnTo>
                  <a:lnTo>
                    <a:pt x="21472" y="31009"/>
                  </a:lnTo>
                  <a:lnTo>
                    <a:pt x="22213" y="30737"/>
                  </a:lnTo>
                  <a:lnTo>
                    <a:pt x="22905" y="30416"/>
                  </a:lnTo>
                  <a:lnTo>
                    <a:pt x="23597" y="30045"/>
                  </a:lnTo>
                  <a:lnTo>
                    <a:pt x="24264" y="29675"/>
                  </a:lnTo>
                  <a:lnTo>
                    <a:pt x="24931" y="29254"/>
                  </a:lnTo>
                  <a:lnTo>
                    <a:pt x="25549" y="28810"/>
                  </a:lnTo>
                  <a:lnTo>
                    <a:pt x="26166" y="28340"/>
                  </a:lnTo>
                  <a:lnTo>
                    <a:pt x="26735" y="27821"/>
                  </a:lnTo>
                  <a:lnTo>
                    <a:pt x="27303" y="27303"/>
                  </a:lnTo>
                  <a:lnTo>
                    <a:pt x="27822" y="26734"/>
                  </a:lnTo>
                  <a:lnTo>
                    <a:pt x="28316" y="26166"/>
                  </a:lnTo>
                  <a:lnTo>
                    <a:pt x="28810" y="25548"/>
                  </a:lnTo>
                  <a:lnTo>
                    <a:pt x="29255" y="24931"/>
                  </a:lnTo>
                  <a:lnTo>
                    <a:pt x="29650" y="24288"/>
                  </a:lnTo>
                  <a:lnTo>
                    <a:pt x="30045" y="23621"/>
                  </a:lnTo>
                  <a:lnTo>
                    <a:pt x="30391" y="22929"/>
                  </a:lnTo>
                  <a:lnTo>
                    <a:pt x="30713" y="22213"/>
                  </a:lnTo>
                  <a:lnTo>
                    <a:pt x="31009" y="21496"/>
                  </a:lnTo>
                  <a:lnTo>
                    <a:pt x="31256" y="20755"/>
                  </a:lnTo>
                  <a:lnTo>
                    <a:pt x="31478" y="19989"/>
                  </a:lnTo>
                  <a:lnTo>
                    <a:pt x="31651" y="19223"/>
                  </a:lnTo>
                  <a:lnTo>
                    <a:pt x="31800" y="18432"/>
                  </a:lnTo>
                  <a:lnTo>
                    <a:pt x="31899" y="17642"/>
                  </a:lnTo>
                  <a:lnTo>
                    <a:pt x="31948" y="16826"/>
                  </a:lnTo>
                  <a:lnTo>
                    <a:pt x="31973" y="16011"/>
                  </a:lnTo>
                  <a:lnTo>
                    <a:pt x="31948" y="15171"/>
                  </a:lnTo>
                  <a:lnTo>
                    <a:pt x="31899" y="14355"/>
                  </a:lnTo>
                  <a:lnTo>
                    <a:pt x="31800" y="13565"/>
                  </a:lnTo>
                  <a:lnTo>
                    <a:pt x="31651" y="12774"/>
                  </a:lnTo>
                  <a:lnTo>
                    <a:pt x="31478" y="12008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13" y="9784"/>
                  </a:lnTo>
                  <a:lnTo>
                    <a:pt x="30391" y="9068"/>
                  </a:lnTo>
                  <a:lnTo>
                    <a:pt x="30045" y="8376"/>
                  </a:lnTo>
                  <a:lnTo>
                    <a:pt x="29650" y="7709"/>
                  </a:lnTo>
                  <a:lnTo>
                    <a:pt x="29255" y="7067"/>
                  </a:lnTo>
                  <a:lnTo>
                    <a:pt x="28810" y="6449"/>
                  </a:lnTo>
                  <a:lnTo>
                    <a:pt x="28316" y="5831"/>
                  </a:lnTo>
                  <a:lnTo>
                    <a:pt x="27822" y="5263"/>
                  </a:lnTo>
                  <a:lnTo>
                    <a:pt x="27303" y="4695"/>
                  </a:lnTo>
                  <a:lnTo>
                    <a:pt x="26735" y="4176"/>
                  </a:lnTo>
                  <a:lnTo>
                    <a:pt x="26166" y="3657"/>
                  </a:lnTo>
                  <a:lnTo>
                    <a:pt x="25549" y="3187"/>
                  </a:lnTo>
                  <a:lnTo>
                    <a:pt x="24931" y="2743"/>
                  </a:lnTo>
                  <a:lnTo>
                    <a:pt x="24264" y="2323"/>
                  </a:lnTo>
                  <a:lnTo>
                    <a:pt x="23597" y="1952"/>
                  </a:lnTo>
                  <a:lnTo>
                    <a:pt x="22905" y="1581"/>
                  </a:lnTo>
                  <a:lnTo>
                    <a:pt x="22213" y="1260"/>
                  </a:lnTo>
                  <a:lnTo>
                    <a:pt x="21472" y="988"/>
                  </a:lnTo>
                  <a:lnTo>
                    <a:pt x="20730" y="741"/>
                  </a:lnTo>
                  <a:lnTo>
                    <a:pt x="19989" y="519"/>
                  </a:lnTo>
                  <a:lnTo>
                    <a:pt x="19199" y="346"/>
                  </a:lnTo>
                  <a:lnTo>
                    <a:pt x="18433" y="198"/>
                  </a:lnTo>
                  <a:lnTo>
                    <a:pt x="17617" y="99"/>
                  </a:lnTo>
                  <a:lnTo>
                    <a:pt x="16802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6387566" y="-1297175"/>
              <a:ext cx="53802" cy="53802"/>
            </a:xfrm>
            <a:custGeom>
              <a:avLst/>
              <a:gdLst/>
              <a:ahLst/>
              <a:cxnLst/>
              <a:rect l="l" t="t" r="r" b="b"/>
              <a:pathLst>
                <a:path w="1558" h="1558" extrusionOk="0">
                  <a:moveTo>
                    <a:pt x="618" y="1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7"/>
                  </a:lnTo>
                  <a:lnTo>
                    <a:pt x="50" y="470"/>
                  </a:lnTo>
                  <a:lnTo>
                    <a:pt x="1" y="618"/>
                  </a:lnTo>
                  <a:lnTo>
                    <a:pt x="1" y="767"/>
                  </a:lnTo>
                  <a:lnTo>
                    <a:pt x="1" y="940"/>
                  </a:lnTo>
                  <a:lnTo>
                    <a:pt x="50" y="1088"/>
                  </a:lnTo>
                  <a:lnTo>
                    <a:pt x="124" y="1211"/>
                  </a:lnTo>
                  <a:lnTo>
                    <a:pt x="223" y="1335"/>
                  </a:lnTo>
                  <a:lnTo>
                    <a:pt x="346" y="1434"/>
                  </a:lnTo>
                  <a:lnTo>
                    <a:pt x="470" y="1508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8"/>
                  </a:lnTo>
                  <a:lnTo>
                    <a:pt x="1211" y="1434"/>
                  </a:lnTo>
                  <a:lnTo>
                    <a:pt x="1335" y="1335"/>
                  </a:lnTo>
                  <a:lnTo>
                    <a:pt x="1434" y="1211"/>
                  </a:lnTo>
                  <a:lnTo>
                    <a:pt x="1508" y="1088"/>
                  </a:lnTo>
                  <a:lnTo>
                    <a:pt x="1557" y="940"/>
                  </a:lnTo>
                  <a:lnTo>
                    <a:pt x="1557" y="767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4" y="347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8121381" y="-1065076"/>
              <a:ext cx="53767" cy="53767"/>
            </a:xfrm>
            <a:custGeom>
              <a:avLst/>
              <a:gdLst/>
              <a:ahLst/>
              <a:cxnLst/>
              <a:rect l="l" t="t" r="r" b="b"/>
              <a:pathLst>
                <a:path w="1557" h="1557" extrusionOk="0">
                  <a:moveTo>
                    <a:pt x="618" y="0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6"/>
                  </a:lnTo>
                  <a:lnTo>
                    <a:pt x="50" y="470"/>
                  </a:lnTo>
                  <a:lnTo>
                    <a:pt x="0" y="618"/>
                  </a:lnTo>
                  <a:lnTo>
                    <a:pt x="0" y="791"/>
                  </a:lnTo>
                  <a:lnTo>
                    <a:pt x="0" y="939"/>
                  </a:lnTo>
                  <a:lnTo>
                    <a:pt x="50" y="1087"/>
                  </a:lnTo>
                  <a:lnTo>
                    <a:pt x="124" y="1211"/>
                  </a:lnTo>
                  <a:lnTo>
                    <a:pt x="223" y="1334"/>
                  </a:lnTo>
                  <a:lnTo>
                    <a:pt x="346" y="1433"/>
                  </a:lnTo>
                  <a:lnTo>
                    <a:pt x="470" y="1507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7"/>
                  </a:lnTo>
                  <a:lnTo>
                    <a:pt x="1211" y="1433"/>
                  </a:lnTo>
                  <a:lnTo>
                    <a:pt x="1335" y="1334"/>
                  </a:lnTo>
                  <a:lnTo>
                    <a:pt x="1433" y="1211"/>
                  </a:lnTo>
                  <a:lnTo>
                    <a:pt x="1508" y="1087"/>
                  </a:lnTo>
                  <a:lnTo>
                    <a:pt x="1557" y="939"/>
                  </a:lnTo>
                  <a:lnTo>
                    <a:pt x="1557" y="791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3" y="346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183646" y="-2172596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4052" y="0"/>
                  </a:moveTo>
                  <a:lnTo>
                    <a:pt x="3879" y="49"/>
                  </a:lnTo>
                  <a:lnTo>
                    <a:pt x="3731" y="148"/>
                  </a:lnTo>
                  <a:lnTo>
                    <a:pt x="3583" y="247"/>
                  </a:lnTo>
                  <a:lnTo>
                    <a:pt x="272" y="3583"/>
                  </a:lnTo>
                  <a:lnTo>
                    <a:pt x="149" y="3706"/>
                  </a:lnTo>
                  <a:lnTo>
                    <a:pt x="74" y="3879"/>
                  </a:lnTo>
                  <a:lnTo>
                    <a:pt x="25" y="4027"/>
                  </a:lnTo>
                  <a:lnTo>
                    <a:pt x="0" y="4200"/>
                  </a:lnTo>
                  <a:lnTo>
                    <a:pt x="25" y="4373"/>
                  </a:lnTo>
                  <a:lnTo>
                    <a:pt x="74" y="4522"/>
                  </a:lnTo>
                  <a:lnTo>
                    <a:pt x="149" y="4695"/>
                  </a:lnTo>
                  <a:lnTo>
                    <a:pt x="272" y="4818"/>
                  </a:lnTo>
                  <a:lnTo>
                    <a:pt x="396" y="4942"/>
                  </a:lnTo>
                  <a:lnTo>
                    <a:pt x="544" y="5016"/>
                  </a:lnTo>
                  <a:lnTo>
                    <a:pt x="717" y="5065"/>
                  </a:lnTo>
                  <a:lnTo>
                    <a:pt x="890" y="5090"/>
                  </a:lnTo>
                  <a:lnTo>
                    <a:pt x="1063" y="5065"/>
                  </a:lnTo>
                  <a:lnTo>
                    <a:pt x="1211" y="5016"/>
                  </a:lnTo>
                  <a:lnTo>
                    <a:pt x="1359" y="4942"/>
                  </a:lnTo>
                  <a:lnTo>
                    <a:pt x="1507" y="4818"/>
                  </a:lnTo>
                  <a:lnTo>
                    <a:pt x="4843" y="1507"/>
                  </a:lnTo>
                  <a:lnTo>
                    <a:pt x="4942" y="1359"/>
                  </a:lnTo>
                  <a:lnTo>
                    <a:pt x="5041" y="1211"/>
                  </a:lnTo>
                  <a:lnTo>
                    <a:pt x="5065" y="1038"/>
                  </a:lnTo>
                  <a:lnTo>
                    <a:pt x="5090" y="865"/>
                  </a:lnTo>
                  <a:lnTo>
                    <a:pt x="5065" y="717"/>
                  </a:lnTo>
                  <a:lnTo>
                    <a:pt x="5041" y="544"/>
                  </a:lnTo>
                  <a:lnTo>
                    <a:pt x="4942" y="395"/>
                  </a:lnTo>
                  <a:lnTo>
                    <a:pt x="4843" y="247"/>
                  </a:lnTo>
                  <a:lnTo>
                    <a:pt x="4695" y="148"/>
                  </a:lnTo>
                  <a:lnTo>
                    <a:pt x="4547" y="49"/>
                  </a:lnTo>
                  <a:lnTo>
                    <a:pt x="4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183646" y="-2172596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717" y="0"/>
                  </a:moveTo>
                  <a:lnTo>
                    <a:pt x="544" y="49"/>
                  </a:lnTo>
                  <a:lnTo>
                    <a:pt x="396" y="148"/>
                  </a:lnTo>
                  <a:lnTo>
                    <a:pt x="272" y="247"/>
                  </a:lnTo>
                  <a:lnTo>
                    <a:pt x="149" y="395"/>
                  </a:lnTo>
                  <a:lnTo>
                    <a:pt x="74" y="544"/>
                  </a:lnTo>
                  <a:lnTo>
                    <a:pt x="25" y="717"/>
                  </a:lnTo>
                  <a:lnTo>
                    <a:pt x="0" y="865"/>
                  </a:lnTo>
                  <a:lnTo>
                    <a:pt x="25" y="1038"/>
                  </a:lnTo>
                  <a:lnTo>
                    <a:pt x="74" y="1211"/>
                  </a:lnTo>
                  <a:lnTo>
                    <a:pt x="149" y="1359"/>
                  </a:lnTo>
                  <a:lnTo>
                    <a:pt x="272" y="1507"/>
                  </a:lnTo>
                  <a:lnTo>
                    <a:pt x="3583" y="4818"/>
                  </a:lnTo>
                  <a:lnTo>
                    <a:pt x="3731" y="4942"/>
                  </a:lnTo>
                  <a:lnTo>
                    <a:pt x="3879" y="5016"/>
                  </a:lnTo>
                  <a:lnTo>
                    <a:pt x="4052" y="5065"/>
                  </a:lnTo>
                  <a:lnTo>
                    <a:pt x="4201" y="5090"/>
                  </a:lnTo>
                  <a:lnTo>
                    <a:pt x="4374" y="5065"/>
                  </a:lnTo>
                  <a:lnTo>
                    <a:pt x="4547" y="5016"/>
                  </a:lnTo>
                  <a:lnTo>
                    <a:pt x="4695" y="4942"/>
                  </a:lnTo>
                  <a:lnTo>
                    <a:pt x="4843" y="4818"/>
                  </a:lnTo>
                  <a:lnTo>
                    <a:pt x="4942" y="4695"/>
                  </a:lnTo>
                  <a:lnTo>
                    <a:pt x="5041" y="4522"/>
                  </a:lnTo>
                  <a:lnTo>
                    <a:pt x="5065" y="4373"/>
                  </a:lnTo>
                  <a:lnTo>
                    <a:pt x="5090" y="4200"/>
                  </a:lnTo>
                  <a:lnTo>
                    <a:pt x="5065" y="4027"/>
                  </a:lnTo>
                  <a:lnTo>
                    <a:pt x="5041" y="3879"/>
                  </a:lnTo>
                  <a:lnTo>
                    <a:pt x="4942" y="3706"/>
                  </a:lnTo>
                  <a:lnTo>
                    <a:pt x="4843" y="3583"/>
                  </a:lnTo>
                  <a:lnTo>
                    <a:pt x="1507" y="247"/>
                  </a:lnTo>
                  <a:lnTo>
                    <a:pt x="1359" y="148"/>
                  </a:lnTo>
                  <a:lnTo>
                    <a:pt x="1211" y="49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717948" y="-1383301"/>
              <a:ext cx="109226" cy="109261"/>
            </a:xfrm>
            <a:custGeom>
              <a:avLst/>
              <a:gdLst/>
              <a:ahLst/>
              <a:cxnLst/>
              <a:rect l="l" t="t" r="r" b="b"/>
              <a:pathLst>
                <a:path w="3163" h="3164" extrusionOk="0">
                  <a:moveTo>
                    <a:pt x="1581" y="1"/>
                  </a:moveTo>
                  <a:lnTo>
                    <a:pt x="1408" y="25"/>
                  </a:lnTo>
                  <a:lnTo>
                    <a:pt x="1260" y="25"/>
                  </a:lnTo>
                  <a:lnTo>
                    <a:pt x="1112" y="75"/>
                  </a:lnTo>
                  <a:lnTo>
                    <a:pt x="964" y="124"/>
                  </a:lnTo>
                  <a:lnTo>
                    <a:pt x="840" y="198"/>
                  </a:lnTo>
                  <a:lnTo>
                    <a:pt x="692" y="272"/>
                  </a:lnTo>
                  <a:lnTo>
                    <a:pt x="470" y="470"/>
                  </a:lnTo>
                  <a:lnTo>
                    <a:pt x="272" y="692"/>
                  </a:lnTo>
                  <a:lnTo>
                    <a:pt x="198" y="841"/>
                  </a:lnTo>
                  <a:lnTo>
                    <a:pt x="124" y="964"/>
                  </a:lnTo>
                  <a:lnTo>
                    <a:pt x="74" y="1112"/>
                  </a:lnTo>
                  <a:lnTo>
                    <a:pt x="50" y="1261"/>
                  </a:lnTo>
                  <a:lnTo>
                    <a:pt x="25" y="1409"/>
                  </a:lnTo>
                  <a:lnTo>
                    <a:pt x="0" y="1582"/>
                  </a:lnTo>
                  <a:lnTo>
                    <a:pt x="25" y="1730"/>
                  </a:lnTo>
                  <a:lnTo>
                    <a:pt x="50" y="1903"/>
                  </a:lnTo>
                  <a:lnTo>
                    <a:pt x="74" y="2051"/>
                  </a:lnTo>
                  <a:lnTo>
                    <a:pt x="124" y="2200"/>
                  </a:lnTo>
                  <a:lnTo>
                    <a:pt x="198" y="2323"/>
                  </a:lnTo>
                  <a:lnTo>
                    <a:pt x="272" y="2447"/>
                  </a:lnTo>
                  <a:lnTo>
                    <a:pt x="470" y="2694"/>
                  </a:lnTo>
                  <a:lnTo>
                    <a:pt x="692" y="2891"/>
                  </a:lnTo>
                  <a:lnTo>
                    <a:pt x="840" y="2966"/>
                  </a:lnTo>
                  <a:lnTo>
                    <a:pt x="964" y="3040"/>
                  </a:lnTo>
                  <a:lnTo>
                    <a:pt x="1112" y="3089"/>
                  </a:lnTo>
                  <a:lnTo>
                    <a:pt x="1260" y="3114"/>
                  </a:lnTo>
                  <a:lnTo>
                    <a:pt x="1408" y="3138"/>
                  </a:lnTo>
                  <a:lnTo>
                    <a:pt x="1581" y="3163"/>
                  </a:lnTo>
                  <a:lnTo>
                    <a:pt x="1754" y="3138"/>
                  </a:lnTo>
                  <a:lnTo>
                    <a:pt x="1903" y="3114"/>
                  </a:lnTo>
                  <a:lnTo>
                    <a:pt x="2051" y="3089"/>
                  </a:lnTo>
                  <a:lnTo>
                    <a:pt x="2199" y="3040"/>
                  </a:lnTo>
                  <a:lnTo>
                    <a:pt x="2323" y="2966"/>
                  </a:lnTo>
                  <a:lnTo>
                    <a:pt x="2471" y="2891"/>
                  </a:lnTo>
                  <a:lnTo>
                    <a:pt x="2693" y="2694"/>
                  </a:lnTo>
                  <a:lnTo>
                    <a:pt x="2891" y="2447"/>
                  </a:lnTo>
                  <a:lnTo>
                    <a:pt x="2965" y="2323"/>
                  </a:lnTo>
                  <a:lnTo>
                    <a:pt x="3039" y="2200"/>
                  </a:lnTo>
                  <a:lnTo>
                    <a:pt x="3089" y="2051"/>
                  </a:lnTo>
                  <a:lnTo>
                    <a:pt x="3113" y="1903"/>
                  </a:lnTo>
                  <a:lnTo>
                    <a:pt x="3138" y="1730"/>
                  </a:lnTo>
                  <a:lnTo>
                    <a:pt x="3163" y="1582"/>
                  </a:lnTo>
                  <a:lnTo>
                    <a:pt x="3138" y="1409"/>
                  </a:lnTo>
                  <a:lnTo>
                    <a:pt x="3113" y="1261"/>
                  </a:lnTo>
                  <a:lnTo>
                    <a:pt x="3089" y="1112"/>
                  </a:lnTo>
                  <a:lnTo>
                    <a:pt x="3039" y="964"/>
                  </a:lnTo>
                  <a:lnTo>
                    <a:pt x="2965" y="841"/>
                  </a:lnTo>
                  <a:lnTo>
                    <a:pt x="2891" y="692"/>
                  </a:lnTo>
                  <a:lnTo>
                    <a:pt x="2693" y="470"/>
                  </a:lnTo>
                  <a:lnTo>
                    <a:pt x="2471" y="272"/>
                  </a:lnTo>
                  <a:lnTo>
                    <a:pt x="2323" y="198"/>
                  </a:lnTo>
                  <a:lnTo>
                    <a:pt x="2199" y="124"/>
                  </a:lnTo>
                  <a:lnTo>
                    <a:pt x="2051" y="75"/>
                  </a:lnTo>
                  <a:lnTo>
                    <a:pt x="1903" y="25"/>
                  </a:lnTo>
                  <a:lnTo>
                    <a:pt x="1754" y="25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>
            <a:off x="233939" y="3546587"/>
            <a:ext cx="1624594" cy="1497557"/>
            <a:chOff x="233939" y="3546587"/>
            <a:chExt cx="1624594" cy="1497557"/>
          </a:xfrm>
        </p:grpSpPr>
        <p:sp>
          <p:nvSpPr>
            <p:cNvPr id="36" name="Google Shape;36;p3"/>
            <p:cNvSpPr/>
            <p:nvPr/>
          </p:nvSpPr>
          <p:spPr>
            <a:xfrm>
              <a:off x="753597" y="3940037"/>
              <a:ext cx="1104936" cy="1104108"/>
            </a:xfrm>
            <a:custGeom>
              <a:avLst/>
              <a:gdLst/>
              <a:ahLst/>
              <a:cxnLst/>
              <a:rect l="l" t="t" r="r" b="b"/>
              <a:pathLst>
                <a:path w="31997" h="31973" extrusionOk="0">
                  <a:moveTo>
                    <a:pt x="15986" y="692"/>
                  </a:moveTo>
                  <a:lnTo>
                    <a:pt x="16777" y="717"/>
                  </a:lnTo>
                  <a:lnTo>
                    <a:pt x="17567" y="766"/>
                  </a:lnTo>
                  <a:lnTo>
                    <a:pt x="18333" y="865"/>
                  </a:lnTo>
                  <a:lnTo>
                    <a:pt x="19075" y="1013"/>
                  </a:lnTo>
                  <a:lnTo>
                    <a:pt x="19816" y="1186"/>
                  </a:lnTo>
                  <a:lnTo>
                    <a:pt x="20532" y="1384"/>
                  </a:lnTo>
                  <a:lnTo>
                    <a:pt x="21249" y="1631"/>
                  </a:lnTo>
                  <a:lnTo>
                    <a:pt x="21941" y="1903"/>
                  </a:lnTo>
                  <a:lnTo>
                    <a:pt x="22608" y="2199"/>
                  </a:lnTo>
                  <a:lnTo>
                    <a:pt x="23275" y="2545"/>
                  </a:lnTo>
                  <a:lnTo>
                    <a:pt x="23917" y="2916"/>
                  </a:lnTo>
                  <a:lnTo>
                    <a:pt x="24535" y="3311"/>
                  </a:lnTo>
                  <a:lnTo>
                    <a:pt x="25128" y="3731"/>
                  </a:lnTo>
                  <a:lnTo>
                    <a:pt x="25721" y="4201"/>
                  </a:lnTo>
                  <a:lnTo>
                    <a:pt x="26265" y="4670"/>
                  </a:lnTo>
                  <a:lnTo>
                    <a:pt x="26808" y="5189"/>
                  </a:lnTo>
                  <a:lnTo>
                    <a:pt x="27302" y="5708"/>
                  </a:lnTo>
                  <a:lnTo>
                    <a:pt x="27797" y="6276"/>
                  </a:lnTo>
                  <a:lnTo>
                    <a:pt x="28241" y="6844"/>
                  </a:lnTo>
                  <a:lnTo>
                    <a:pt x="28661" y="7437"/>
                  </a:lnTo>
                  <a:lnTo>
                    <a:pt x="29057" y="8055"/>
                  </a:lnTo>
                  <a:lnTo>
                    <a:pt x="29427" y="8697"/>
                  </a:lnTo>
                  <a:lnTo>
                    <a:pt x="29773" y="9365"/>
                  </a:lnTo>
                  <a:lnTo>
                    <a:pt x="30070" y="10032"/>
                  </a:lnTo>
                  <a:lnTo>
                    <a:pt x="30342" y="10723"/>
                  </a:lnTo>
                  <a:lnTo>
                    <a:pt x="30589" y="11440"/>
                  </a:lnTo>
                  <a:lnTo>
                    <a:pt x="30811" y="12157"/>
                  </a:lnTo>
                  <a:lnTo>
                    <a:pt x="30959" y="12898"/>
                  </a:lnTo>
                  <a:lnTo>
                    <a:pt x="31108" y="13664"/>
                  </a:lnTo>
                  <a:lnTo>
                    <a:pt x="31206" y="14430"/>
                  </a:lnTo>
                  <a:lnTo>
                    <a:pt x="31256" y="15196"/>
                  </a:lnTo>
                  <a:lnTo>
                    <a:pt x="31280" y="15986"/>
                  </a:lnTo>
                  <a:lnTo>
                    <a:pt x="31256" y="16777"/>
                  </a:lnTo>
                  <a:lnTo>
                    <a:pt x="31206" y="17543"/>
                  </a:lnTo>
                  <a:lnTo>
                    <a:pt x="31108" y="18309"/>
                  </a:lnTo>
                  <a:lnTo>
                    <a:pt x="30959" y="19050"/>
                  </a:lnTo>
                  <a:lnTo>
                    <a:pt x="30811" y="19791"/>
                  </a:lnTo>
                  <a:lnTo>
                    <a:pt x="30589" y="20533"/>
                  </a:lnTo>
                  <a:lnTo>
                    <a:pt x="30342" y="21224"/>
                  </a:lnTo>
                  <a:lnTo>
                    <a:pt x="30070" y="21916"/>
                  </a:lnTo>
                  <a:lnTo>
                    <a:pt x="29773" y="22608"/>
                  </a:lnTo>
                  <a:lnTo>
                    <a:pt x="29427" y="23251"/>
                  </a:lnTo>
                  <a:lnTo>
                    <a:pt x="29057" y="23893"/>
                  </a:lnTo>
                  <a:lnTo>
                    <a:pt x="28661" y="24511"/>
                  </a:lnTo>
                  <a:lnTo>
                    <a:pt x="28241" y="25128"/>
                  </a:lnTo>
                  <a:lnTo>
                    <a:pt x="27797" y="25697"/>
                  </a:lnTo>
                  <a:lnTo>
                    <a:pt x="27302" y="26240"/>
                  </a:lnTo>
                  <a:lnTo>
                    <a:pt x="26808" y="26784"/>
                  </a:lnTo>
                  <a:lnTo>
                    <a:pt x="26265" y="27278"/>
                  </a:lnTo>
                  <a:lnTo>
                    <a:pt x="25721" y="27772"/>
                  </a:lnTo>
                  <a:lnTo>
                    <a:pt x="25128" y="28217"/>
                  </a:lnTo>
                  <a:lnTo>
                    <a:pt x="24535" y="28662"/>
                  </a:lnTo>
                  <a:lnTo>
                    <a:pt x="23917" y="29057"/>
                  </a:lnTo>
                  <a:lnTo>
                    <a:pt x="23275" y="29428"/>
                  </a:lnTo>
                  <a:lnTo>
                    <a:pt x="22608" y="29749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2" y="30589"/>
                  </a:lnTo>
                  <a:lnTo>
                    <a:pt x="19816" y="30787"/>
                  </a:lnTo>
                  <a:lnTo>
                    <a:pt x="19075" y="30959"/>
                  </a:lnTo>
                  <a:lnTo>
                    <a:pt x="18333" y="31083"/>
                  </a:lnTo>
                  <a:lnTo>
                    <a:pt x="17567" y="31182"/>
                  </a:lnTo>
                  <a:lnTo>
                    <a:pt x="16777" y="31256"/>
                  </a:lnTo>
                  <a:lnTo>
                    <a:pt x="15220" y="31256"/>
                  </a:lnTo>
                  <a:lnTo>
                    <a:pt x="14430" y="31182"/>
                  </a:lnTo>
                  <a:lnTo>
                    <a:pt x="13664" y="31083"/>
                  </a:lnTo>
                  <a:lnTo>
                    <a:pt x="12922" y="30959"/>
                  </a:lnTo>
                  <a:lnTo>
                    <a:pt x="12181" y="30787"/>
                  </a:lnTo>
                  <a:lnTo>
                    <a:pt x="11465" y="30589"/>
                  </a:lnTo>
                  <a:lnTo>
                    <a:pt x="10748" y="30342"/>
                  </a:lnTo>
                  <a:lnTo>
                    <a:pt x="10056" y="30070"/>
                  </a:lnTo>
                  <a:lnTo>
                    <a:pt x="9389" y="29749"/>
                  </a:lnTo>
                  <a:lnTo>
                    <a:pt x="8722" y="29428"/>
                  </a:lnTo>
                  <a:lnTo>
                    <a:pt x="8080" y="29057"/>
                  </a:lnTo>
                  <a:lnTo>
                    <a:pt x="7462" y="28662"/>
                  </a:lnTo>
                  <a:lnTo>
                    <a:pt x="6869" y="28217"/>
                  </a:lnTo>
                  <a:lnTo>
                    <a:pt x="6276" y="27772"/>
                  </a:lnTo>
                  <a:lnTo>
                    <a:pt x="5732" y="27278"/>
                  </a:lnTo>
                  <a:lnTo>
                    <a:pt x="5189" y="26784"/>
                  </a:lnTo>
                  <a:lnTo>
                    <a:pt x="4695" y="26240"/>
                  </a:lnTo>
                  <a:lnTo>
                    <a:pt x="4200" y="25697"/>
                  </a:lnTo>
                  <a:lnTo>
                    <a:pt x="3756" y="25128"/>
                  </a:lnTo>
                  <a:lnTo>
                    <a:pt x="3336" y="24511"/>
                  </a:lnTo>
                  <a:lnTo>
                    <a:pt x="2940" y="23893"/>
                  </a:lnTo>
                  <a:lnTo>
                    <a:pt x="2570" y="23251"/>
                  </a:lnTo>
                  <a:lnTo>
                    <a:pt x="2224" y="22608"/>
                  </a:lnTo>
                  <a:lnTo>
                    <a:pt x="1927" y="21916"/>
                  </a:lnTo>
                  <a:lnTo>
                    <a:pt x="1631" y="21224"/>
                  </a:lnTo>
                  <a:lnTo>
                    <a:pt x="1408" y="20533"/>
                  </a:lnTo>
                  <a:lnTo>
                    <a:pt x="1186" y="19791"/>
                  </a:lnTo>
                  <a:lnTo>
                    <a:pt x="1013" y="19050"/>
                  </a:lnTo>
                  <a:lnTo>
                    <a:pt x="890" y="18309"/>
                  </a:lnTo>
                  <a:lnTo>
                    <a:pt x="791" y="17543"/>
                  </a:lnTo>
                  <a:lnTo>
                    <a:pt x="741" y="16777"/>
                  </a:lnTo>
                  <a:lnTo>
                    <a:pt x="717" y="15986"/>
                  </a:lnTo>
                  <a:lnTo>
                    <a:pt x="741" y="15196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898"/>
                  </a:lnTo>
                  <a:lnTo>
                    <a:pt x="1186" y="12157"/>
                  </a:lnTo>
                  <a:lnTo>
                    <a:pt x="1408" y="11440"/>
                  </a:lnTo>
                  <a:lnTo>
                    <a:pt x="1631" y="10723"/>
                  </a:lnTo>
                  <a:lnTo>
                    <a:pt x="1927" y="10032"/>
                  </a:lnTo>
                  <a:lnTo>
                    <a:pt x="2224" y="9365"/>
                  </a:lnTo>
                  <a:lnTo>
                    <a:pt x="2570" y="8697"/>
                  </a:lnTo>
                  <a:lnTo>
                    <a:pt x="2940" y="8055"/>
                  </a:lnTo>
                  <a:lnTo>
                    <a:pt x="3336" y="7437"/>
                  </a:lnTo>
                  <a:lnTo>
                    <a:pt x="3756" y="6844"/>
                  </a:lnTo>
                  <a:lnTo>
                    <a:pt x="4200" y="6276"/>
                  </a:lnTo>
                  <a:lnTo>
                    <a:pt x="4695" y="5708"/>
                  </a:lnTo>
                  <a:lnTo>
                    <a:pt x="5189" y="5189"/>
                  </a:lnTo>
                  <a:lnTo>
                    <a:pt x="5732" y="4670"/>
                  </a:lnTo>
                  <a:lnTo>
                    <a:pt x="6276" y="4201"/>
                  </a:lnTo>
                  <a:lnTo>
                    <a:pt x="6869" y="3731"/>
                  </a:lnTo>
                  <a:lnTo>
                    <a:pt x="7462" y="3311"/>
                  </a:lnTo>
                  <a:lnTo>
                    <a:pt x="8080" y="2916"/>
                  </a:lnTo>
                  <a:lnTo>
                    <a:pt x="8722" y="2545"/>
                  </a:lnTo>
                  <a:lnTo>
                    <a:pt x="9389" y="2199"/>
                  </a:lnTo>
                  <a:lnTo>
                    <a:pt x="10056" y="1903"/>
                  </a:lnTo>
                  <a:lnTo>
                    <a:pt x="10748" y="1631"/>
                  </a:lnTo>
                  <a:lnTo>
                    <a:pt x="11465" y="1384"/>
                  </a:lnTo>
                  <a:lnTo>
                    <a:pt x="12181" y="1186"/>
                  </a:lnTo>
                  <a:lnTo>
                    <a:pt x="12922" y="1013"/>
                  </a:lnTo>
                  <a:lnTo>
                    <a:pt x="13664" y="865"/>
                  </a:lnTo>
                  <a:lnTo>
                    <a:pt x="14430" y="766"/>
                  </a:lnTo>
                  <a:lnTo>
                    <a:pt x="15220" y="717"/>
                  </a:lnTo>
                  <a:lnTo>
                    <a:pt x="15986" y="692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5" y="74"/>
                  </a:lnTo>
                  <a:lnTo>
                    <a:pt x="13565" y="173"/>
                  </a:lnTo>
                  <a:lnTo>
                    <a:pt x="12774" y="321"/>
                  </a:lnTo>
                  <a:lnTo>
                    <a:pt x="12008" y="494"/>
                  </a:lnTo>
                  <a:lnTo>
                    <a:pt x="11242" y="717"/>
                  </a:lnTo>
                  <a:lnTo>
                    <a:pt x="10501" y="964"/>
                  </a:lnTo>
                  <a:lnTo>
                    <a:pt x="9784" y="1260"/>
                  </a:lnTo>
                  <a:lnTo>
                    <a:pt x="9068" y="1581"/>
                  </a:lnTo>
                  <a:lnTo>
                    <a:pt x="8376" y="1927"/>
                  </a:lnTo>
                  <a:lnTo>
                    <a:pt x="7709" y="2298"/>
                  </a:lnTo>
                  <a:lnTo>
                    <a:pt x="7067" y="2718"/>
                  </a:lnTo>
                  <a:lnTo>
                    <a:pt x="6449" y="3163"/>
                  </a:lnTo>
                  <a:lnTo>
                    <a:pt x="5831" y="3657"/>
                  </a:lnTo>
                  <a:lnTo>
                    <a:pt x="5263" y="4151"/>
                  </a:lnTo>
                  <a:lnTo>
                    <a:pt x="4695" y="4670"/>
                  </a:lnTo>
                  <a:lnTo>
                    <a:pt x="4176" y="5238"/>
                  </a:lnTo>
                  <a:lnTo>
                    <a:pt x="3657" y="5807"/>
                  </a:lnTo>
                  <a:lnTo>
                    <a:pt x="3187" y="6424"/>
                  </a:lnTo>
                  <a:lnTo>
                    <a:pt x="2743" y="7042"/>
                  </a:lnTo>
                  <a:lnTo>
                    <a:pt x="2323" y="7684"/>
                  </a:lnTo>
                  <a:lnTo>
                    <a:pt x="1952" y="8376"/>
                  </a:lnTo>
                  <a:lnTo>
                    <a:pt x="1581" y="9043"/>
                  </a:lnTo>
                  <a:lnTo>
                    <a:pt x="1260" y="9760"/>
                  </a:lnTo>
                  <a:lnTo>
                    <a:pt x="988" y="10501"/>
                  </a:lnTo>
                  <a:lnTo>
                    <a:pt x="717" y="11242"/>
                  </a:lnTo>
                  <a:lnTo>
                    <a:pt x="519" y="11984"/>
                  </a:lnTo>
                  <a:lnTo>
                    <a:pt x="321" y="12774"/>
                  </a:lnTo>
                  <a:lnTo>
                    <a:pt x="198" y="13540"/>
                  </a:lnTo>
                  <a:lnTo>
                    <a:pt x="99" y="14356"/>
                  </a:lnTo>
                  <a:lnTo>
                    <a:pt x="25" y="15171"/>
                  </a:lnTo>
                  <a:lnTo>
                    <a:pt x="0" y="15986"/>
                  </a:lnTo>
                  <a:lnTo>
                    <a:pt x="25" y="16802"/>
                  </a:lnTo>
                  <a:lnTo>
                    <a:pt x="99" y="17617"/>
                  </a:lnTo>
                  <a:lnTo>
                    <a:pt x="198" y="18408"/>
                  </a:lnTo>
                  <a:lnTo>
                    <a:pt x="321" y="19198"/>
                  </a:lnTo>
                  <a:lnTo>
                    <a:pt x="519" y="19964"/>
                  </a:lnTo>
                  <a:lnTo>
                    <a:pt x="717" y="20730"/>
                  </a:lnTo>
                  <a:lnTo>
                    <a:pt x="988" y="21472"/>
                  </a:lnTo>
                  <a:lnTo>
                    <a:pt x="1260" y="22188"/>
                  </a:lnTo>
                  <a:lnTo>
                    <a:pt x="1581" y="22905"/>
                  </a:lnTo>
                  <a:lnTo>
                    <a:pt x="1952" y="23596"/>
                  </a:lnTo>
                  <a:lnTo>
                    <a:pt x="2323" y="24264"/>
                  </a:lnTo>
                  <a:lnTo>
                    <a:pt x="2743" y="24906"/>
                  </a:lnTo>
                  <a:lnTo>
                    <a:pt x="3187" y="25548"/>
                  </a:lnTo>
                  <a:lnTo>
                    <a:pt x="3657" y="26141"/>
                  </a:lnTo>
                  <a:lnTo>
                    <a:pt x="4176" y="26734"/>
                  </a:lnTo>
                  <a:lnTo>
                    <a:pt x="4695" y="27278"/>
                  </a:lnTo>
                  <a:lnTo>
                    <a:pt x="5263" y="27822"/>
                  </a:lnTo>
                  <a:lnTo>
                    <a:pt x="5831" y="28316"/>
                  </a:lnTo>
                  <a:lnTo>
                    <a:pt x="6449" y="28785"/>
                  </a:lnTo>
                  <a:lnTo>
                    <a:pt x="7067" y="29230"/>
                  </a:lnTo>
                  <a:lnTo>
                    <a:pt x="7709" y="29650"/>
                  </a:lnTo>
                  <a:lnTo>
                    <a:pt x="8376" y="30045"/>
                  </a:lnTo>
                  <a:lnTo>
                    <a:pt x="9068" y="30391"/>
                  </a:lnTo>
                  <a:lnTo>
                    <a:pt x="9784" y="30712"/>
                  </a:lnTo>
                  <a:lnTo>
                    <a:pt x="10501" y="31009"/>
                  </a:lnTo>
                  <a:lnTo>
                    <a:pt x="11242" y="31256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75"/>
                  </a:lnTo>
                  <a:lnTo>
                    <a:pt x="14355" y="31898"/>
                  </a:lnTo>
                  <a:lnTo>
                    <a:pt x="15171" y="31948"/>
                  </a:lnTo>
                  <a:lnTo>
                    <a:pt x="15986" y="31973"/>
                  </a:lnTo>
                  <a:lnTo>
                    <a:pt x="16826" y="31948"/>
                  </a:lnTo>
                  <a:lnTo>
                    <a:pt x="17642" y="31898"/>
                  </a:lnTo>
                  <a:lnTo>
                    <a:pt x="18432" y="31775"/>
                  </a:lnTo>
                  <a:lnTo>
                    <a:pt x="19223" y="31651"/>
                  </a:lnTo>
                  <a:lnTo>
                    <a:pt x="19989" y="31478"/>
                  </a:lnTo>
                  <a:lnTo>
                    <a:pt x="20755" y="31256"/>
                  </a:lnTo>
                  <a:lnTo>
                    <a:pt x="21496" y="31009"/>
                  </a:lnTo>
                  <a:lnTo>
                    <a:pt x="22213" y="30712"/>
                  </a:lnTo>
                  <a:lnTo>
                    <a:pt x="22929" y="30391"/>
                  </a:lnTo>
                  <a:lnTo>
                    <a:pt x="23621" y="30045"/>
                  </a:lnTo>
                  <a:lnTo>
                    <a:pt x="24288" y="29650"/>
                  </a:lnTo>
                  <a:lnTo>
                    <a:pt x="24931" y="29230"/>
                  </a:lnTo>
                  <a:lnTo>
                    <a:pt x="25548" y="28785"/>
                  </a:lnTo>
                  <a:lnTo>
                    <a:pt x="26166" y="28316"/>
                  </a:lnTo>
                  <a:lnTo>
                    <a:pt x="26734" y="27822"/>
                  </a:lnTo>
                  <a:lnTo>
                    <a:pt x="27302" y="27278"/>
                  </a:lnTo>
                  <a:lnTo>
                    <a:pt x="27821" y="26734"/>
                  </a:lnTo>
                  <a:lnTo>
                    <a:pt x="28340" y="26141"/>
                  </a:lnTo>
                  <a:lnTo>
                    <a:pt x="28810" y="25548"/>
                  </a:lnTo>
                  <a:lnTo>
                    <a:pt x="29254" y="24906"/>
                  </a:lnTo>
                  <a:lnTo>
                    <a:pt x="29674" y="24264"/>
                  </a:lnTo>
                  <a:lnTo>
                    <a:pt x="30045" y="23596"/>
                  </a:lnTo>
                  <a:lnTo>
                    <a:pt x="30416" y="22905"/>
                  </a:lnTo>
                  <a:lnTo>
                    <a:pt x="30737" y="22188"/>
                  </a:lnTo>
                  <a:lnTo>
                    <a:pt x="31009" y="21472"/>
                  </a:lnTo>
                  <a:lnTo>
                    <a:pt x="31256" y="20730"/>
                  </a:lnTo>
                  <a:lnTo>
                    <a:pt x="31478" y="19964"/>
                  </a:lnTo>
                  <a:lnTo>
                    <a:pt x="31651" y="19198"/>
                  </a:lnTo>
                  <a:lnTo>
                    <a:pt x="31799" y="18408"/>
                  </a:lnTo>
                  <a:lnTo>
                    <a:pt x="31898" y="17617"/>
                  </a:lnTo>
                  <a:lnTo>
                    <a:pt x="31972" y="16802"/>
                  </a:lnTo>
                  <a:lnTo>
                    <a:pt x="31997" y="15986"/>
                  </a:lnTo>
                  <a:lnTo>
                    <a:pt x="31972" y="15171"/>
                  </a:lnTo>
                  <a:lnTo>
                    <a:pt x="31898" y="14356"/>
                  </a:lnTo>
                  <a:lnTo>
                    <a:pt x="31799" y="13540"/>
                  </a:lnTo>
                  <a:lnTo>
                    <a:pt x="31651" y="12774"/>
                  </a:lnTo>
                  <a:lnTo>
                    <a:pt x="31478" y="11984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37" y="9760"/>
                  </a:lnTo>
                  <a:lnTo>
                    <a:pt x="30416" y="9043"/>
                  </a:lnTo>
                  <a:lnTo>
                    <a:pt x="30045" y="8376"/>
                  </a:lnTo>
                  <a:lnTo>
                    <a:pt x="29674" y="7684"/>
                  </a:lnTo>
                  <a:lnTo>
                    <a:pt x="29254" y="7042"/>
                  </a:lnTo>
                  <a:lnTo>
                    <a:pt x="28810" y="6424"/>
                  </a:lnTo>
                  <a:lnTo>
                    <a:pt x="28340" y="5807"/>
                  </a:lnTo>
                  <a:lnTo>
                    <a:pt x="27821" y="5238"/>
                  </a:lnTo>
                  <a:lnTo>
                    <a:pt x="27302" y="4670"/>
                  </a:lnTo>
                  <a:lnTo>
                    <a:pt x="26734" y="4151"/>
                  </a:lnTo>
                  <a:lnTo>
                    <a:pt x="26166" y="3657"/>
                  </a:lnTo>
                  <a:lnTo>
                    <a:pt x="25548" y="3163"/>
                  </a:lnTo>
                  <a:lnTo>
                    <a:pt x="24931" y="2718"/>
                  </a:lnTo>
                  <a:lnTo>
                    <a:pt x="24288" y="2298"/>
                  </a:lnTo>
                  <a:lnTo>
                    <a:pt x="23621" y="1927"/>
                  </a:lnTo>
                  <a:lnTo>
                    <a:pt x="22929" y="1581"/>
                  </a:lnTo>
                  <a:lnTo>
                    <a:pt x="22213" y="1260"/>
                  </a:lnTo>
                  <a:lnTo>
                    <a:pt x="21496" y="964"/>
                  </a:lnTo>
                  <a:lnTo>
                    <a:pt x="20755" y="717"/>
                  </a:lnTo>
                  <a:lnTo>
                    <a:pt x="19989" y="494"/>
                  </a:lnTo>
                  <a:lnTo>
                    <a:pt x="19223" y="321"/>
                  </a:lnTo>
                  <a:lnTo>
                    <a:pt x="18432" y="173"/>
                  </a:lnTo>
                  <a:lnTo>
                    <a:pt x="17642" y="74"/>
                  </a:lnTo>
                  <a:lnTo>
                    <a:pt x="16826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01073" y="3546587"/>
              <a:ext cx="156156" cy="156190"/>
            </a:xfrm>
            <a:custGeom>
              <a:avLst/>
              <a:gdLst/>
              <a:ahLst/>
              <a:cxnLst/>
              <a:rect l="l" t="t" r="r" b="b"/>
              <a:pathLst>
                <a:path w="4522" h="4523" extrusionOk="0">
                  <a:moveTo>
                    <a:pt x="2026" y="1"/>
                  </a:moveTo>
                  <a:lnTo>
                    <a:pt x="1804" y="50"/>
                  </a:lnTo>
                  <a:lnTo>
                    <a:pt x="1606" y="100"/>
                  </a:lnTo>
                  <a:lnTo>
                    <a:pt x="1384" y="174"/>
                  </a:lnTo>
                  <a:lnTo>
                    <a:pt x="1186" y="273"/>
                  </a:lnTo>
                  <a:lnTo>
                    <a:pt x="1013" y="371"/>
                  </a:lnTo>
                  <a:lnTo>
                    <a:pt x="840" y="520"/>
                  </a:lnTo>
                  <a:lnTo>
                    <a:pt x="667" y="668"/>
                  </a:lnTo>
                  <a:lnTo>
                    <a:pt x="519" y="816"/>
                  </a:lnTo>
                  <a:lnTo>
                    <a:pt x="395" y="989"/>
                  </a:lnTo>
                  <a:lnTo>
                    <a:pt x="272" y="1187"/>
                  </a:lnTo>
                  <a:lnTo>
                    <a:pt x="198" y="1385"/>
                  </a:lnTo>
                  <a:lnTo>
                    <a:pt x="99" y="1582"/>
                  </a:lnTo>
                  <a:lnTo>
                    <a:pt x="49" y="1805"/>
                  </a:lnTo>
                  <a:lnTo>
                    <a:pt x="25" y="2027"/>
                  </a:lnTo>
                  <a:lnTo>
                    <a:pt x="0" y="2249"/>
                  </a:lnTo>
                  <a:lnTo>
                    <a:pt x="25" y="2496"/>
                  </a:lnTo>
                  <a:lnTo>
                    <a:pt x="49" y="2719"/>
                  </a:lnTo>
                  <a:lnTo>
                    <a:pt x="99" y="2916"/>
                  </a:lnTo>
                  <a:lnTo>
                    <a:pt x="198" y="3139"/>
                  </a:lnTo>
                  <a:lnTo>
                    <a:pt x="272" y="3336"/>
                  </a:lnTo>
                  <a:lnTo>
                    <a:pt x="395" y="3509"/>
                  </a:lnTo>
                  <a:lnTo>
                    <a:pt x="519" y="3682"/>
                  </a:lnTo>
                  <a:lnTo>
                    <a:pt x="667" y="3855"/>
                  </a:lnTo>
                  <a:lnTo>
                    <a:pt x="840" y="4004"/>
                  </a:lnTo>
                  <a:lnTo>
                    <a:pt x="1013" y="4127"/>
                  </a:lnTo>
                  <a:lnTo>
                    <a:pt x="1186" y="4251"/>
                  </a:lnTo>
                  <a:lnTo>
                    <a:pt x="1384" y="4350"/>
                  </a:lnTo>
                  <a:lnTo>
                    <a:pt x="1606" y="4424"/>
                  </a:lnTo>
                  <a:lnTo>
                    <a:pt x="1804" y="4473"/>
                  </a:lnTo>
                  <a:lnTo>
                    <a:pt x="2026" y="4498"/>
                  </a:lnTo>
                  <a:lnTo>
                    <a:pt x="2273" y="4522"/>
                  </a:lnTo>
                  <a:lnTo>
                    <a:pt x="2496" y="4498"/>
                  </a:lnTo>
                  <a:lnTo>
                    <a:pt x="2718" y="4473"/>
                  </a:lnTo>
                  <a:lnTo>
                    <a:pt x="2940" y="4424"/>
                  </a:lnTo>
                  <a:lnTo>
                    <a:pt x="3138" y="4350"/>
                  </a:lnTo>
                  <a:lnTo>
                    <a:pt x="3336" y="4251"/>
                  </a:lnTo>
                  <a:lnTo>
                    <a:pt x="3533" y="4127"/>
                  </a:lnTo>
                  <a:lnTo>
                    <a:pt x="3706" y="4004"/>
                  </a:lnTo>
                  <a:lnTo>
                    <a:pt x="3854" y="3855"/>
                  </a:lnTo>
                  <a:lnTo>
                    <a:pt x="4003" y="3682"/>
                  </a:lnTo>
                  <a:lnTo>
                    <a:pt x="4151" y="3509"/>
                  </a:lnTo>
                  <a:lnTo>
                    <a:pt x="4250" y="3336"/>
                  </a:lnTo>
                  <a:lnTo>
                    <a:pt x="4349" y="3139"/>
                  </a:lnTo>
                  <a:lnTo>
                    <a:pt x="4423" y="2916"/>
                  </a:lnTo>
                  <a:lnTo>
                    <a:pt x="4472" y="2719"/>
                  </a:lnTo>
                  <a:lnTo>
                    <a:pt x="4522" y="2496"/>
                  </a:lnTo>
                  <a:lnTo>
                    <a:pt x="4522" y="2249"/>
                  </a:lnTo>
                  <a:lnTo>
                    <a:pt x="4522" y="2027"/>
                  </a:lnTo>
                  <a:lnTo>
                    <a:pt x="4472" y="1805"/>
                  </a:lnTo>
                  <a:lnTo>
                    <a:pt x="4423" y="1582"/>
                  </a:lnTo>
                  <a:lnTo>
                    <a:pt x="4349" y="1385"/>
                  </a:lnTo>
                  <a:lnTo>
                    <a:pt x="4250" y="1187"/>
                  </a:lnTo>
                  <a:lnTo>
                    <a:pt x="4151" y="989"/>
                  </a:lnTo>
                  <a:lnTo>
                    <a:pt x="4003" y="816"/>
                  </a:lnTo>
                  <a:lnTo>
                    <a:pt x="3854" y="668"/>
                  </a:lnTo>
                  <a:lnTo>
                    <a:pt x="3706" y="520"/>
                  </a:lnTo>
                  <a:lnTo>
                    <a:pt x="3533" y="371"/>
                  </a:lnTo>
                  <a:lnTo>
                    <a:pt x="3336" y="273"/>
                  </a:lnTo>
                  <a:lnTo>
                    <a:pt x="3138" y="174"/>
                  </a:lnTo>
                  <a:lnTo>
                    <a:pt x="2940" y="100"/>
                  </a:lnTo>
                  <a:lnTo>
                    <a:pt x="2718" y="50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4201" y="0"/>
                  </a:moveTo>
                  <a:lnTo>
                    <a:pt x="4053" y="25"/>
                  </a:lnTo>
                  <a:lnTo>
                    <a:pt x="3880" y="75"/>
                  </a:lnTo>
                  <a:lnTo>
                    <a:pt x="3732" y="149"/>
                  </a:lnTo>
                  <a:lnTo>
                    <a:pt x="3583" y="272"/>
                  </a:lnTo>
                  <a:lnTo>
                    <a:pt x="248" y="3583"/>
                  </a:lnTo>
                  <a:lnTo>
                    <a:pt x="149" y="3731"/>
                  </a:lnTo>
                  <a:lnTo>
                    <a:pt x="75" y="3880"/>
                  </a:lnTo>
                  <a:lnTo>
                    <a:pt x="26" y="4053"/>
                  </a:lnTo>
                  <a:lnTo>
                    <a:pt x="1" y="4226"/>
                  </a:lnTo>
                  <a:lnTo>
                    <a:pt x="26" y="4374"/>
                  </a:lnTo>
                  <a:lnTo>
                    <a:pt x="75" y="4547"/>
                  </a:lnTo>
                  <a:lnTo>
                    <a:pt x="149" y="4695"/>
                  </a:lnTo>
                  <a:lnTo>
                    <a:pt x="248" y="4843"/>
                  </a:lnTo>
                  <a:lnTo>
                    <a:pt x="396" y="4942"/>
                  </a:lnTo>
                  <a:lnTo>
                    <a:pt x="544" y="5041"/>
                  </a:lnTo>
                  <a:lnTo>
                    <a:pt x="717" y="5090"/>
                  </a:lnTo>
                  <a:lnTo>
                    <a:pt x="1063" y="5090"/>
                  </a:lnTo>
                  <a:lnTo>
                    <a:pt x="1211" y="5041"/>
                  </a:lnTo>
                  <a:lnTo>
                    <a:pt x="1360" y="4942"/>
                  </a:lnTo>
                  <a:lnTo>
                    <a:pt x="1508" y="4843"/>
                  </a:lnTo>
                  <a:lnTo>
                    <a:pt x="4844" y="1508"/>
                  </a:lnTo>
                  <a:lnTo>
                    <a:pt x="4942" y="1384"/>
                  </a:lnTo>
                  <a:lnTo>
                    <a:pt x="5017" y="1211"/>
                  </a:lnTo>
                  <a:lnTo>
                    <a:pt x="5066" y="1063"/>
                  </a:lnTo>
                  <a:lnTo>
                    <a:pt x="5091" y="890"/>
                  </a:lnTo>
                  <a:lnTo>
                    <a:pt x="5066" y="717"/>
                  </a:lnTo>
                  <a:lnTo>
                    <a:pt x="5017" y="569"/>
                  </a:lnTo>
                  <a:lnTo>
                    <a:pt x="4942" y="396"/>
                  </a:lnTo>
                  <a:lnTo>
                    <a:pt x="4844" y="272"/>
                  </a:lnTo>
                  <a:lnTo>
                    <a:pt x="4695" y="149"/>
                  </a:lnTo>
                  <a:lnTo>
                    <a:pt x="4547" y="75"/>
                  </a:lnTo>
                  <a:lnTo>
                    <a:pt x="4374" y="2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890" y="0"/>
                  </a:moveTo>
                  <a:lnTo>
                    <a:pt x="717" y="25"/>
                  </a:lnTo>
                  <a:lnTo>
                    <a:pt x="544" y="75"/>
                  </a:lnTo>
                  <a:lnTo>
                    <a:pt x="396" y="149"/>
                  </a:lnTo>
                  <a:lnTo>
                    <a:pt x="248" y="272"/>
                  </a:lnTo>
                  <a:lnTo>
                    <a:pt x="149" y="396"/>
                  </a:lnTo>
                  <a:lnTo>
                    <a:pt x="75" y="569"/>
                  </a:lnTo>
                  <a:lnTo>
                    <a:pt x="26" y="717"/>
                  </a:lnTo>
                  <a:lnTo>
                    <a:pt x="1" y="890"/>
                  </a:lnTo>
                  <a:lnTo>
                    <a:pt x="26" y="1063"/>
                  </a:lnTo>
                  <a:lnTo>
                    <a:pt x="75" y="1211"/>
                  </a:lnTo>
                  <a:lnTo>
                    <a:pt x="149" y="1384"/>
                  </a:lnTo>
                  <a:lnTo>
                    <a:pt x="248" y="1508"/>
                  </a:lnTo>
                  <a:lnTo>
                    <a:pt x="3583" y="4843"/>
                  </a:lnTo>
                  <a:lnTo>
                    <a:pt x="3732" y="4942"/>
                  </a:lnTo>
                  <a:lnTo>
                    <a:pt x="3880" y="5041"/>
                  </a:lnTo>
                  <a:lnTo>
                    <a:pt x="4053" y="5090"/>
                  </a:lnTo>
                  <a:lnTo>
                    <a:pt x="4374" y="5090"/>
                  </a:lnTo>
                  <a:lnTo>
                    <a:pt x="4547" y="5041"/>
                  </a:lnTo>
                  <a:lnTo>
                    <a:pt x="4695" y="4942"/>
                  </a:lnTo>
                  <a:lnTo>
                    <a:pt x="4844" y="4843"/>
                  </a:lnTo>
                  <a:lnTo>
                    <a:pt x="4942" y="4695"/>
                  </a:lnTo>
                  <a:lnTo>
                    <a:pt x="5017" y="4547"/>
                  </a:lnTo>
                  <a:lnTo>
                    <a:pt x="5066" y="4374"/>
                  </a:lnTo>
                  <a:lnTo>
                    <a:pt x="5091" y="4226"/>
                  </a:lnTo>
                  <a:lnTo>
                    <a:pt x="5066" y="4053"/>
                  </a:lnTo>
                  <a:lnTo>
                    <a:pt x="5017" y="3880"/>
                  </a:lnTo>
                  <a:lnTo>
                    <a:pt x="4942" y="3731"/>
                  </a:lnTo>
                  <a:lnTo>
                    <a:pt x="4844" y="3583"/>
                  </a:lnTo>
                  <a:lnTo>
                    <a:pt x="1508" y="272"/>
                  </a:lnTo>
                  <a:lnTo>
                    <a:pt x="1360" y="149"/>
                  </a:lnTo>
                  <a:lnTo>
                    <a:pt x="1211" y="75"/>
                  </a:lnTo>
                  <a:lnTo>
                    <a:pt x="1063" y="25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_1">
    <p:bg>
      <p:bgPr>
        <a:solidFill>
          <a:schemeClr val="lt2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1"/>
          </p:nvPr>
        </p:nvSpPr>
        <p:spPr>
          <a:xfrm>
            <a:off x="719929" y="2767350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subTitle" idx="2"/>
          </p:nvPr>
        </p:nvSpPr>
        <p:spPr>
          <a:xfrm>
            <a:off x="719929" y="3138825"/>
            <a:ext cx="2501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ubTitle" idx="3"/>
          </p:nvPr>
        </p:nvSpPr>
        <p:spPr>
          <a:xfrm>
            <a:off x="3320929" y="2767350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subTitle" idx="4"/>
          </p:nvPr>
        </p:nvSpPr>
        <p:spPr>
          <a:xfrm>
            <a:off x="3320929" y="3138825"/>
            <a:ext cx="2501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subTitle" idx="5"/>
          </p:nvPr>
        </p:nvSpPr>
        <p:spPr>
          <a:xfrm>
            <a:off x="5922371" y="2767350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9" name="Google Shape;239;p21"/>
          <p:cNvSpPr txBox="1">
            <a:spLocks noGrp="1"/>
          </p:cNvSpPr>
          <p:nvPr>
            <p:ph type="subTitle" idx="6"/>
          </p:nvPr>
        </p:nvSpPr>
        <p:spPr>
          <a:xfrm>
            <a:off x="5922371" y="3138825"/>
            <a:ext cx="2501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40" name="Google Shape;240;p21"/>
          <p:cNvGrpSpPr/>
          <p:nvPr/>
        </p:nvGrpSpPr>
        <p:grpSpPr>
          <a:xfrm rot="5400000">
            <a:off x="7169675" y="104825"/>
            <a:ext cx="2783925" cy="1476991"/>
            <a:chOff x="4089125" y="-6077225"/>
            <a:chExt cx="2783925" cy="1476991"/>
          </a:xfrm>
        </p:grpSpPr>
        <p:sp>
          <p:nvSpPr>
            <p:cNvPr id="241" name="Google Shape;241;p21"/>
            <p:cNvSpPr/>
            <p:nvPr/>
          </p:nvSpPr>
          <p:spPr>
            <a:xfrm flipH="1">
              <a:off x="4177850" y="-4654001"/>
              <a:ext cx="53767" cy="53767"/>
            </a:xfrm>
            <a:custGeom>
              <a:avLst/>
              <a:gdLst/>
              <a:ahLst/>
              <a:cxnLst/>
              <a:rect l="l" t="t" r="r" b="b"/>
              <a:pathLst>
                <a:path w="1557" h="1557" extrusionOk="0">
                  <a:moveTo>
                    <a:pt x="618" y="0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6"/>
                  </a:lnTo>
                  <a:lnTo>
                    <a:pt x="50" y="470"/>
                  </a:lnTo>
                  <a:lnTo>
                    <a:pt x="0" y="618"/>
                  </a:lnTo>
                  <a:lnTo>
                    <a:pt x="0" y="791"/>
                  </a:lnTo>
                  <a:lnTo>
                    <a:pt x="0" y="939"/>
                  </a:lnTo>
                  <a:lnTo>
                    <a:pt x="50" y="1087"/>
                  </a:lnTo>
                  <a:lnTo>
                    <a:pt x="124" y="1211"/>
                  </a:lnTo>
                  <a:lnTo>
                    <a:pt x="223" y="1334"/>
                  </a:lnTo>
                  <a:lnTo>
                    <a:pt x="346" y="1433"/>
                  </a:lnTo>
                  <a:lnTo>
                    <a:pt x="470" y="1507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7"/>
                  </a:lnTo>
                  <a:lnTo>
                    <a:pt x="1211" y="1433"/>
                  </a:lnTo>
                  <a:lnTo>
                    <a:pt x="1335" y="1334"/>
                  </a:lnTo>
                  <a:lnTo>
                    <a:pt x="1433" y="1211"/>
                  </a:lnTo>
                  <a:lnTo>
                    <a:pt x="1508" y="1087"/>
                  </a:lnTo>
                  <a:lnTo>
                    <a:pt x="1557" y="939"/>
                  </a:lnTo>
                  <a:lnTo>
                    <a:pt x="1557" y="791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3" y="346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flipH="1">
              <a:off x="4089125" y="-6077225"/>
              <a:ext cx="1104108" cy="1104971"/>
            </a:xfrm>
            <a:custGeom>
              <a:avLst/>
              <a:gdLst/>
              <a:ahLst/>
              <a:cxnLst/>
              <a:rect l="l" t="t" r="r" b="b"/>
              <a:pathLst>
                <a:path w="31973" h="31998" extrusionOk="0">
                  <a:moveTo>
                    <a:pt x="15986" y="717"/>
                  </a:moveTo>
                  <a:lnTo>
                    <a:pt x="16777" y="741"/>
                  </a:lnTo>
                  <a:lnTo>
                    <a:pt x="17543" y="791"/>
                  </a:lnTo>
                  <a:lnTo>
                    <a:pt x="18309" y="889"/>
                  </a:lnTo>
                  <a:lnTo>
                    <a:pt x="19075" y="1038"/>
                  </a:lnTo>
                  <a:lnTo>
                    <a:pt x="19816" y="1186"/>
                  </a:lnTo>
                  <a:lnTo>
                    <a:pt x="20533" y="1408"/>
                  </a:lnTo>
                  <a:lnTo>
                    <a:pt x="21249" y="1655"/>
                  </a:lnTo>
                  <a:lnTo>
                    <a:pt x="21941" y="1927"/>
                  </a:lnTo>
                  <a:lnTo>
                    <a:pt x="22608" y="2224"/>
                  </a:lnTo>
                  <a:lnTo>
                    <a:pt x="23275" y="2570"/>
                  </a:lnTo>
                  <a:lnTo>
                    <a:pt x="23918" y="2940"/>
                  </a:lnTo>
                  <a:lnTo>
                    <a:pt x="24535" y="3336"/>
                  </a:lnTo>
                  <a:lnTo>
                    <a:pt x="25128" y="3756"/>
                  </a:lnTo>
                  <a:lnTo>
                    <a:pt x="25697" y="4200"/>
                  </a:lnTo>
                  <a:lnTo>
                    <a:pt x="26265" y="4695"/>
                  </a:lnTo>
                  <a:lnTo>
                    <a:pt x="26784" y="5189"/>
                  </a:lnTo>
                  <a:lnTo>
                    <a:pt x="27303" y="5732"/>
                  </a:lnTo>
                  <a:lnTo>
                    <a:pt x="27772" y="6276"/>
                  </a:lnTo>
                  <a:lnTo>
                    <a:pt x="28242" y="6869"/>
                  </a:lnTo>
                  <a:lnTo>
                    <a:pt x="28662" y="7462"/>
                  </a:lnTo>
                  <a:lnTo>
                    <a:pt x="29057" y="8080"/>
                  </a:lnTo>
                  <a:lnTo>
                    <a:pt x="29428" y="8722"/>
                  </a:lnTo>
                  <a:lnTo>
                    <a:pt x="29774" y="9389"/>
                  </a:lnTo>
                  <a:lnTo>
                    <a:pt x="30070" y="10056"/>
                  </a:lnTo>
                  <a:lnTo>
                    <a:pt x="30342" y="10748"/>
                  </a:lnTo>
                  <a:lnTo>
                    <a:pt x="30589" y="11465"/>
                  </a:lnTo>
                  <a:lnTo>
                    <a:pt x="30787" y="12181"/>
                  </a:lnTo>
                  <a:lnTo>
                    <a:pt x="30960" y="12922"/>
                  </a:lnTo>
                  <a:lnTo>
                    <a:pt x="31108" y="13664"/>
                  </a:lnTo>
                  <a:lnTo>
                    <a:pt x="31207" y="14430"/>
                  </a:lnTo>
                  <a:lnTo>
                    <a:pt x="31256" y="15220"/>
                  </a:lnTo>
                  <a:lnTo>
                    <a:pt x="31281" y="16011"/>
                  </a:lnTo>
                  <a:lnTo>
                    <a:pt x="31256" y="16777"/>
                  </a:lnTo>
                  <a:lnTo>
                    <a:pt x="31207" y="17568"/>
                  </a:lnTo>
                  <a:lnTo>
                    <a:pt x="31108" y="18333"/>
                  </a:lnTo>
                  <a:lnTo>
                    <a:pt x="30960" y="19075"/>
                  </a:lnTo>
                  <a:lnTo>
                    <a:pt x="30787" y="19816"/>
                  </a:lnTo>
                  <a:lnTo>
                    <a:pt x="30589" y="20532"/>
                  </a:lnTo>
                  <a:lnTo>
                    <a:pt x="30342" y="21249"/>
                  </a:lnTo>
                  <a:lnTo>
                    <a:pt x="30070" y="21941"/>
                  </a:lnTo>
                  <a:lnTo>
                    <a:pt x="29774" y="22608"/>
                  </a:lnTo>
                  <a:lnTo>
                    <a:pt x="29428" y="23275"/>
                  </a:lnTo>
                  <a:lnTo>
                    <a:pt x="29057" y="23918"/>
                  </a:lnTo>
                  <a:lnTo>
                    <a:pt x="28662" y="24535"/>
                  </a:lnTo>
                  <a:lnTo>
                    <a:pt x="28242" y="25128"/>
                  </a:lnTo>
                  <a:lnTo>
                    <a:pt x="27772" y="25721"/>
                  </a:lnTo>
                  <a:lnTo>
                    <a:pt x="27303" y="26265"/>
                  </a:lnTo>
                  <a:lnTo>
                    <a:pt x="26784" y="26808"/>
                  </a:lnTo>
                  <a:lnTo>
                    <a:pt x="26265" y="27303"/>
                  </a:lnTo>
                  <a:lnTo>
                    <a:pt x="25697" y="27797"/>
                  </a:lnTo>
                  <a:lnTo>
                    <a:pt x="25128" y="28241"/>
                  </a:lnTo>
                  <a:lnTo>
                    <a:pt x="24535" y="28661"/>
                  </a:lnTo>
                  <a:lnTo>
                    <a:pt x="23918" y="29057"/>
                  </a:lnTo>
                  <a:lnTo>
                    <a:pt x="23275" y="29427"/>
                  </a:lnTo>
                  <a:lnTo>
                    <a:pt x="22608" y="29773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3" y="30589"/>
                  </a:lnTo>
                  <a:lnTo>
                    <a:pt x="19816" y="30811"/>
                  </a:lnTo>
                  <a:lnTo>
                    <a:pt x="19075" y="30959"/>
                  </a:lnTo>
                  <a:lnTo>
                    <a:pt x="18309" y="31108"/>
                  </a:lnTo>
                  <a:lnTo>
                    <a:pt x="17543" y="31206"/>
                  </a:lnTo>
                  <a:lnTo>
                    <a:pt x="16777" y="31256"/>
                  </a:lnTo>
                  <a:lnTo>
                    <a:pt x="15986" y="31281"/>
                  </a:lnTo>
                  <a:lnTo>
                    <a:pt x="15196" y="31256"/>
                  </a:lnTo>
                  <a:lnTo>
                    <a:pt x="14430" y="31206"/>
                  </a:lnTo>
                  <a:lnTo>
                    <a:pt x="13664" y="31108"/>
                  </a:lnTo>
                  <a:lnTo>
                    <a:pt x="12923" y="30959"/>
                  </a:lnTo>
                  <a:lnTo>
                    <a:pt x="12181" y="30811"/>
                  </a:lnTo>
                  <a:lnTo>
                    <a:pt x="11440" y="30589"/>
                  </a:lnTo>
                  <a:lnTo>
                    <a:pt x="10748" y="30342"/>
                  </a:lnTo>
                  <a:lnTo>
                    <a:pt x="10057" y="30070"/>
                  </a:lnTo>
                  <a:lnTo>
                    <a:pt x="9365" y="29773"/>
                  </a:lnTo>
                  <a:lnTo>
                    <a:pt x="8722" y="29427"/>
                  </a:lnTo>
                  <a:lnTo>
                    <a:pt x="8080" y="29057"/>
                  </a:lnTo>
                  <a:lnTo>
                    <a:pt x="7462" y="28661"/>
                  </a:lnTo>
                  <a:lnTo>
                    <a:pt x="6845" y="28241"/>
                  </a:lnTo>
                  <a:lnTo>
                    <a:pt x="6276" y="27797"/>
                  </a:lnTo>
                  <a:lnTo>
                    <a:pt x="5708" y="27303"/>
                  </a:lnTo>
                  <a:lnTo>
                    <a:pt x="5189" y="26808"/>
                  </a:lnTo>
                  <a:lnTo>
                    <a:pt x="4670" y="26265"/>
                  </a:lnTo>
                  <a:lnTo>
                    <a:pt x="4201" y="25721"/>
                  </a:lnTo>
                  <a:lnTo>
                    <a:pt x="3756" y="25128"/>
                  </a:lnTo>
                  <a:lnTo>
                    <a:pt x="3311" y="24535"/>
                  </a:lnTo>
                  <a:lnTo>
                    <a:pt x="2916" y="23918"/>
                  </a:lnTo>
                  <a:lnTo>
                    <a:pt x="2545" y="23275"/>
                  </a:lnTo>
                  <a:lnTo>
                    <a:pt x="2224" y="22608"/>
                  </a:lnTo>
                  <a:lnTo>
                    <a:pt x="1903" y="21941"/>
                  </a:lnTo>
                  <a:lnTo>
                    <a:pt x="1631" y="21249"/>
                  </a:lnTo>
                  <a:lnTo>
                    <a:pt x="1384" y="20532"/>
                  </a:lnTo>
                  <a:lnTo>
                    <a:pt x="1186" y="19816"/>
                  </a:lnTo>
                  <a:lnTo>
                    <a:pt x="1013" y="19075"/>
                  </a:lnTo>
                  <a:lnTo>
                    <a:pt x="890" y="18333"/>
                  </a:lnTo>
                  <a:lnTo>
                    <a:pt x="791" y="17568"/>
                  </a:lnTo>
                  <a:lnTo>
                    <a:pt x="717" y="16777"/>
                  </a:lnTo>
                  <a:lnTo>
                    <a:pt x="717" y="16011"/>
                  </a:lnTo>
                  <a:lnTo>
                    <a:pt x="717" y="15220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922"/>
                  </a:lnTo>
                  <a:lnTo>
                    <a:pt x="1186" y="12181"/>
                  </a:lnTo>
                  <a:lnTo>
                    <a:pt x="1384" y="11465"/>
                  </a:lnTo>
                  <a:lnTo>
                    <a:pt x="1631" y="10748"/>
                  </a:lnTo>
                  <a:lnTo>
                    <a:pt x="1903" y="10056"/>
                  </a:lnTo>
                  <a:lnTo>
                    <a:pt x="2224" y="9389"/>
                  </a:lnTo>
                  <a:lnTo>
                    <a:pt x="2545" y="8722"/>
                  </a:lnTo>
                  <a:lnTo>
                    <a:pt x="2916" y="8080"/>
                  </a:lnTo>
                  <a:lnTo>
                    <a:pt x="3311" y="7462"/>
                  </a:lnTo>
                  <a:lnTo>
                    <a:pt x="3756" y="6869"/>
                  </a:lnTo>
                  <a:lnTo>
                    <a:pt x="4201" y="6276"/>
                  </a:lnTo>
                  <a:lnTo>
                    <a:pt x="4670" y="5732"/>
                  </a:lnTo>
                  <a:lnTo>
                    <a:pt x="5189" y="5189"/>
                  </a:lnTo>
                  <a:lnTo>
                    <a:pt x="5708" y="4695"/>
                  </a:lnTo>
                  <a:lnTo>
                    <a:pt x="6276" y="4200"/>
                  </a:lnTo>
                  <a:lnTo>
                    <a:pt x="6845" y="3756"/>
                  </a:lnTo>
                  <a:lnTo>
                    <a:pt x="7462" y="3336"/>
                  </a:lnTo>
                  <a:lnTo>
                    <a:pt x="8080" y="2940"/>
                  </a:lnTo>
                  <a:lnTo>
                    <a:pt x="8722" y="2570"/>
                  </a:lnTo>
                  <a:lnTo>
                    <a:pt x="9365" y="2224"/>
                  </a:lnTo>
                  <a:lnTo>
                    <a:pt x="10057" y="1927"/>
                  </a:lnTo>
                  <a:lnTo>
                    <a:pt x="10748" y="1655"/>
                  </a:lnTo>
                  <a:lnTo>
                    <a:pt x="11440" y="1408"/>
                  </a:lnTo>
                  <a:lnTo>
                    <a:pt x="12181" y="1186"/>
                  </a:lnTo>
                  <a:lnTo>
                    <a:pt x="12923" y="1038"/>
                  </a:lnTo>
                  <a:lnTo>
                    <a:pt x="13664" y="889"/>
                  </a:lnTo>
                  <a:lnTo>
                    <a:pt x="14430" y="791"/>
                  </a:lnTo>
                  <a:lnTo>
                    <a:pt x="15196" y="741"/>
                  </a:lnTo>
                  <a:lnTo>
                    <a:pt x="15986" y="717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6" y="99"/>
                  </a:lnTo>
                  <a:lnTo>
                    <a:pt x="13565" y="198"/>
                  </a:lnTo>
                  <a:lnTo>
                    <a:pt x="12774" y="346"/>
                  </a:lnTo>
                  <a:lnTo>
                    <a:pt x="12008" y="519"/>
                  </a:lnTo>
                  <a:lnTo>
                    <a:pt x="11243" y="741"/>
                  </a:lnTo>
                  <a:lnTo>
                    <a:pt x="10501" y="988"/>
                  </a:lnTo>
                  <a:lnTo>
                    <a:pt x="9760" y="1260"/>
                  </a:lnTo>
                  <a:lnTo>
                    <a:pt x="9068" y="1581"/>
                  </a:lnTo>
                  <a:lnTo>
                    <a:pt x="8376" y="1952"/>
                  </a:lnTo>
                  <a:lnTo>
                    <a:pt x="7709" y="2323"/>
                  </a:lnTo>
                  <a:lnTo>
                    <a:pt x="7067" y="2743"/>
                  </a:lnTo>
                  <a:lnTo>
                    <a:pt x="6424" y="3187"/>
                  </a:lnTo>
                  <a:lnTo>
                    <a:pt x="5831" y="3657"/>
                  </a:lnTo>
                  <a:lnTo>
                    <a:pt x="5238" y="4176"/>
                  </a:lnTo>
                  <a:lnTo>
                    <a:pt x="4695" y="4695"/>
                  </a:lnTo>
                  <a:lnTo>
                    <a:pt x="4151" y="5263"/>
                  </a:lnTo>
                  <a:lnTo>
                    <a:pt x="3657" y="5831"/>
                  </a:lnTo>
                  <a:lnTo>
                    <a:pt x="3188" y="6449"/>
                  </a:lnTo>
                  <a:lnTo>
                    <a:pt x="2743" y="7067"/>
                  </a:lnTo>
                  <a:lnTo>
                    <a:pt x="2323" y="7709"/>
                  </a:lnTo>
                  <a:lnTo>
                    <a:pt x="1928" y="8376"/>
                  </a:lnTo>
                  <a:lnTo>
                    <a:pt x="1582" y="9068"/>
                  </a:lnTo>
                  <a:lnTo>
                    <a:pt x="1260" y="9784"/>
                  </a:lnTo>
                  <a:lnTo>
                    <a:pt x="964" y="10501"/>
                  </a:lnTo>
                  <a:lnTo>
                    <a:pt x="717" y="11242"/>
                  </a:lnTo>
                  <a:lnTo>
                    <a:pt x="495" y="12008"/>
                  </a:lnTo>
                  <a:lnTo>
                    <a:pt x="322" y="12774"/>
                  </a:lnTo>
                  <a:lnTo>
                    <a:pt x="173" y="13565"/>
                  </a:lnTo>
                  <a:lnTo>
                    <a:pt x="74" y="14355"/>
                  </a:lnTo>
                  <a:lnTo>
                    <a:pt x="25" y="15171"/>
                  </a:lnTo>
                  <a:lnTo>
                    <a:pt x="0" y="16011"/>
                  </a:lnTo>
                  <a:lnTo>
                    <a:pt x="25" y="16826"/>
                  </a:lnTo>
                  <a:lnTo>
                    <a:pt x="74" y="17642"/>
                  </a:lnTo>
                  <a:lnTo>
                    <a:pt x="173" y="18432"/>
                  </a:lnTo>
                  <a:lnTo>
                    <a:pt x="322" y="19223"/>
                  </a:lnTo>
                  <a:lnTo>
                    <a:pt x="495" y="19989"/>
                  </a:lnTo>
                  <a:lnTo>
                    <a:pt x="717" y="20755"/>
                  </a:lnTo>
                  <a:lnTo>
                    <a:pt x="964" y="21496"/>
                  </a:lnTo>
                  <a:lnTo>
                    <a:pt x="1260" y="22213"/>
                  </a:lnTo>
                  <a:lnTo>
                    <a:pt x="1582" y="22929"/>
                  </a:lnTo>
                  <a:lnTo>
                    <a:pt x="1928" y="23621"/>
                  </a:lnTo>
                  <a:lnTo>
                    <a:pt x="2323" y="24288"/>
                  </a:lnTo>
                  <a:lnTo>
                    <a:pt x="2743" y="24931"/>
                  </a:lnTo>
                  <a:lnTo>
                    <a:pt x="3188" y="25548"/>
                  </a:lnTo>
                  <a:lnTo>
                    <a:pt x="3657" y="26166"/>
                  </a:lnTo>
                  <a:lnTo>
                    <a:pt x="4151" y="26734"/>
                  </a:lnTo>
                  <a:lnTo>
                    <a:pt x="4695" y="27303"/>
                  </a:lnTo>
                  <a:lnTo>
                    <a:pt x="5238" y="27821"/>
                  </a:lnTo>
                  <a:lnTo>
                    <a:pt x="5831" y="28340"/>
                  </a:lnTo>
                  <a:lnTo>
                    <a:pt x="6424" y="28810"/>
                  </a:lnTo>
                  <a:lnTo>
                    <a:pt x="7067" y="29254"/>
                  </a:lnTo>
                  <a:lnTo>
                    <a:pt x="7709" y="29675"/>
                  </a:lnTo>
                  <a:lnTo>
                    <a:pt x="8376" y="30045"/>
                  </a:lnTo>
                  <a:lnTo>
                    <a:pt x="9068" y="30416"/>
                  </a:lnTo>
                  <a:lnTo>
                    <a:pt x="9760" y="30737"/>
                  </a:lnTo>
                  <a:lnTo>
                    <a:pt x="10501" y="31009"/>
                  </a:lnTo>
                  <a:lnTo>
                    <a:pt x="11243" y="31281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99"/>
                  </a:lnTo>
                  <a:lnTo>
                    <a:pt x="14356" y="31898"/>
                  </a:lnTo>
                  <a:lnTo>
                    <a:pt x="15171" y="31972"/>
                  </a:lnTo>
                  <a:lnTo>
                    <a:pt x="15986" y="31997"/>
                  </a:lnTo>
                  <a:lnTo>
                    <a:pt x="16802" y="31972"/>
                  </a:lnTo>
                  <a:lnTo>
                    <a:pt x="17617" y="31898"/>
                  </a:lnTo>
                  <a:lnTo>
                    <a:pt x="18433" y="31799"/>
                  </a:lnTo>
                  <a:lnTo>
                    <a:pt x="19199" y="31651"/>
                  </a:lnTo>
                  <a:lnTo>
                    <a:pt x="19989" y="31478"/>
                  </a:lnTo>
                  <a:lnTo>
                    <a:pt x="20730" y="31281"/>
                  </a:lnTo>
                  <a:lnTo>
                    <a:pt x="21472" y="31009"/>
                  </a:lnTo>
                  <a:lnTo>
                    <a:pt x="22213" y="30737"/>
                  </a:lnTo>
                  <a:lnTo>
                    <a:pt x="22905" y="30416"/>
                  </a:lnTo>
                  <a:lnTo>
                    <a:pt x="23597" y="30045"/>
                  </a:lnTo>
                  <a:lnTo>
                    <a:pt x="24264" y="29675"/>
                  </a:lnTo>
                  <a:lnTo>
                    <a:pt x="24931" y="29254"/>
                  </a:lnTo>
                  <a:lnTo>
                    <a:pt x="25549" y="28810"/>
                  </a:lnTo>
                  <a:lnTo>
                    <a:pt x="26166" y="28340"/>
                  </a:lnTo>
                  <a:lnTo>
                    <a:pt x="26735" y="27821"/>
                  </a:lnTo>
                  <a:lnTo>
                    <a:pt x="27303" y="27303"/>
                  </a:lnTo>
                  <a:lnTo>
                    <a:pt x="27822" y="26734"/>
                  </a:lnTo>
                  <a:lnTo>
                    <a:pt x="28316" y="26166"/>
                  </a:lnTo>
                  <a:lnTo>
                    <a:pt x="28810" y="25548"/>
                  </a:lnTo>
                  <a:lnTo>
                    <a:pt x="29255" y="24931"/>
                  </a:lnTo>
                  <a:lnTo>
                    <a:pt x="29650" y="24288"/>
                  </a:lnTo>
                  <a:lnTo>
                    <a:pt x="30045" y="23621"/>
                  </a:lnTo>
                  <a:lnTo>
                    <a:pt x="30391" y="22929"/>
                  </a:lnTo>
                  <a:lnTo>
                    <a:pt x="30713" y="22213"/>
                  </a:lnTo>
                  <a:lnTo>
                    <a:pt x="31009" y="21496"/>
                  </a:lnTo>
                  <a:lnTo>
                    <a:pt x="31256" y="20755"/>
                  </a:lnTo>
                  <a:lnTo>
                    <a:pt x="31478" y="19989"/>
                  </a:lnTo>
                  <a:lnTo>
                    <a:pt x="31651" y="19223"/>
                  </a:lnTo>
                  <a:lnTo>
                    <a:pt x="31800" y="18432"/>
                  </a:lnTo>
                  <a:lnTo>
                    <a:pt x="31899" y="17642"/>
                  </a:lnTo>
                  <a:lnTo>
                    <a:pt x="31948" y="16826"/>
                  </a:lnTo>
                  <a:lnTo>
                    <a:pt x="31973" y="16011"/>
                  </a:lnTo>
                  <a:lnTo>
                    <a:pt x="31948" y="15171"/>
                  </a:lnTo>
                  <a:lnTo>
                    <a:pt x="31899" y="14355"/>
                  </a:lnTo>
                  <a:lnTo>
                    <a:pt x="31800" y="13565"/>
                  </a:lnTo>
                  <a:lnTo>
                    <a:pt x="31651" y="12774"/>
                  </a:lnTo>
                  <a:lnTo>
                    <a:pt x="31478" y="12008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13" y="9784"/>
                  </a:lnTo>
                  <a:lnTo>
                    <a:pt x="30391" y="9068"/>
                  </a:lnTo>
                  <a:lnTo>
                    <a:pt x="30045" y="8376"/>
                  </a:lnTo>
                  <a:lnTo>
                    <a:pt x="29650" y="7709"/>
                  </a:lnTo>
                  <a:lnTo>
                    <a:pt x="29255" y="7067"/>
                  </a:lnTo>
                  <a:lnTo>
                    <a:pt x="28810" y="6449"/>
                  </a:lnTo>
                  <a:lnTo>
                    <a:pt x="28316" y="5831"/>
                  </a:lnTo>
                  <a:lnTo>
                    <a:pt x="27822" y="5263"/>
                  </a:lnTo>
                  <a:lnTo>
                    <a:pt x="27303" y="4695"/>
                  </a:lnTo>
                  <a:lnTo>
                    <a:pt x="26735" y="4176"/>
                  </a:lnTo>
                  <a:lnTo>
                    <a:pt x="26166" y="3657"/>
                  </a:lnTo>
                  <a:lnTo>
                    <a:pt x="25549" y="3187"/>
                  </a:lnTo>
                  <a:lnTo>
                    <a:pt x="24931" y="2743"/>
                  </a:lnTo>
                  <a:lnTo>
                    <a:pt x="24264" y="2323"/>
                  </a:lnTo>
                  <a:lnTo>
                    <a:pt x="23597" y="1952"/>
                  </a:lnTo>
                  <a:lnTo>
                    <a:pt x="22905" y="1581"/>
                  </a:lnTo>
                  <a:lnTo>
                    <a:pt x="22213" y="1260"/>
                  </a:lnTo>
                  <a:lnTo>
                    <a:pt x="21472" y="988"/>
                  </a:lnTo>
                  <a:lnTo>
                    <a:pt x="20730" y="741"/>
                  </a:lnTo>
                  <a:lnTo>
                    <a:pt x="19989" y="519"/>
                  </a:lnTo>
                  <a:lnTo>
                    <a:pt x="19199" y="346"/>
                  </a:lnTo>
                  <a:lnTo>
                    <a:pt x="18433" y="198"/>
                  </a:lnTo>
                  <a:lnTo>
                    <a:pt x="17617" y="99"/>
                  </a:lnTo>
                  <a:lnTo>
                    <a:pt x="16802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flipH="1">
              <a:off x="5454431" y="-5267100"/>
              <a:ext cx="53802" cy="53802"/>
            </a:xfrm>
            <a:custGeom>
              <a:avLst/>
              <a:gdLst/>
              <a:ahLst/>
              <a:cxnLst/>
              <a:rect l="l" t="t" r="r" b="b"/>
              <a:pathLst>
                <a:path w="1558" h="1558" extrusionOk="0">
                  <a:moveTo>
                    <a:pt x="618" y="1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7"/>
                  </a:lnTo>
                  <a:lnTo>
                    <a:pt x="50" y="470"/>
                  </a:lnTo>
                  <a:lnTo>
                    <a:pt x="1" y="618"/>
                  </a:lnTo>
                  <a:lnTo>
                    <a:pt x="1" y="767"/>
                  </a:lnTo>
                  <a:lnTo>
                    <a:pt x="1" y="940"/>
                  </a:lnTo>
                  <a:lnTo>
                    <a:pt x="50" y="1088"/>
                  </a:lnTo>
                  <a:lnTo>
                    <a:pt x="124" y="1211"/>
                  </a:lnTo>
                  <a:lnTo>
                    <a:pt x="223" y="1335"/>
                  </a:lnTo>
                  <a:lnTo>
                    <a:pt x="346" y="1434"/>
                  </a:lnTo>
                  <a:lnTo>
                    <a:pt x="470" y="1508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8"/>
                  </a:lnTo>
                  <a:lnTo>
                    <a:pt x="1211" y="1434"/>
                  </a:lnTo>
                  <a:lnTo>
                    <a:pt x="1335" y="1335"/>
                  </a:lnTo>
                  <a:lnTo>
                    <a:pt x="1434" y="1211"/>
                  </a:lnTo>
                  <a:lnTo>
                    <a:pt x="1508" y="1088"/>
                  </a:lnTo>
                  <a:lnTo>
                    <a:pt x="1557" y="940"/>
                  </a:lnTo>
                  <a:lnTo>
                    <a:pt x="1557" y="767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4" y="347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flipH="1">
              <a:off x="5993547" y="-5761521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4052" y="0"/>
                  </a:moveTo>
                  <a:lnTo>
                    <a:pt x="3879" y="49"/>
                  </a:lnTo>
                  <a:lnTo>
                    <a:pt x="3731" y="148"/>
                  </a:lnTo>
                  <a:lnTo>
                    <a:pt x="3583" y="247"/>
                  </a:lnTo>
                  <a:lnTo>
                    <a:pt x="272" y="3583"/>
                  </a:lnTo>
                  <a:lnTo>
                    <a:pt x="149" y="3706"/>
                  </a:lnTo>
                  <a:lnTo>
                    <a:pt x="74" y="3879"/>
                  </a:lnTo>
                  <a:lnTo>
                    <a:pt x="25" y="4027"/>
                  </a:lnTo>
                  <a:lnTo>
                    <a:pt x="0" y="4200"/>
                  </a:lnTo>
                  <a:lnTo>
                    <a:pt x="25" y="4373"/>
                  </a:lnTo>
                  <a:lnTo>
                    <a:pt x="74" y="4522"/>
                  </a:lnTo>
                  <a:lnTo>
                    <a:pt x="149" y="4695"/>
                  </a:lnTo>
                  <a:lnTo>
                    <a:pt x="272" y="4818"/>
                  </a:lnTo>
                  <a:lnTo>
                    <a:pt x="396" y="4942"/>
                  </a:lnTo>
                  <a:lnTo>
                    <a:pt x="544" y="5016"/>
                  </a:lnTo>
                  <a:lnTo>
                    <a:pt x="717" y="5065"/>
                  </a:lnTo>
                  <a:lnTo>
                    <a:pt x="890" y="5090"/>
                  </a:lnTo>
                  <a:lnTo>
                    <a:pt x="1063" y="5065"/>
                  </a:lnTo>
                  <a:lnTo>
                    <a:pt x="1211" y="5016"/>
                  </a:lnTo>
                  <a:lnTo>
                    <a:pt x="1359" y="4942"/>
                  </a:lnTo>
                  <a:lnTo>
                    <a:pt x="1507" y="4818"/>
                  </a:lnTo>
                  <a:lnTo>
                    <a:pt x="4843" y="1507"/>
                  </a:lnTo>
                  <a:lnTo>
                    <a:pt x="4942" y="1359"/>
                  </a:lnTo>
                  <a:lnTo>
                    <a:pt x="5041" y="1211"/>
                  </a:lnTo>
                  <a:lnTo>
                    <a:pt x="5065" y="1038"/>
                  </a:lnTo>
                  <a:lnTo>
                    <a:pt x="5090" y="865"/>
                  </a:lnTo>
                  <a:lnTo>
                    <a:pt x="5065" y="717"/>
                  </a:lnTo>
                  <a:lnTo>
                    <a:pt x="5041" y="544"/>
                  </a:lnTo>
                  <a:lnTo>
                    <a:pt x="4942" y="395"/>
                  </a:lnTo>
                  <a:lnTo>
                    <a:pt x="4843" y="247"/>
                  </a:lnTo>
                  <a:lnTo>
                    <a:pt x="4695" y="148"/>
                  </a:lnTo>
                  <a:lnTo>
                    <a:pt x="4547" y="49"/>
                  </a:lnTo>
                  <a:lnTo>
                    <a:pt x="4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 flipH="1">
              <a:off x="5993547" y="-5761521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717" y="0"/>
                  </a:moveTo>
                  <a:lnTo>
                    <a:pt x="544" y="49"/>
                  </a:lnTo>
                  <a:lnTo>
                    <a:pt x="396" y="148"/>
                  </a:lnTo>
                  <a:lnTo>
                    <a:pt x="272" y="247"/>
                  </a:lnTo>
                  <a:lnTo>
                    <a:pt x="149" y="395"/>
                  </a:lnTo>
                  <a:lnTo>
                    <a:pt x="74" y="544"/>
                  </a:lnTo>
                  <a:lnTo>
                    <a:pt x="25" y="717"/>
                  </a:lnTo>
                  <a:lnTo>
                    <a:pt x="0" y="865"/>
                  </a:lnTo>
                  <a:lnTo>
                    <a:pt x="25" y="1038"/>
                  </a:lnTo>
                  <a:lnTo>
                    <a:pt x="74" y="1211"/>
                  </a:lnTo>
                  <a:lnTo>
                    <a:pt x="149" y="1359"/>
                  </a:lnTo>
                  <a:lnTo>
                    <a:pt x="272" y="1507"/>
                  </a:lnTo>
                  <a:lnTo>
                    <a:pt x="3583" y="4818"/>
                  </a:lnTo>
                  <a:lnTo>
                    <a:pt x="3731" y="4942"/>
                  </a:lnTo>
                  <a:lnTo>
                    <a:pt x="3879" y="5016"/>
                  </a:lnTo>
                  <a:lnTo>
                    <a:pt x="4052" y="5065"/>
                  </a:lnTo>
                  <a:lnTo>
                    <a:pt x="4201" y="5090"/>
                  </a:lnTo>
                  <a:lnTo>
                    <a:pt x="4374" y="5065"/>
                  </a:lnTo>
                  <a:lnTo>
                    <a:pt x="4547" y="5016"/>
                  </a:lnTo>
                  <a:lnTo>
                    <a:pt x="4695" y="4942"/>
                  </a:lnTo>
                  <a:lnTo>
                    <a:pt x="4843" y="4818"/>
                  </a:lnTo>
                  <a:lnTo>
                    <a:pt x="4942" y="4695"/>
                  </a:lnTo>
                  <a:lnTo>
                    <a:pt x="5041" y="4522"/>
                  </a:lnTo>
                  <a:lnTo>
                    <a:pt x="5065" y="4373"/>
                  </a:lnTo>
                  <a:lnTo>
                    <a:pt x="5090" y="4200"/>
                  </a:lnTo>
                  <a:lnTo>
                    <a:pt x="5065" y="4027"/>
                  </a:lnTo>
                  <a:lnTo>
                    <a:pt x="5041" y="3879"/>
                  </a:lnTo>
                  <a:lnTo>
                    <a:pt x="4942" y="3706"/>
                  </a:lnTo>
                  <a:lnTo>
                    <a:pt x="4843" y="3583"/>
                  </a:lnTo>
                  <a:lnTo>
                    <a:pt x="1507" y="247"/>
                  </a:lnTo>
                  <a:lnTo>
                    <a:pt x="1359" y="148"/>
                  </a:lnTo>
                  <a:lnTo>
                    <a:pt x="1211" y="49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 flipH="1">
              <a:off x="6763824" y="-5734226"/>
              <a:ext cx="109226" cy="109261"/>
            </a:xfrm>
            <a:custGeom>
              <a:avLst/>
              <a:gdLst/>
              <a:ahLst/>
              <a:cxnLst/>
              <a:rect l="l" t="t" r="r" b="b"/>
              <a:pathLst>
                <a:path w="3163" h="3164" extrusionOk="0">
                  <a:moveTo>
                    <a:pt x="1581" y="1"/>
                  </a:moveTo>
                  <a:lnTo>
                    <a:pt x="1408" y="25"/>
                  </a:lnTo>
                  <a:lnTo>
                    <a:pt x="1260" y="25"/>
                  </a:lnTo>
                  <a:lnTo>
                    <a:pt x="1112" y="75"/>
                  </a:lnTo>
                  <a:lnTo>
                    <a:pt x="964" y="124"/>
                  </a:lnTo>
                  <a:lnTo>
                    <a:pt x="840" y="198"/>
                  </a:lnTo>
                  <a:lnTo>
                    <a:pt x="692" y="272"/>
                  </a:lnTo>
                  <a:lnTo>
                    <a:pt x="470" y="470"/>
                  </a:lnTo>
                  <a:lnTo>
                    <a:pt x="272" y="692"/>
                  </a:lnTo>
                  <a:lnTo>
                    <a:pt x="198" y="841"/>
                  </a:lnTo>
                  <a:lnTo>
                    <a:pt x="124" y="964"/>
                  </a:lnTo>
                  <a:lnTo>
                    <a:pt x="74" y="1112"/>
                  </a:lnTo>
                  <a:lnTo>
                    <a:pt x="50" y="1261"/>
                  </a:lnTo>
                  <a:lnTo>
                    <a:pt x="25" y="1409"/>
                  </a:lnTo>
                  <a:lnTo>
                    <a:pt x="0" y="1582"/>
                  </a:lnTo>
                  <a:lnTo>
                    <a:pt x="25" y="1730"/>
                  </a:lnTo>
                  <a:lnTo>
                    <a:pt x="50" y="1903"/>
                  </a:lnTo>
                  <a:lnTo>
                    <a:pt x="74" y="2051"/>
                  </a:lnTo>
                  <a:lnTo>
                    <a:pt x="124" y="2200"/>
                  </a:lnTo>
                  <a:lnTo>
                    <a:pt x="198" y="2323"/>
                  </a:lnTo>
                  <a:lnTo>
                    <a:pt x="272" y="2447"/>
                  </a:lnTo>
                  <a:lnTo>
                    <a:pt x="470" y="2694"/>
                  </a:lnTo>
                  <a:lnTo>
                    <a:pt x="692" y="2891"/>
                  </a:lnTo>
                  <a:lnTo>
                    <a:pt x="840" y="2966"/>
                  </a:lnTo>
                  <a:lnTo>
                    <a:pt x="964" y="3040"/>
                  </a:lnTo>
                  <a:lnTo>
                    <a:pt x="1112" y="3089"/>
                  </a:lnTo>
                  <a:lnTo>
                    <a:pt x="1260" y="3114"/>
                  </a:lnTo>
                  <a:lnTo>
                    <a:pt x="1408" y="3138"/>
                  </a:lnTo>
                  <a:lnTo>
                    <a:pt x="1581" y="3163"/>
                  </a:lnTo>
                  <a:lnTo>
                    <a:pt x="1754" y="3138"/>
                  </a:lnTo>
                  <a:lnTo>
                    <a:pt x="1903" y="3114"/>
                  </a:lnTo>
                  <a:lnTo>
                    <a:pt x="2051" y="3089"/>
                  </a:lnTo>
                  <a:lnTo>
                    <a:pt x="2199" y="3040"/>
                  </a:lnTo>
                  <a:lnTo>
                    <a:pt x="2323" y="2966"/>
                  </a:lnTo>
                  <a:lnTo>
                    <a:pt x="2471" y="2891"/>
                  </a:lnTo>
                  <a:lnTo>
                    <a:pt x="2693" y="2694"/>
                  </a:lnTo>
                  <a:lnTo>
                    <a:pt x="2891" y="2447"/>
                  </a:lnTo>
                  <a:lnTo>
                    <a:pt x="2965" y="2323"/>
                  </a:lnTo>
                  <a:lnTo>
                    <a:pt x="3039" y="2200"/>
                  </a:lnTo>
                  <a:lnTo>
                    <a:pt x="3089" y="2051"/>
                  </a:lnTo>
                  <a:lnTo>
                    <a:pt x="3113" y="1903"/>
                  </a:lnTo>
                  <a:lnTo>
                    <a:pt x="3138" y="1730"/>
                  </a:lnTo>
                  <a:lnTo>
                    <a:pt x="3163" y="1582"/>
                  </a:lnTo>
                  <a:lnTo>
                    <a:pt x="3138" y="1409"/>
                  </a:lnTo>
                  <a:lnTo>
                    <a:pt x="3113" y="1261"/>
                  </a:lnTo>
                  <a:lnTo>
                    <a:pt x="3089" y="1112"/>
                  </a:lnTo>
                  <a:lnTo>
                    <a:pt x="3039" y="964"/>
                  </a:lnTo>
                  <a:lnTo>
                    <a:pt x="2965" y="841"/>
                  </a:lnTo>
                  <a:lnTo>
                    <a:pt x="2891" y="692"/>
                  </a:lnTo>
                  <a:lnTo>
                    <a:pt x="2693" y="470"/>
                  </a:lnTo>
                  <a:lnTo>
                    <a:pt x="2471" y="272"/>
                  </a:lnTo>
                  <a:lnTo>
                    <a:pt x="2323" y="198"/>
                  </a:lnTo>
                  <a:lnTo>
                    <a:pt x="2199" y="124"/>
                  </a:lnTo>
                  <a:lnTo>
                    <a:pt x="2051" y="75"/>
                  </a:lnTo>
                  <a:lnTo>
                    <a:pt x="1903" y="25"/>
                  </a:lnTo>
                  <a:lnTo>
                    <a:pt x="1754" y="25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21"/>
          <p:cNvGrpSpPr/>
          <p:nvPr/>
        </p:nvGrpSpPr>
        <p:grpSpPr>
          <a:xfrm>
            <a:off x="-433275" y="4415500"/>
            <a:ext cx="2783925" cy="1476991"/>
            <a:chOff x="4089125" y="-6077225"/>
            <a:chExt cx="2783925" cy="1476991"/>
          </a:xfrm>
        </p:grpSpPr>
        <p:sp>
          <p:nvSpPr>
            <p:cNvPr id="248" name="Google Shape;248;p21"/>
            <p:cNvSpPr/>
            <p:nvPr/>
          </p:nvSpPr>
          <p:spPr>
            <a:xfrm flipH="1">
              <a:off x="4089125" y="-6077225"/>
              <a:ext cx="1104108" cy="1104971"/>
            </a:xfrm>
            <a:custGeom>
              <a:avLst/>
              <a:gdLst/>
              <a:ahLst/>
              <a:cxnLst/>
              <a:rect l="l" t="t" r="r" b="b"/>
              <a:pathLst>
                <a:path w="31973" h="31998" extrusionOk="0">
                  <a:moveTo>
                    <a:pt x="15986" y="717"/>
                  </a:moveTo>
                  <a:lnTo>
                    <a:pt x="16777" y="741"/>
                  </a:lnTo>
                  <a:lnTo>
                    <a:pt x="17543" y="791"/>
                  </a:lnTo>
                  <a:lnTo>
                    <a:pt x="18309" y="889"/>
                  </a:lnTo>
                  <a:lnTo>
                    <a:pt x="19075" y="1038"/>
                  </a:lnTo>
                  <a:lnTo>
                    <a:pt x="19816" y="1186"/>
                  </a:lnTo>
                  <a:lnTo>
                    <a:pt x="20533" y="1408"/>
                  </a:lnTo>
                  <a:lnTo>
                    <a:pt x="21249" y="1655"/>
                  </a:lnTo>
                  <a:lnTo>
                    <a:pt x="21941" y="1927"/>
                  </a:lnTo>
                  <a:lnTo>
                    <a:pt x="22608" y="2224"/>
                  </a:lnTo>
                  <a:lnTo>
                    <a:pt x="23275" y="2570"/>
                  </a:lnTo>
                  <a:lnTo>
                    <a:pt x="23918" y="2940"/>
                  </a:lnTo>
                  <a:lnTo>
                    <a:pt x="24535" y="3336"/>
                  </a:lnTo>
                  <a:lnTo>
                    <a:pt x="25128" y="3756"/>
                  </a:lnTo>
                  <a:lnTo>
                    <a:pt x="25697" y="4200"/>
                  </a:lnTo>
                  <a:lnTo>
                    <a:pt x="26265" y="4695"/>
                  </a:lnTo>
                  <a:lnTo>
                    <a:pt x="26784" y="5189"/>
                  </a:lnTo>
                  <a:lnTo>
                    <a:pt x="27303" y="5732"/>
                  </a:lnTo>
                  <a:lnTo>
                    <a:pt x="27772" y="6276"/>
                  </a:lnTo>
                  <a:lnTo>
                    <a:pt x="28242" y="6869"/>
                  </a:lnTo>
                  <a:lnTo>
                    <a:pt x="28662" y="7462"/>
                  </a:lnTo>
                  <a:lnTo>
                    <a:pt x="29057" y="8080"/>
                  </a:lnTo>
                  <a:lnTo>
                    <a:pt x="29428" y="8722"/>
                  </a:lnTo>
                  <a:lnTo>
                    <a:pt x="29774" y="9389"/>
                  </a:lnTo>
                  <a:lnTo>
                    <a:pt x="30070" y="10056"/>
                  </a:lnTo>
                  <a:lnTo>
                    <a:pt x="30342" y="10748"/>
                  </a:lnTo>
                  <a:lnTo>
                    <a:pt x="30589" y="11465"/>
                  </a:lnTo>
                  <a:lnTo>
                    <a:pt x="30787" y="12181"/>
                  </a:lnTo>
                  <a:lnTo>
                    <a:pt x="30960" y="12922"/>
                  </a:lnTo>
                  <a:lnTo>
                    <a:pt x="31108" y="13664"/>
                  </a:lnTo>
                  <a:lnTo>
                    <a:pt x="31207" y="14430"/>
                  </a:lnTo>
                  <a:lnTo>
                    <a:pt x="31256" y="15220"/>
                  </a:lnTo>
                  <a:lnTo>
                    <a:pt x="31281" y="16011"/>
                  </a:lnTo>
                  <a:lnTo>
                    <a:pt x="31256" y="16777"/>
                  </a:lnTo>
                  <a:lnTo>
                    <a:pt x="31207" y="17568"/>
                  </a:lnTo>
                  <a:lnTo>
                    <a:pt x="31108" y="18333"/>
                  </a:lnTo>
                  <a:lnTo>
                    <a:pt x="30960" y="19075"/>
                  </a:lnTo>
                  <a:lnTo>
                    <a:pt x="30787" y="19816"/>
                  </a:lnTo>
                  <a:lnTo>
                    <a:pt x="30589" y="20532"/>
                  </a:lnTo>
                  <a:lnTo>
                    <a:pt x="30342" y="21249"/>
                  </a:lnTo>
                  <a:lnTo>
                    <a:pt x="30070" y="21941"/>
                  </a:lnTo>
                  <a:lnTo>
                    <a:pt x="29774" y="22608"/>
                  </a:lnTo>
                  <a:lnTo>
                    <a:pt x="29428" y="23275"/>
                  </a:lnTo>
                  <a:lnTo>
                    <a:pt x="29057" y="23918"/>
                  </a:lnTo>
                  <a:lnTo>
                    <a:pt x="28662" y="24535"/>
                  </a:lnTo>
                  <a:lnTo>
                    <a:pt x="28242" y="25128"/>
                  </a:lnTo>
                  <a:lnTo>
                    <a:pt x="27772" y="25721"/>
                  </a:lnTo>
                  <a:lnTo>
                    <a:pt x="27303" y="26265"/>
                  </a:lnTo>
                  <a:lnTo>
                    <a:pt x="26784" y="26808"/>
                  </a:lnTo>
                  <a:lnTo>
                    <a:pt x="26265" y="27303"/>
                  </a:lnTo>
                  <a:lnTo>
                    <a:pt x="25697" y="27797"/>
                  </a:lnTo>
                  <a:lnTo>
                    <a:pt x="25128" y="28241"/>
                  </a:lnTo>
                  <a:lnTo>
                    <a:pt x="24535" y="28661"/>
                  </a:lnTo>
                  <a:lnTo>
                    <a:pt x="23918" y="29057"/>
                  </a:lnTo>
                  <a:lnTo>
                    <a:pt x="23275" y="29427"/>
                  </a:lnTo>
                  <a:lnTo>
                    <a:pt x="22608" y="29773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3" y="30589"/>
                  </a:lnTo>
                  <a:lnTo>
                    <a:pt x="19816" y="30811"/>
                  </a:lnTo>
                  <a:lnTo>
                    <a:pt x="19075" y="30959"/>
                  </a:lnTo>
                  <a:lnTo>
                    <a:pt x="18309" y="31108"/>
                  </a:lnTo>
                  <a:lnTo>
                    <a:pt x="17543" y="31206"/>
                  </a:lnTo>
                  <a:lnTo>
                    <a:pt x="16777" y="31256"/>
                  </a:lnTo>
                  <a:lnTo>
                    <a:pt x="15986" y="31281"/>
                  </a:lnTo>
                  <a:lnTo>
                    <a:pt x="15196" y="31256"/>
                  </a:lnTo>
                  <a:lnTo>
                    <a:pt x="14430" y="31206"/>
                  </a:lnTo>
                  <a:lnTo>
                    <a:pt x="13664" y="31108"/>
                  </a:lnTo>
                  <a:lnTo>
                    <a:pt x="12923" y="30959"/>
                  </a:lnTo>
                  <a:lnTo>
                    <a:pt x="12181" y="30811"/>
                  </a:lnTo>
                  <a:lnTo>
                    <a:pt x="11440" y="30589"/>
                  </a:lnTo>
                  <a:lnTo>
                    <a:pt x="10748" y="30342"/>
                  </a:lnTo>
                  <a:lnTo>
                    <a:pt x="10057" y="30070"/>
                  </a:lnTo>
                  <a:lnTo>
                    <a:pt x="9365" y="29773"/>
                  </a:lnTo>
                  <a:lnTo>
                    <a:pt x="8722" y="29427"/>
                  </a:lnTo>
                  <a:lnTo>
                    <a:pt x="8080" y="29057"/>
                  </a:lnTo>
                  <a:lnTo>
                    <a:pt x="7462" y="28661"/>
                  </a:lnTo>
                  <a:lnTo>
                    <a:pt x="6845" y="28241"/>
                  </a:lnTo>
                  <a:lnTo>
                    <a:pt x="6276" y="27797"/>
                  </a:lnTo>
                  <a:lnTo>
                    <a:pt x="5708" y="27303"/>
                  </a:lnTo>
                  <a:lnTo>
                    <a:pt x="5189" y="26808"/>
                  </a:lnTo>
                  <a:lnTo>
                    <a:pt x="4670" y="26265"/>
                  </a:lnTo>
                  <a:lnTo>
                    <a:pt x="4201" y="25721"/>
                  </a:lnTo>
                  <a:lnTo>
                    <a:pt x="3756" y="25128"/>
                  </a:lnTo>
                  <a:lnTo>
                    <a:pt x="3311" y="24535"/>
                  </a:lnTo>
                  <a:lnTo>
                    <a:pt x="2916" y="23918"/>
                  </a:lnTo>
                  <a:lnTo>
                    <a:pt x="2545" y="23275"/>
                  </a:lnTo>
                  <a:lnTo>
                    <a:pt x="2224" y="22608"/>
                  </a:lnTo>
                  <a:lnTo>
                    <a:pt x="1903" y="21941"/>
                  </a:lnTo>
                  <a:lnTo>
                    <a:pt x="1631" y="21249"/>
                  </a:lnTo>
                  <a:lnTo>
                    <a:pt x="1384" y="20532"/>
                  </a:lnTo>
                  <a:lnTo>
                    <a:pt x="1186" y="19816"/>
                  </a:lnTo>
                  <a:lnTo>
                    <a:pt x="1013" y="19075"/>
                  </a:lnTo>
                  <a:lnTo>
                    <a:pt x="890" y="18333"/>
                  </a:lnTo>
                  <a:lnTo>
                    <a:pt x="791" y="17568"/>
                  </a:lnTo>
                  <a:lnTo>
                    <a:pt x="717" y="16777"/>
                  </a:lnTo>
                  <a:lnTo>
                    <a:pt x="717" y="16011"/>
                  </a:lnTo>
                  <a:lnTo>
                    <a:pt x="717" y="15220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922"/>
                  </a:lnTo>
                  <a:lnTo>
                    <a:pt x="1186" y="12181"/>
                  </a:lnTo>
                  <a:lnTo>
                    <a:pt x="1384" y="11465"/>
                  </a:lnTo>
                  <a:lnTo>
                    <a:pt x="1631" y="10748"/>
                  </a:lnTo>
                  <a:lnTo>
                    <a:pt x="1903" y="10056"/>
                  </a:lnTo>
                  <a:lnTo>
                    <a:pt x="2224" y="9389"/>
                  </a:lnTo>
                  <a:lnTo>
                    <a:pt x="2545" y="8722"/>
                  </a:lnTo>
                  <a:lnTo>
                    <a:pt x="2916" y="8080"/>
                  </a:lnTo>
                  <a:lnTo>
                    <a:pt x="3311" y="7462"/>
                  </a:lnTo>
                  <a:lnTo>
                    <a:pt x="3756" y="6869"/>
                  </a:lnTo>
                  <a:lnTo>
                    <a:pt x="4201" y="6276"/>
                  </a:lnTo>
                  <a:lnTo>
                    <a:pt x="4670" y="5732"/>
                  </a:lnTo>
                  <a:lnTo>
                    <a:pt x="5189" y="5189"/>
                  </a:lnTo>
                  <a:lnTo>
                    <a:pt x="5708" y="4695"/>
                  </a:lnTo>
                  <a:lnTo>
                    <a:pt x="6276" y="4200"/>
                  </a:lnTo>
                  <a:lnTo>
                    <a:pt x="6845" y="3756"/>
                  </a:lnTo>
                  <a:lnTo>
                    <a:pt x="7462" y="3336"/>
                  </a:lnTo>
                  <a:lnTo>
                    <a:pt x="8080" y="2940"/>
                  </a:lnTo>
                  <a:lnTo>
                    <a:pt x="8722" y="2570"/>
                  </a:lnTo>
                  <a:lnTo>
                    <a:pt x="9365" y="2224"/>
                  </a:lnTo>
                  <a:lnTo>
                    <a:pt x="10057" y="1927"/>
                  </a:lnTo>
                  <a:lnTo>
                    <a:pt x="10748" y="1655"/>
                  </a:lnTo>
                  <a:lnTo>
                    <a:pt x="11440" y="1408"/>
                  </a:lnTo>
                  <a:lnTo>
                    <a:pt x="12181" y="1186"/>
                  </a:lnTo>
                  <a:lnTo>
                    <a:pt x="12923" y="1038"/>
                  </a:lnTo>
                  <a:lnTo>
                    <a:pt x="13664" y="889"/>
                  </a:lnTo>
                  <a:lnTo>
                    <a:pt x="14430" y="791"/>
                  </a:lnTo>
                  <a:lnTo>
                    <a:pt x="15196" y="741"/>
                  </a:lnTo>
                  <a:lnTo>
                    <a:pt x="15986" y="717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6" y="99"/>
                  </a:lnTo>
                  <a:lnTo>
                    <a:pt x="13565" y="198"/>
                  </a:lnTo>
                  <a:lnTo>
                    <a:pt x="12774" y="346"/>
                  </a:lnTo>
                  <a:lnTo>
                    <a:pt x="12008" y="519"/>
                  </a:lnTo>
                  <a:lnTo>
                    <a:pt x="11243" y="741"/>
                  </a:lnTo>
                  <a:lnTo>
                    <a:pt x="10501" y="988"/>
                  </a:lnTo>
                  <a:lnTo>
                    <a:pt x="9760" y="1260"/>
                  </a:lnTo>
                  <a:lnTo>
                    <a:pt x="9068" y="1581"/>
                  </a:lnTo>
                  <a:lnTo>
                    <a:pt x="8376" y="1952"/>
                  </a:lnTo>
                  <a:lnTo>
                    <a:pt x="7709" y="2323"/>
                  </a:lnTo>
                  <a:lnTo>
                    <a:pt x="7067" y="2743"/>
                  </a:lnTo>
                  <a:lnTo>
                    <a:pt x="6424" y="3187"/>
                  </a:lnTo>
                  <a:lnTo>
                    <a:pt x="5831" y="3657"/>
                  </a:lnTo>
                  <a:lnTo>
                    <a:pt x="5238" y="4176"/>
                  </a:lnTo>
                  <a:lnTo>
                    <a:pt x="4695" y="4695"/>
                  </a:lnTo>
                  <a:lnTo>
                    <a:pt x="4151" y="5263"/>
                  </a:lnTo>
                  <a:lnTo>
                    <a:pt x="3657" y="5831"/>
                  </a:lnTo>
                  <a:lnTo>
                    <a:pt x="3188" y="6449"/>
                  </a:lnTo>
                  <a:lnTo>
                    <a:pt x="2743" y="7067"/>
                  </a:lnTo>
                  <a:lnTo>
                    <a:pt x="2323" y="7709"/>
                  </a:lnTo>
                  <a:lnTo>
                    <a:pt x="1928" y="8376"/>
                  </a:lnTo>
                  <a:lnTo>
                    <a:pt x="1582" y="9068"/>
                  </a:lnTo>
                  <a:lnTo>
                    <a:pt x="1260" y="9784"/>
                  </a:lnTo>
                  <a:lnTo>
                    <a:pt x="964" y="10501"/>
                  </a:lnTo>
                  <a:lnTo>
                    <a:pt x="717" y="11242"/>
                  </a:lnTo>
                  <a:lnTo>
                    <a:pt x="495" y="12008"/>
                  </a:lnTo>
                  <a:lnTo>
                    <a:pt x="322" y="12774"/>
                  </a:lnTo>
                  <a:lnTo>
                    <a:pt x="173" y="13565"/>
                  </a:lnTo>
                  <a:lnTo>
                    <a:pt x="74" y="14355"/>
                  </a:lnTo>
                  <a:lnTo>
                    <a:pt x="25" y="15171"/>
                  </a:lnTo>
                  <a:lnTo>
                    <a:pt x="0" y="16011"/>
                  </a:lnTo>
                  <a:lnTo>
                    <a:pt x="25" y="16826"/>
                  </a:lnTo>
                  <a:lnTo>
                    <a:pt x="74" y="17642"/>
                  </a:lnTo>
                  <a:lnTo>
                    <a:pt x="173" y="18432"/>
                  </a:lnTo>
                  <a:lnTo>
                    <a:pt x="322" y="19223"/>
                  </a:lnTo>
                  <a:lnTo>
                    <a:pt x="495" y="19989"/>
                  </a:lnTo>
                  <a:lnTo>
                    <a:pt x="717" y="20755"/>
                  </a:lnTo>
                  <a:lnTo>
                    <a:pt x="964" y="21496"/>
                  </a:lnTo>
                  <a:lnTo>
                    <a:pt x="1260" y="22213"/>
                  </a:lnTo>
                  <a:lnTo>
                    <a:pt x="1582" y="22929"/>
                  </a:lnTo>
                  <a:lnTo>
                    <a:pt x="1928" y="23621"/>
                  </a:lnTo>
                  <a:lnTo>
                    <a:pt x="2323" y="24288"/>
                  </a:lnTo>
                  <a:lnTo>
                    <a:pt x="2743" y="24931"/>
                  </a:lnTo>
                  <a:lnTo>
                    <a:pt x="3188" y="25548"/>
                  </a:lnTo>
                  <a:lnTo>
                    <a:pt x="3657" y="26166"/>
                  </a:lnTo>
                  <a:lnTo>
                    <a:pt x="4151" y="26734"/>
                  </a:lnTo>
                  <a:lnTo>
                    <a:pt x="4695" y="27303"/>
                  </a:lnTo>
                  <a:lnTo>
                    <a:pt x="5238" y="27821"/>
                  </a:lnTo>
                  <a:lnTo>
                    <a:pt x="5831" y="28340"/>
                  </a:lnTo>
                  <a:lnTo>
                    <a:pt x="6424" y="28810"/>
                  </a:lnTo>
                  <a:lnTo>
                    <a:pt x="7067" y="29254"/>
                  </a:lnTo>
                  <a:lnTo>
                    <a:pt x="7709" y="29675"/>
                  </a:lnTo>
                  <a:lnTo>
                    <a:pt x="8376" y="30045"/>
                  </a:lnTo>
                  <a:lnTo>
                    <a:pt x="9068" y="30416"/>
                  </a:lnTo>
                  <a:lnTo>
                    <a:pt x="9760" y="30737"/>
                  </a:lnTo>
                  <a:lnTo>
                    <a:pt x="10501" y="31009"/>
                  </a:lnTo>
                  <a:lnTo>
                    <a:pt x="11243" y="31281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99"/>
                  </a:lnTo>
                  <a:lnTo>
                    <a:pt x="14356" y="31898"/>
                  </a:lnTo>
                  <a:lnTo>
                    <a:pt x="15171" y="31972"/>
                  </a:lnTo>
                  <a:lnTo>
                    <a:pt x="15986" y="31997"/>
                  </a:lnTo>
                  <a:lnTo>
                    <a:pt x="16802" y="31972"/>
                  </a:lnTo>
                  <a:lnTo>
                    <a:pt x="17617" y="31898"/>
                  </a:lnTo>
                  <a:lnTo>
                    <a:pt x="18433" y="31799"/>
                  </a:lnTo>
                  <a:lnTo>
                    <a:pt x="19199" y="31651"/>
                  </a:lnTo>
                  <a:lnTo>
                    <a:pt x="19989" y="31478"/>
                  </a:lnTo>
                  <a:lnTo>
                    <a:pt x="20730" y="31281"/>
                  </a:lnTo>
                  <a:lnTo>
                    <a:pt x="21472" y="31009"/>
                  </a:lnTo>
                  <a:lnTo>
                    <a:pt x="22213" y="30737"/>
                  </a:lnTo>
                  <a:lnTo>
                    <a:pt x="22905" y="30416"/>
                  </a:lnTo>
                  <a:lnTo>
                    <a:pt x="23597" y="30045"/>
                  </a:lnTo>
                  <a:lnTo>
                    <a:pt x="24264" y="29675"/>
                  </a:lnTo>
                  <a:lnTo>
                    <a:pt x="24931" y="29254"/>
                  </a:lnTo>
                  <a:lnTo>
                    <a:pt x="25549" y="28810"/>
                  </a:lnTo>
                  <a:lnTo>
                    <a:pt x="26166" y="28340"/>
                  </a:lnTo>
                  <a:lnTo>
                    <a:pt x="26735" y="27821"/>
                  </a:lnTo>
                  <a:lnTo>
                    <a:pt x="27303" y="27303"/>
                  </a:lnTo>
                  <a:lnTo>
                    <a:pt x="27822" y="26734"/>
                  </a:lnTo>
                  <a:lnTo>
                    <a:pt x="28316" y="26166"/>
                  </a:lnTo>
                  <a:lnTo>
                    <a:pt x="28810" y="25548"/>
                  </a:lnTo>
                  <a:lnTo>
                    <a:pt x="29255" y="24931"/>
                  </a:lnTo>
                  <a:lnTo>
                    <a:pt x="29650" y="24288"/>
                  </a:lnTo>
                  <a:lnTo>
                    <a:pt x="30045" y="23621"/>
                  </a:lnTo>
                  <a:lnTo>
                    <a:pt x="30391" y="22929"/>
                  </a:lnTo>
                  <a:lnTo>
                    <a:pt x="30713" y="22213"/>
                  </a:lnTo>
                  <a:lnTo>
                    <a:pt x="31009" y="21496"/>
                  </a:lnTo>
                  <a:lnTo>
                    <a:pt x="31256" y="20755"/>
                  </a:lnTo>
                  <a:lnTo>
                    <a:pt x="31478" y="19989"/>
                  </a:lnTo>
                  <a:lnTo>
                    <a:pt x="31651" y="19223"/>
                  </a:lnTo>
                  <a:lnTo>
                    <a:pt x="31800" y="18432"/>
                  </a:lnTo>
                  <a:lnTo>
                    <a:pt x="31899" y="17642"/>
                  </a:lnTo>
                  <a:lnTo>
                    <a:pt x="31948" y="16826"/>
                  </a:lnTo>
                  <a:lnTo>
                    <a:pt x="31973" y="16011"/>
                  </a:lnTo>
                  <a:lnTo>
                    <a:pt x="31948" y="15171"/>
                  </a:lnTo>
                  <a:lnTo>
                    <a:pt x="31899" y="14355"/>
                  </a:lnTo>
                  <a:lnTo>
                    <a:pt x="31800" y="13565"/>
                  </a:lnTo>
                  <a:lnTo>
                    <a:pt x="31651" y="12774"/>
                  </a:lnTo>
                  <a:lnTo>
                    <a:pt x="31478" y="12008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13" y="9784"/>
                  </a:lnTo>
                  <a:lnTo>
                    <a:pt x="30391" y="9068"/>
                  </a:lnTo>
                  <a:lnTo>
                    <a:pt x="30045" y="8376"/>
                  </a:lnTo>
                  <a:lnTo>
                    <a:pt x="29650" y="7709"/>
                  </a:lnTo>
                  <a:lnTo>
                    <a:pt x="29255" y="7067"/>
                  </a:lnTo>
                  <a:lnTo>
                    <a:pt x="28810" y="6449"/>
                  </a:lnTo>
                  <a:lnTo>
                    <a:pt x="28316" y="5831"/>
                  </a:lnTo>
                  <a:lnTo>
                    <a:pt x="27822" y="5263"/>
                  </a:lnTo>
                  <a:lnTo>
                    <a:pt x="27303" y="4695"/>
                  </a:lnTo>
                  <a:lnTo>
                    <a:pt x="26735" y="4176"/>
                  </a:lnTo>
                  <a:lnTo>
                    <a:pt x="26166" y="3657"/>
                  </a:lnTo>
                  <a:lnTo>
                    <a:pt x="25549" y="3187"/>
                  </a:lnTo>
                  <a:lnTo>
                    <a:pt x="24931" y="2743"/>
                  </a:lnTo>
                  <a:lnTo>
                    <a:pt x="24264" y="2323"/>
                  </a:lnTo>
                  <a:lnTo>
                    <a:pt x="23597" y="1952"/>
                  </a:lnTo>
                  <a:lnTo>
                    <a:pt x="22905" y="1581"/>
                  </a:lnTo>
                  <a:lnTo>
                    <a:pt x="22213" y="1260"/>
                  </a:lnTo>
                  <a:lnTo>
                    <a:pt x="21472" y="988"/>
                  </a:lnTo>
                  <a:lnTo>
                    <a:pt x="20730" y="741"/>
                  </a:lnTo>
                  <a:lnTo>
                    <a:pt x="19989" y="519"/>
                  </a:lnTo>
                  <a:lnTo>
                    <a:pt x="19199" y="346"/>
                  </a:lnTo>
                  <a:lnTo>
                    <a:pt x="18433" y="198"/>
                  </a:lnTo>
                  <a:lnTo>
                    <a:pt x="17617" y="99"/>
                  </a:lnTo>
                  <a:lnTo>
                    <a:pt x="16802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 flipH="1">
              <a:off x="5454431" y="-5648100"/>
              <a:ext cx="53802" cy="53802"/>
            </a:xfrm>
            <a:custGeom>
              <a:avLst/>
              <a:gdLst/>
              <a:ahLst/>
              <a:cxnLst/>
              <a:rect l="l" t="t" r="r" b="b"/>
              <a:pathLst>
                <a:path w="1558" h="1558" extrusionOk="0">
                  <a:moveTo>
                    <a:pt x="618" y="1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7"/>
                  </a:lnTo>
                  <a:lnTo>
                    <a:pt x="50" y="470"/>
                  </a:lnTo>
                  <a:lnTo>
                    <a:pt x="1" y="618"/>
                  </a:lnTo>
                  <a:lnTo>
                    <a:pt x="1" y="767"/>
                  </a:lnTo>
                  <a:lnTo>
                    <a:pt x="1" y="940"/>
                  </a:lnTo>
                  <a:lnTo>
                    <a:pt x="50" y="1088"/>
                  </a:lnTo>
                  <a:lnTo>
                    <a:pt x="124" y="1211"/>
                  </a:lnTo>
                  <a:lnTo>
                    <a:pt x="223" y="1335"/>
                  </a:lnTo>
                  <a:lnTo>
                    <a:pt x="346" y="1434"/>
                  </a:lnTo>
                  <a:lnTo>
                    <a:pt x="470" y="1508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8"/>
                  </a:lnTo>
                  <a:lnTo>
                    <a:pt x="1211" y="1434"/>
                  </a:lnTo>
                  <a:lnTo>
                    <a:pt x="1335" y="1335"/>
                  </a:lnTo>
                  <a:lnTo>
                    <a:pt x="1434" y="1211"/>
                  </a:lnTo>
                  <a:lnTo>
                    <a:pt x="1508" y="1088"/>
                  </a:lnTo>
                  <a:lnTo>
                    <a:pt x="1557" y="940"/>
                  </a:lnTo>
                  <a:lnTo>
                    <a:pt x="1557" y="767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4" y="347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 flipH="1">
              <a:off x="4177850" y="-4654001"/>
              <a:ext cx="53767" cy="53767"/>
            </a:xfrm>
            <a:custGeom>
              <a:avLst/>
              <a:gdLst/>
              <a:ahLst/>
              <a:cxnLst/>
              <a:rect l="l" t="t" r="r" b="b"/>
              <a:pathLst>
                <a:path w="1557" h="1557" extrusionOk="0">
                  <a:moveTo>
                    <a:pt x="618" y="0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6"/>
                  </a:lnTo>
                  <a:lnTo>
                    <a:pt x="50" y="470"/>
                  </a:lnTo>
                  <a:lnTo>
                    <a:pt x="0" y="618"/>
                  </a:lnTo>
                  <a:lnTo>
                    <a:pt x="0" y="791"/>
                  </a:lnTo>
                  <a:lnTo>
                    <a:pt x="0" y="939"/>
                  </a:lnTo>
                  <a:lnTo>
                    <a:pt x="50" y="1087"/>
                  </a:lnTo>
                  <a:lnTo>
                    <a:pt x="124" y="1211"/>
                  </a:lnTo>
                  <a:lnTo>
                    <a:pt x="223" y="1334"/>
                  </a:lnTo>
                  <a:lnTo>
                    <a:pt x="346" y="1433"/>
                  </a:lnTo>
                  <a:lnTo>
                    <a:pt x="470" y="1507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7"/>
                  </a:lnTo>
                  <a:lnTo>
                    <a:pt x="1211" y="1433"/>
                  </a:lnTo>
                  <a:lnTo>
                    <a:pt x="1335" y="1334"/>
                  </a:lnTo>
                  <a:lnTo>
                    <a:pt x="1433" y="1211"/>
                  </a:lnTo>
                  <a:lnTo>
                    <a:pt x="1508" y="1087"/>
                  </a:lnTo>
                  <a:lnTo>
                    <a:pt x="1557" y="939"/>
                  </a:lnTo>
                  <a:lnTo>
                    <a:pt x="1557" y="791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3" y="346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 flipH="1">
              <a:off x="5993547" y="-5761521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4052" y="0"/>
                  </a:moveTo>
                  <a:lnTo>
                    <a:pt x="3879" y="49"/>
                  </a:lnTo>
                  <a:lnTo>
                    <a:pt x="3731" y="148"/>
                  </a:lnTo>
                  <a:lnTo>
                    <a:pt x="3583" y="247"/>
                  </a:lnTo>
                  <a:lnTo>
                    <a:pt x="272" y="3583"/>
                  </a:lnTo>
                  <a:lnTo>
                    <a:pt x="149" y="3706"/>
                  </a:lnTo>
                  <a:lnTo>
                    <a:pt x="74" y="3879"/>
                  </a:lnTo>
                  <a:lnTo>
                    <a:pt x="25" y="4027"/>
                  </a:lnTo>
                  <a:lnTo>
                    <a:pt x="0" y="4200"/>
                  </a:lnTo>
                  <a:lnTo>
                    <a:pt x="25" y="4373"/>
                  </a:lnTo>
                  <a:lnTo>
                    <a:pt x="74" y="4522"/>
                  </a:lnTo>
                  <a:lnTo>
                    <a:pt x="149" y="4695"/>
                  </a:lnTo>
                  <a:lnTo>
                    <a:pt x="272" y="4818"/>
                  </a:lnTo>
                  <a:lnTo>
                    <a:pt x="396" y="4942"/>
                  </a:lnTo>
                  <a:lnTo>
                    <a:pt x="544" y="5016"/>
                  </a:lnTo>
                  <a:lnTo>
                    <a:pt x="717" y="5065"/>
                  </a:lnTo>
                  <a:lnTo>
                    <a:pt x="890" y="5090"/>
                  </a:lnTo>
                  <a:lnTo>
                    <a:pt x="1063" y="5065"/>
                  </a:lnTo>
                  <a:lnTo>
                    <a:pt x="1211" y="5016"/>
                  </a:lnTo>
                  <a:lnTo>
                    <a:pt x="1359" y="4942"/>
                  </a:lnTo>
                  <a:lnTo>
                    <a:pt x="1507" y="4818"/>
                  </a:lnTo>
                  <a:lnTo>
                    <a:pt x="4843" y="1507"/>
                  </a:lnTo>
                  <a:lnTo>
                    <a:pt x="4942" y="1359"/>
                  </a:lnTo>
                  <a:lnTo>
                    <a:pt x="5041" y="1211"/>
                  </a:lnTo>
                  <a:lnTo>
                    <a:pt x="5065" y="1038"/>
                  </a:lnTo>
                  <a:lnTo>
                    <a:pt x="5090" y="865"/>
                  </a:lnTo>
                  <a:lnTo>
                    <a:pt x="5065" y="717"/>
                  </a:lnTo>
                  <a:lnTo>
                    <a:pt x="5041" y="544"/>
                  </a:lnTo>
                  <a:lnTo>
                    <a:pt x="4942" y="395"/>
                  </a:lnTo>
                  <a:lnTo>
                    <a:pt x="4843" y="247"/>
                  </a:lnTo>
                  <a:lnTo>
                    <a:pt x="4695" y="148"/>
                  </a:lnTo>
                  <a:lnTo>
                    <a:pt x="4547" y="49"/>
                  </a:lnTo>
                  <a:lnTo>
                    <a:pt x="4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 flipH="1">
              <a:off x="5993547" y="-5761521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717" y="0"/>
                  </a:moveTo>
                  <a:lnTo>
                    <a:pt x="544" y="49"/>
                  </a:lnTo>
                  <a:lnTo>
                    <a:pt x="396" y="148"/>
                  </a:lnTo>
                  <a:lnTo>
                    <a:pt x="272" y="247"/>
                  </a:lnTo>
                  <a:lnTo>
                    <a:pt x="149" y="395"/>
                  </a:lnTo>
                  <a:lnTo>
                    <a:pt x="74" y="544"/>
                  </a:lnTo>
                  <a:lnTo>
                    <a:pt x="25" y="717"/>
                  </a:lnTo>
                  <a:lnTo>
                    <a:pt x="0" y="865"/>
                  </a:lnTo>
                  <a:lnTo>
                    <a:pt x="25" y="1038"/>
                  </a:lnTo>
                  <a:lnTo>
                    <a:pt x="74" y="1211"/>
                  </a:lnTo>
                  <a:lnTo>
                    <a:pt x="149" y="1359"/>
                  </a:lnTo>
                  <a:lnTo>
                    <a:pt x="272" y="1507"/>
                  </a:lnTo>
                  <a:lnTo>
                    <a:pt x="3583" y="4818"/>
                  </a:lnTo>
                  <a:lnTo>
                    <a:pt x="3731" y="4942"/>
                  </a:lnTo>
                  <a:lnTo>
                    <a:pt x="3879" y="5016"/>
                  </a:lnTo>
                  <a:lnTo>
                    <a:pt x="4052" y="5065"/>
                  </a:lnTo>
                  <a:lnTo>
                    <a:pt x="4201" y="5090"/>
                  </a:lnTo>
                  <a:lnTo>
                    <a:pt x="4374" y="5065"/>
                  </a:lnTo>
                  <a:lnTo>
                    <a:pt x="4547" y="5016"/>
                  </a:lnTo>
                  <a:lnTo>
                    <a:pt x="4695" y="4942"/>
                  </a:lnTo>
                  <a:lnTo>
                    <a:pt x="4843" y="4818"/>
                  </a:lnTo>
                  <a:lnTo>
                    <a:pt x="4942" y="4695"/>
                  </a:lnTo>
                  <a:lnTo>
                    <a:pt x="5041" y="4522"/>
                  </a:lnTo>
                  <a:lnTo>
                    <a:pt x="5065" y="4373"/>
                  </a:lnTo>
                  <a:lnTo>
                    <a:pt x="5090" y="4200"/>
                  </a:lnTo>
                  <a:lnTo>
                    <a:pt x="5065" y="4027"/>
                  </a:lnTo>
                  <a:lnTo>
                    <a:pt x="5041" y="3879"/>
                  </a:lnTo>
                  <a:lnTo>
                    <a:pt x="4942" y="3706"/>
                  </a:lnTo>
                  <a:lnTo>
                    <a:pt x="4843" y="3583"/>
                  </a:lnTo>
                  <a:lnTo>
                    <a:pt x="1507" y="247"/>
                  </a:lnTo>
                  <a:lnTo>
                    <a:pt x="1359" y="148"/>
                  </a:lnTo>
                  <a:lnTo>
                    <a:pt x="1211" y="49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 flipH="1">
              <a:off x="6763824" y="-5734226"/>
              <a:ext cx="109226" cy="109261"/>
            </a:xfrm>
            <a:custGeom>
              <a:avLst/>
              <a:gdLst/>
              <a:ahLst/>
              <a:cxnLst/>
              <a:rect l="l" t="t" r="r" b="b"/>
              <a:pathLst>
                <a:path w="3163" h="3164" extrusionOk="0">
                  <a:moveTo>
                    <a:pt x="1581" y="1"/>
                  </a:moveTo>
                  <a:lnTo>
                    <a:pt x="1408" y="25"/>
                  </a:lnTo>
                  <a:lnTo>
                    <a:pt x="1260" y="25"/>
                  </a:lnTo>
                  <a:lnTo>
                    <a:pt x="1112" y="75"/>
                  </a:lnTo>
                  <a:lnTo>
                    <a:pt x="964" y="124"/>
                  </a:lnTo>
                  <a:lnTo>
                    <a:pt x="840" y="198"/>
                  </a:lnTo>
                  <a:lnTo>
                    <a:pt x="692" y="272"/>
                  </a:lnTo>
                  <a:lnTo>
                    <a:pt x="470" y="470"/>
                  </a:lnTo>
                  <a:lnTo>
                    <a:pt x="272" y="692"/>
                  </a:lnTo>
                  <a:lnTo>
                    <a:pt x="198" y="841"/>
                  </a:lnTo>
                  <a:lnTo>
                    <a:pt x="124" y="964"/>
                  </a:lnTo>
                  <a:lnTo>
                    <a:pt x="74" y="1112"/>
                  </a:lnTo>
                  <a:lnTo>
                    <a:pt x="50" y="1261"/>
                  </a:lnTo>
                  <a:lnTo>
                    <a:pt x="25" y="1409"/>
                  </a:lnTo>
                  <a:lnTo>
                    <a:pt x="0" y="1582"/>
                  </a:lnTo>
                  <a:lnTo>
                    <a:pt x="25" y="1730"/>
                  </a:lnTo>
                  <a:lnTo>
                    <a:pt x="50" y="1903"/>
                  </a:lnTo>
                  <a:lnTo>
                    <a:pt x="74" y="2051"/>
                  </a:lnTo>
                  <a:lnTo>
                    <a:pt x="124" y="2200"/>
                  </a:lnTo>
                  <a:lnTo>
                    <a:pt x="198" y="2323"/>
                  </a:lnTo>
                  <a:lnTo>
                    <a:pt x="272" y="2447"/>
                  </a:lnTo>
                  <a:lnTo>
                    <a:pt x="470" y="2694"/>
                  </a:lnTo>
                  <a:lnTo>
                    <a:pt x="692" y="2891"/>
                  </a:lnTo>
                  <a:lnTo>
                    <a:pt x="840" y="2966"/>
                  </a:lnTo>
                  <a:lnTo>
                    <a:pt x="964" y="3040"/>
                  </a:lnTo>
                  <a:lnTo>
                    <a:pt x="1112" y="3089"/>
                  </a:lnTo>
                  <a:lnTo>
                    <a:pt x="1260" y="3114"/>
                  </a:lnTo>
                  <a:lnTo>
                    <a:pt x="1408" y="3138"/>
                  </a:lnTo>
                  <a:lnTo>
                    <a:pt x="1581" y="3163"/>
                  </a:lnTo>
                  <a:lnTo>
                    <a:pt x="1754" y="3138"/>
                  </a:lnTo>
                  <a:lnTo>
                    <a:pt x="1903" y="3114"/>
                  </a:lnTo>
                  <a:lnTo>
                    <a:pt x="2051" y="3089"/>
                  </a:lnTo>
                  <a:lnTo>
                    <a:pt x="2199" y="3040"/>
                  </a:lnTo>
                  <a:lnTo>
                    <a:pt x="2323" y="2966"/>
                  </a:lnTo>
                  <a:lnTo>
                    <a:pt x="2471" y="2891"/>
                  </a:lnTo>
                  <a:lnTo>
                    <a:pt x="2693" y="2694"/>
                  </a:lnTo>
                  <a:lnTo>
                    <a:pt x="2891" y="2447"/>
                  </a:lnTo>
                  <a:lnTo>
                    <a:pt x="2965" y="2323"/>
                  </a:lnTo>
                  <a:lnTo>
                    <a:pt x="3039" y="2200"/>
                  </a:lnTo>
                  <a:lnTo>
                    <a:pt x="3089" y="2051"/>
                  </a:lnTo>
                  <a:lnTo>
                    <a:pt x="3113" y="1903"/>
                  </a:lnTo>
                  <a:lnTo>
                    <a:pt x="3138" y="1730"/>
                  </a:lnTo>
                  <a:lnTo>
                    <a:pt x="3163" y="1582"/>
                  </a:lnTo>
                  <a:lnTo>
                    <a:pt x="3138" y="1409"/>
                  </a:lnTo>
                  <a:lnTo>
                    <a:pt x="3113" y="1261"/>
                  </a:lnTo>
                  <a:lnTo>
                    <a:pt x="3089" y="1112"/>
                  </a:lnTo>
                  <a:lnTo>
                    <a:pt x="3039" y="964"/>
                  </a:lnTo>
                  <a:lnTo>
                    <a:pt x="2965" y="841"/>
                  </a:lnTo>
                  <a:lnTo>
                    <a:pt x="2891" y="692"/>
                  </a:lnTo>
                  <a:lnTo>
                    <a:pt x="2693" y="470"/>
                  </a:lnTo>
                  <a:lnTo>
                    <a:pt x="2471" y="272"/>
                  </a:lnTo>
                  <a:lnTo>
                    <a:pt x="2323" y="198"/>
                  </a:lnTo>
                  <a:lnTo>
                    <a:pt x="2199" y="124"/>
                  </a:lnTo>
                  <a:lnTo>
                    <a:pt x="2051" y="75"/>
                  </a:lnTo>
                  <a:lnTo>
                    <a:pt x="1903" y="25"/>
                  </a:lnTo>
                  <a:lnTo>
                    <a:pt x="1754" y="25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4_1_1">
    <p:bg>
      <p:bgPr>
        <a:solidFill>
          <a:schemeClr val="lt2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subTitle" idx="1"/>
          </p:nvPr>
        </p:nvSpPr>
        <p:spPr>
          <a:xfrm flipH="1">
            <a:off x="4108770" y="1187000"/>
            <a:ext cx="331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7" name="Google Shape;257;p22"/>
          <p:cNvSpPr txBox="1">
            <a:spLocks noGrp="1"/>
          </p:cNvSpPr>
          <p:nvPr>
            <p:ph type="subTitle" idx="2"/>
          </p:nvPr>
        </p:nvSpPr>
        <p:spPr>
          <a:xfrm flipH="1">
            <a:off x="4108770" y="1553712"/>
            <a:ext cx="33144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8" name="Google Shape;258;p22"/>
          <p:cNvSpPr txBox="1">
            <a:spLocks noGrp="1"/>
          </p:cNvSpPr>
          <p:nvPr>
            <p:ph type="subTitle" idx="3"/>
          </p:nvPr>
        </p:nvSpPr>
        <p:spPr>
          <a:xfrm flipH="1">
            <a:off x="4108770" y="2381850"/>
            <a:ext cx="331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4"/>
          </p:nvPr>
        </p:nvSpPr>
        <p:spPr>
          <a:xfrm flipH="1">
            <a:off x="4108770" y="2748562"/>
            <a:ext cx="33144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0" name="Google Shape;260;p22"/>
          <p:cNvSpPr txBox="1">
            <a:spLocks noGrp="1"/>
          </p:cNvSpPr>
          <p:nvPr>
            <p:ph type="subTitle" idx="5"/>
          </p:nvPr>
        </p:nvSpPr>
        <p:spPr>
          <a:xfrm flipH="1">
            <a:off x="4108770" y="3576390"/>
            <a:ext cx="331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subTitle" idx="6"/>
          </p:nvPr>
        </p:nvSpPr>
        <p:spPr>
          <a:xfrm flipH="1">
            <a:off x="4108770" y="3943102"/>
            <a:ext cx="33144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62" name="Google Shape;262;p22"/>
          <p:cNvGrpSpPr/>
          <p:nvPr/>
        </p:nvGrpSpPr>
        <p:grpSpPr>
          <a:xfrm rot="10800000">
            <a:off x="-417586" y="-602475"/>
            <a:ext cx="1624594" cy="1726157"/>
            <a:chOff x="2027214" y="1701600"/>
            <a:chExt cx="1624594" cy="1726157"/>
          </a:xfrm>
        </p:grpSpPr>
        <p:sp>
          <p:nvSpPr>
            <p:cNvPr id="263" name="Google Shape;263;p22"/>
            <p:cNvSpPr/>
            <p:nvPr/>
          </p:nvSpPr>
          <p:spPr>
            <a:xfrm>
              <a:off x="2546872" y="2323650"/>
              <a:ext cx="1104936" cy="1104108"/>
            </a:xfrm>
            <a:custGeom>
              <a:avLst/>
              <a:gdLst/>
              <a:ahLst/>
              <a:cxnLst/>
              <a:rect l="l" t="t" r="r" b="b"/>
              <a:pathLst>
                <a:path w="31997" h="31973" extrusionOk="0">
                  <a:moveTo>
                    <a:pt x="15986" y="692"/>
                  </a:moveTo>
                  <a:lnTo>
                    <a:pt x="16777" y="717"/>
                  </a:lnTo>
                  <a:lnTo>
                    <a:pt x="17567" y="766"/>
                  </a:lnTo>
                  <a:lnTo>
                    <a:pt x="18333" y="865"/>
                  </a:lnTo>
                  <a:lnTo>
                    <a:pt x="19075" y="1013"/>
                  </a:lnTo>
                  <a:lnTo>
                    <a:pt x="19816" y="1186"/>
                  </a:lnTo>
                  <a:lnTo>
                    <a:pt x="20532" y="1384"/>
                  </a:lnTo>
                  <a:lnTo>
                    <a:pt x="21249" y="1631"/>
                  </a:lnTo>
                  <a:lnTo>
                    <a:pt x="21941" y="1903"/>
                  </a:lnTo>
                  <a:lnTo>
                    <a:pt x="22608" y="2199"/>
                  </a:lnTo>
                  <a:lnTo>
                    <a:pt x="23275" y="2545"/>
                  </a:lnTo>
                  <a:lnTo>
                    <a:pt x="23917" y="2916"/>
                  </a:lnTo>
                  <a:lnTo>
                    <a:pt x="24535" y="3311"/>
                  </a:lnTo>
                  <a:lnTo>
                    <a:pt x="25128" y="3731"/>
                  </a:lnTo>
                  <a:lnTo>
                    <a:pt x="25721" y="4201"/>
                  </a:lnTo>
                  <a:lnTo>
                    <a:pt x="26265" y="4670"/>
                  </a:lnTo>
                  <a:lnTo>
                    <a:pt x="26808" y="5189"/>
                  </a:lnTo>
                  <a:lnTo>
                    <a:pt x="27302" y="5708"/>
                  </a:lnTo>
                  <a:lnTo>
                    <a:pt x="27797" y="6276"/>
                  </a:lnTo>
                  <a:lnTo>
                    <a:pt x="28241" y="6844"/>
                  </a:lnTo>
                  <a:lnTo>
                    <a:pt x="28661" y="7437"/>
                  </a:lnTo>
                  <a:lnTo>
                    <a:pt x="29057" y="8055"/>
                  </a:lnTo>
                  <a:lnTo>
                    <a:pt x="29427" y="8697"/>
                  </a:lnTo>
                  <a:lnTo>
                    <a:pt x="29773" y="9365"/>
                  </a:lnTo>
                  <a:lnTo>
                    <a:pt x="30070" y="10032"/>
                  </a:lnTo>
                  <a:lnTo>
                    <a:pt x="30342" y="10723"/>
                  </a:lnTo>
                  <a:lnTo>
                    <a:pt x="30589" y="11440"/>
                  </a:lnTo>
                  <a:lnTo>
                    <a:pt x="30811" y="12157"/>
                  </a:lnTo>
                  <a:lnTo>
                    <a:pt x="30959" y="12898"/>
                  </a:lnTo>
                  <a:lnTo>
                    <a:pt x="31108" y="13664"/>
                  </a:lnTo>
                  <a:lnTo>
                    <a:pt x="31206" y="14430"/>
                  </a:lnTo>
                  <a:lnTo>
                    <a:pt x="31256" y="15196"/>
                  </a:lnTo>
                  <a:lnTo>
                    <a:pt x="31280" y="15986"/>
                  </a:lnTo>
                  <a:lnTo>
                    <a:pt x="31256" y="16777"/>
                  </a:lnTo>
                  <a:lnTo>
                    <a:pt x="31206" y="17543"/>
                  </a:lnTo>
                  <a:lnTo>
                    <a:pt x="31108" y="18309"/>
                  </a:lnTo>
                  <a:lnTo>
                    <a:pt x="30959" y="19050"/>
                  </a:lnTo>
                  <a:lnTo>
                    <a:pt x="30811" y="19791"/>
                  </a:lnTo>
                  <a:lnTo>
                    <a:pt x="30589" y="20533"/>
                  </a:lnTo>
                  <a:lnTo>
                    <a:pt x="30342" y="21224"/>
                  </a:lnTo>
                  <a:lnTo>
                    <a:pt x="30070" y="21916"/>
                  </a:lnTo>
                  <a:lnTo>
                    <a:pt x="29773" y="22608"/>
                  </a:lnTo>
                  <a:lnTo>
                    <a:pt x="29427" y="23251"/>
                  </a:lnTo>
                  <a:lnTo>
                    <a:pt x="29057" y="23893"/>
                  </a:lnTo>
                  <a:lnTo>
                    <a:pt x="28661" y="24511"/>
                  </a:lnTo>
                  <a:lnTo>
                    <a:pt x="28241" y="25128"/>
                  </a:lnTo>
                  <a:lnTo>
                    <a:pt x="27797" y="25697"/>
                  </a:lnTo>
                  <a:lnTo>
                    <a:pt x="27302" y="26240"/>
                  </a:lnTo>
                  <a:lnTo>
                    <a:pt x="26808" y="26784"/>
                  </a:lnTo>
                  <a:lnTo>
                    <a:pt x="26265" y="27278"/>
                  </a:lnTo>
                  <a:lnTo>
                    <a:pt x="25721" y="27772"/>
                  </a:lnTo>
                  <a:lnTo>
                    <a:pt x="25128" y="28217"/>
                  </a:lnTo>
                  <a:lnTo>
                    <a:pt x="24535" y="28662"/>
                  </a:lnTo>
                  <a:lnTo>
                    <a:pt x="23917" y="29057"/>
                  </a:lnTo>
                  <a:lnTo>
                    <a:pt x="23275" y="29428"/>
                  </a:lnTo>
                  <a:lnTo>
                    <a:pt x="22608" y="29749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2" y="30589"/>
                  </a:lnTo>
                  <a:lnTo>
                    <a:pt x="19816" y="30787"/>
                  </a:lnTo>
                  <a:lnTo>
                    <a:pt x="19075" y="30959"/>
                  </a:lnTo>
                  <a:lnTo>
                    <a:pt x="18333" y="31083"/>
                  </a:lnTo>
                  <a:lnTo>
                    <a:pt x="17567" y="31182"/>
                  </a:lnTo>
                  <a:lnTo>
                    <a:pt x="16777" y="31256"/>
                  </a:lnTo>
                  <a:lnTo>
                    <a:pt x="15220" y="31256"/>
                  </a:lnTo>
                  <a:lnTo>
                    <a:pt x="14430" y="31182"/>
                  </a:lnTo>
                  <a:lnTo>
                    <a:pt x="13664" y="31083"/>
                  </a:lnTo>
                  <a:lnTo>
                    <a:pt x="12922" y="30959"/>
                  </a:lnTo>
                  <a:lnTo>
                    <a:pt x="12181" y="30787"/>
                  </a:lnTo>
                  <a:lnTo>
                    <a:pt x="11465" y="30589"/>
                  </a:lnTo>
                  <a:lnTo>
                    <a:pt x="10748" y="30342"/>
                  </a:lnTo>
                  <a:lnTo>
                    <a:pt x="10056" y="30070"/>
                  </a:lnTo>
                  <a:lnTo>
                    <a:pt x="9389" y="29749"/>
                  </a:lnTo>
                  <a:lnTo>
                    <a:pt x="8722" y="29428"/>
                  </a:lnTo>
                  <a:lnTo>
                    <a:pt x="8080" y="29057"/>
                  </a:lnTo>
                  <a:lnTo>
                    <a:pt x="7462" y="28662"/>
                  </a:lnTo>
                  <a:lnTo>
                    <a:pt x="6869" y="28217"/>
                  </a:lnTo>
                  <a:lnTo>
                    <a:pt x="6276" y="27772"/>
                  </a:lnTo>
                  <a:lnTo>
                    <a:pt x="5732" y="27278"/>
                  </a:lnTo>
                  <a:lnTo>
                    <a:pt x="5189" y="26784"/>
                  </a:lnTo>
                  <a:lnTo>
                    <a:pt x="4695" y="26240"/>
                  </a:lnTo>
                  <a:lnTo>
                    <a:pt x="4200" y="25697"/>
                  </a:lnTo>
                  <a:lnTo>
                    <a:pt x="3756" y="25128"/>
                  </a:lnTo>
                  <a:lnTo>
                    <a:pt x="3336" y="24511"/>
                  </a:lnTo>
                  <a:lnTo>
                    <a:pt x="2940" y="23893"/>
                  </a:lnTo>
                  <a:lnTo>
                    <a:pt x="2570" y="23251"/>
                  </a:lnTo>
                  <a:lnTo>
                    <a:pt x="2224" y="22608"/>
                  </a:lnTo>
                  <a:lnTo>
                    <a:pt x="1927" y="21916"/>
                  </a:lnTo>
                  <a:lnTo>
                    <a:pt x="1631" y="21224"/>
                  </a:lnTo>
                  <a:lnTo>
                    <a:pt x="1408" y="20533"/>
                  </a:lnTo>
                  <a:lnTo>
                    <a:pt x="1186" y="19791"/>
                  </a:lnTo>
                  <a:lnTo>
                    <a:pt x="1013" y="19050"/>
                  </a:lnTo>
                  <a:lnTo>
                    <a:pt x="890" y="18309"/>
                  </a:lnTo>
                  <a:lnTo>
                    <a:pt x="791" y="17543"/>
                  </a:lnTo>
                  <a:lnTo>
                    <a:pt x="741" y="16777"/>
                  </a:lnTo>
                  <a:lnTo>
                    <a:pt x="717" y="15986"/>
                  </a:lnTo>
                  <a:lnTo>
                    <a:pt x="741" y="15196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898"/>
                  </a:lnTo>
                  <a:lnTo>
                    <a:pt x="1186" y="12157"/>
                  </a:lnTo>
                  <a:lnTo>
                    <a:pt x="1408" y="11440"/>
                  </a:lnTo>
                  <a:lnTo>
                    <a:pt x="1631" y="10723"/>
                  </a:lnTo>
                  <a:lnTo>
                    <a:pt x="1927" y="10032"/>
                  </a:lnTo>
                  <a:lnTo>
                    <a:pt x="2224" y="9365"/>
                  </a:lnTo>
                  <a:lnTo>
                    <a:pt x="2570" y="8697"/>
                  </a:lnTo>
                  <a:lnTo>
                    <a:pt x="2940" y="8055"/>
                  </a:lnTo>
                  <a:lnTo>
                    <a:pt x="3336" y="7437"/>
                  </a:lnTo>
                  <a:lnTo>
                    <a:pt x="3756" y="6844"/>
                  </a:lnTo>
                  <a:lnTo>
                    <a:pt x="4200" y="6276"/>
                  </a:lnTo>
                  <a:lnTo>
                    <a:pt x="4695" y="5708"/>
                  </a:lnTo>
                  <a:lnTo>
                    <a:pt x="5189" y="5189"/>
                  </a:lnTo>
                  <a:lnTo>
                    <a:pt x="5732" y="4670"/>
                  </a:lnTo>
                  <a:lnTo>
                    <a:pt x="6276" y="4201"/>
                  </a:lnTo>
                  <a:lnTo>
                    <a:pt x="6869" y="3731"/>
                  </a:lnTo>
                  <a:lnTo>
                    <a:pt x="7462" y="3311"/>
                  </a:lnTo>
                  <a:lnTo>
                    <a:pt x="8080" y="2916"/>
                  </a:lnTo>
                  <a:lnTo>
                    <a:pt x="8722" y="2545"/>
                  </a:lnTo>
                  <a:lnTo>
                    <a:pt x="9389" y="2199"/>
                  </a:lnTo>
                  <a:lnTo>
                    <a:pt x="10056" y="1903"/>
                  </a:lnTo>
                  <a:lnTo>
                    <a:pt x="10748" y="1631"/>
                  </a:lnTo>
                  <a:lnTo>
                    <a:pt x="11465" y="1384"/>
                  </a:lnTo>
                  <a:lnTo>
                    <a:pt x="12181" y="1186"/>
                  </a:lnTo>
                  <a:lnTo>
                    <a:pt x="12922" y="1013"/>
                  </a:lnTo>
                  <a:lnTo>
                    <a:pt x="13664" y="865"/>
                  </a:lnTo>
                  <a:lnTo>
                    <a:pt x="14430" y="766"/>
                  </a:lnTo>
                  <a:lnTo>
                    <a:pt x="15220" y="717"/>
                  </a:lnTo>
                  <a:lnTo>
                    <a:pt x="15986" y="692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5" y="74"/>
                  </a:lnTo>
                  <a:lnTo>
                    <a:pt x="13565" y="173"/>
                  </a:lnTo>
                  <a:lnTo>
                    <a:pt x="12774" y="321"/>
                  </a:lnTo>
                  <a:lnTo>
                    <a:pt x="12008" y="494"/>
                  </a:lnTo>
                  <a:lnTo>
                    <a:pt x="11242" y="717"/>
                  </a:lnTo>
                  <a:lnTo>
                    <a:pt x="10501" y="964"/>
                  </a:lnTo>
                  <a:lnTo>
                    <a:pt x="9784" y="1260"/>
                  </a:lnTo>
                  <a:lnTo>
                    <a:pt x="9068" y="1581"/>
                  </a:lnTo>
                  <a:lnTo>
                    <a:pt x="8376" y="1927"/>
                  </a:lnTo>
                  <a:lnTo>
                    <a:pt x="7709" y="2298"/>
                  </a:lnTo>
                  <a:lnTo>
                    <a:pt x="7067" y="2718"/>
                  </a:lnTo>
                  <a:lnTo>
                    <a:pt x="6449" y="3163"/>
                  </a:lnTo>
                  <a:lnTo>
                    <a:pt x="5831" y="3657"/>
                  </a:lnTo>
                  <a:lnTo>
                    <a:pt x="5263" y="4151"/>
                  </a:lnTo>
                  <a:lnTo>
                    <a:pt x="4695" y="4670"/>
                  </a:lnTo>
                  <a:lnTo>
                    <a:pt x="4176" y="5238"/>
                  </a:lnTo>
                  <a:lnTo>
                    <a:pt x="3657" y="5807"/>
                  </a:lnTo>
                  <a:lnTo>
                    <a:pt x="3187" y="6424"/>
                  </a:lnTo>
                  <a:lnTo>
                    <a:pt x="2743" y="7042"/>
                  </a:lnTo>
                  <a:lnTo>
                    <a:pt x="2323" y="7684"/>
                  </a:lnTo>
                  <a:lnTo>
                    <a:pt x="1952" y="8376"/>
                  </a:lnTo>
                  <a:lnTo>
                    <a:pt x="1581" y="9043"/>
                  </a:lnTo>
                  <a:lnTo>
                    <a:pt x="1260" y="9760"/>
                  </a:lnTo>
                  <a:lnTo>
                    <a:pt x="988" y="10501"/>
                  </a:lnTo>
                  <a:lnTo>
                    <a:pt x="717" y="11242"/>
                  </a:lnTo>
                  <a:lnTo>
                    <a:pt x="519" y="11984"/>
                  </a:lnTo>
                  <a:lnTo>
                    <a:pt x="321" y="12774"/>
                  </a:lnTo>
                  <a:lnTo>
                    <a:pt x="198" y="13540"/>
                  </a:lnTo>
                  <a:lnTo>
                    <a:pt x="99" y="14356"/>
                  </a:lnTo>
                  <a:lnTo>
                    <a:pt x="25" y="15171"/>
                  </a:lnTo>
                  <a:lnTo>
                    <a:pt x="0" y="15986"/>
                  </a:lnTo>
                  <a:lnTo>
                    <a:pt x="25" y="16802"/>
                  </a:lnTo>
                  <a:lnTo>
                    <a:pt x="99" y="17617"/>
                  </a:lnTo>
                  <a:lnTo>
                    <a:pt x="198" y="18408"/>
                  </a:lnTo>
                  <a:lnTo>
                    <a:pt x="321" y="19198"/>
                  </a:lnTo>
                  <a:lnTo>
                    <a:pt x="519" y="19964"/>
                  </a:lnTo>
                  <a:lnTo>
                    <a:pt x="717" y="20730"/>
                  </a:lnTo>
                  <a:lnTo>
                    <a:pt x="988" y="21472"/>
                  </a:lnTo>
                  <a:lnTo>
                    <a:pt x="1260" y="22188"/>
                  </a:lnTo>
                  <a:lnTo>
                    <a:pt x="1581" y="22905"/>
                  </a:lnTo>
                  <a:lnTo>
                    <a:pt x="1952" y="23596"/>
                  </a:lnTo>
                  <a:lnTo>
                    <a:pt x="2323" y="24264"/>
                  </a:lnTo>
                  <a:lnTo>
                    <a:pt x="2743" y="24906"/>
                  </a:lnTo>
                  <a:lnTo>
                    <a:pt x="3187" y="25548"/>
                  </a:lnTo>
                  <a:lnTo>
                    <a:pt x="3657" y="26141"/>
                  </a:lnTo>
                  <a:lnTo>
                    <a:pt x="4176" y="26734"/>
                  </a:lnTo>
                  <a:lnTo>
                    <a:pt x="4695" y="27278"/>
                  </a:lnTo>
                  <a:lnTo>
                    <a:pt x="5263" y="27822"/>
                  </a:lnTo>
                  <a:lnTo>
                    <a:pt x="5831" y="28316"/>
                  </a:lnTo>
                  <a:lnTo>
                    <a:pt x="6449" y="28785"/>
                  </a:lnTo>
                  <a:lnTo>
                    <a:pt x="7067" y="29230"/>
                  </a:lnTo>
                  <a:lnTo>
                    <a:pt x="7709" y="29650"/>
                  </a:lnTo>
                  <a:lnTo>
                    <a:pt x="8376" y="30045"/>
                  </a:lnTo>
                  <a:lnTo>
                    <a:pt x="9068" y="30391"/>
                  </a:lnTo>
                  <a:lnTo>
                    <a:pt x="9784" y="30712"/>
                  </a:lnTo>
                  <a:lnTo>
                    <a:pt x="10501" y="31009"/>
                  </a:lnTo>
                  <a:lnTo>
                    <a:pt x="11242" y="31256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75"/>
                  </a:lnTo>
                  <a:lnTo>
                    <a:pt x="14355" y="31898"/>
                  </a:lnTo>
                  <a:lnTo>
                    <a:pt x="15171" y="31948"/>
                  </a:lnTo>
                  <a:lnTo>
                    <a:pt x="15986" y="31973"/>
                  </a:lnTo>
                  <a:lnTo>
                    <a:pt x="16826" y="31948"/>
                  </a:lnTo>
                  <a:lnTo>
                    <a:pt x="17642" y="31898"/>
                  </a:lnTo>
                  <a:lnTo>
                    <a:pt x="18432" y="31775"/>
                  </a:lnTo>
                  <a:lnTo>
                    <a:pt x="19223" y="31651"/>
                  </a:lnTo>
                  <a:lnTo>
                    <a:pt x="19989" y="31478"/>
                  </a:lnTo>
                  <a:lnTo>
                    <a:pt x="20755" y="31256"/>
                  </a:lnTo>
                  <a:lnTo>
                    <a:pt x="21496" y="31009"/>
                  </a:lnTo>
                  <a:lnTo>
                    <a:pt x="22213" y="30712"/>
                  </a:lnTo>
                  <a:lnTo>
                    <a:pt x="22929" y="30391"/>
                  </a:lnTo>
                  <a:lnTo>
                    <a:pt x="23621" y="30045"/>
                  </a:lnTo>
                  <a:lnTo>
                    <a:pt x="24288" y="29650"/>
                  </a:lnTo>
                  <a:lnTo>
                    <a:pt x="24931" y="29230"/>
                  </a:lnTo>
                  <a:lnTo>
                    <a:pt x="25548" y="28785"/>
                  </a:lnTo>
                  <a:lnTo>
                    <a:pt x="26166" y="28316"/>
                  </a:lnTo>
                  <a:lnTo>
                    <a:pt x="26734" y="27822"/>
                  </a:lnTo>
                  <a:lnTo>
                    <a:pt x="27302" y="27278"/>
                  </a:lnTo>
                  <a:lnTo>
                    <a:pt x="27821" y="26734"/>
                  </a:lnTo>
                  <a:lnTo>
                    <a:pt x="28340" y="26141"/>
                  </a:lnTo>
                  <a:lnTo>
                    <a:pt x="28810" y="25548"/>
                  </a:lnTo>
                  <a:lnTo>
                    <a:pt x="29254" y="24906"/>
                  </a:lnTo>
                  <a:lnTo>
                    <a:pt x="29674" y="24264"/>
                  </a:lnTo>
                  <a:lnTo>
                    <a:pt x="30045" y="23596"/>
                  </a:lnTo>
                  <a:lnTo>
                    <a:pt x="30416" y="22905"/>
                  </a:lnTo>
                  <a:lnTo>
                    <a:pt x="30737" y="22188"/>
                  </a:lnTo>
                  <a:lnTo>
                    <a:pt x="31009" y="21472"/>
                  </a:lnTo>
                  <a:lnTo>
                    <a:pt x="31256" y="20730"/>
                  </a:lnTo>
                  <a:lnTo>
                    <a:pt x="31478" y="19964"/>
                  </a:lnTo>
                  <a:lnTo>
                    <a:pt x="31651" y="19198"/>
                  </a:lnTo>
                  <a:lnTo>
                    <a:pt x="31799" y="18408"/>
                  </a:lnTo>
                  <a:lnTo>
                    <a:pt x="31898" y="17617"/>
                  </a:lnTo>
                  <a:lnTo>
                    <a:pt x="31972" y="16802"/>
                  </a:lnTo>
                  <a:lnTo>
                    <a:pt x="31997" y="15986"/>
                  </a:lnTo>
                  <a:lnTo>
                    <a:pt x="31972" y="15171"/>
                  </a:lnTo>
                  <a:lnTo>
                    <a:pt x="31898" y="14356"/>
                  </a:lnTo>
                  <a:lnTo>
                    <a:pt x="31799" y="13540"/>
                  </a:lnTo>
                  <a:lnTo>
                    <a:pt x="31651" y="12774"/>
                  </a:lnTo>
                  <a:lnTo>
                    <a:pt x="31478" y="11984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37" y="9760"/>
                  </a:lnTo>
                  <a:lnTo>
                    <a:pt x="30416" y="9043"/>
                  </a:lnTo>
                  <a:lnTo>
                    <a:pt x="30045" y="8376"/>
                  </a:lnTo>
                  <a:lnTo>
                    <a:pt x="29674" y="7684"/>
                  </a:lnTo>
                  <a:lnTo>
                    <a:pt x="29254" y="7042"/>
                  </a:lnTo>
                  <a:lnTo>
                    <a:pt x="28810" y="6424"/>
                  </a:lnTo>
                  <a:lnTo>
                    <a:pt x="28340" y="5807"/>
                  </a:lnTo>
                  <a:lnTo>
                    <a:pt x="27821" y="5238"/>
                  </a:lnTo>
                  <a:lnTo>
                    <a:pt x="27302" y="4670"/>
                  </a:lnTo>
                  <a:lnTo>
                    <a:pt x="26734" y="4151"/>
                  </a:lnTo>
                  <a:lnTo>
                    <a:pt x="26166" y="3657"/>
                  </a:lnTo>
                  <a:lnTo>
                    <a:pt x="25548" y="3163"/>
                  </a:lnTo>
                  <a:lnTo>
                    <a:pt x="24931" y="2718"/>
                  </a:lnTo>
                  <a:lnTo>
                    <a:pt x="24288" y="2298"/>
                  </a:lnTo>
                  <a:lnTo>
                    <a:pt x="23621" y="1927"/>
                  </a:lnTo>
                  <a:lnTo>
                    <a:pt x="22929" y="1581"/>
                  </a:lnTo>
                  <a:lnTo>
                    <a:pt x="22213" y="1260"/>
                  </a:lnTo>
                  <a:lnTo>
                    <a:pt x="21496" y="964"/>
                  </a:lnTo>
                  <a:lnTo>
                    <a:pt x="20755" y="717"/>
                  </a:lnTo>
                  <a:lnTo>
                    <a:pt x="19989" y="494"/>
                  </a:lnTo>
                  <a:lnTo>
                    <a:pt x="19223" y="321"/>
                  </a:lnTo>
                  <a:lnTo>
                    <a:pt x="18432" y="173"/>
                  </a:lnTo>
                  <a:lnTo>
                    <a:pt x="17642" y="74"/>
                  </a:lnTo>
                  <a:lnTo>
                    <a:pt x="16826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2899148" y="1701600"/>
              <a:ext cx="156156" cy="156190"/>
            </a:xfrm>
            <a:custGeom>
              <a:avLst/>
              <a:gdLst/>
              <a:ahLst/>
              <a:cxnLst/>
              <a:rect l="l" t="t" r="r" b="b"/>
              <a:pathLst>
                <a:path w="4522" h="4523" extrusionOk="0">
                  <a:moveTo>
                    <a:pt x="2026" y="1"/>
                  </a:moveTo>
                  <a:lnTo>
                    <a:pt x="1804" y="50"/>
                  </a:lnTo>
                  <a:lnTo>
                    <a:pt x="1606" y="100"/>
                  </a:lnTo>
                  <a:lnTo>
                    <a:pt x="1384" y="174"/>
                  </a:lnTo>
                  <a:lnTo>
                    <a:pt x="1186" y="273"/>
                  </a:lnTo>
                  <a:lnTo>
                    <a:pt x="1013" y="371"/>
                  </a:lnTo>
                  <a:lnTo>
                    <a:pt x="840" y="520"/>
                  </a:lnTo>
                  <a:lnTo>
                    <a:pt x="667" y="668"/>
                  </a:lnTo>
                  <a:lnTo>
                    <a:pt x="519" y="816"/>
                  </a:lnTo>
                  <a:lnTo>
                    <a:pt x="395" y="989"/>
                  </a:lnTo>
                  <a:lnTo>
                    <a:pt x="272" y="1187"/>
                  </a:lnTo>
                  <a:lnTo>
                    <a:pt x="198" y="1385"/>
                  </a:lnTo>
                  <a:lnTo>
                    <a:pt x="99" y="1582"/>
                  </a:lnTo>
                  <a:lnTo>
                    <a:pt x="49" y="1805"/>
                  </a:lnTo>
                  <a:lnTo>
                    <a:pt x="25" y="2027"/>
                  </a:lnTo>
                  <a:lnTo>
                    <a:pt x="0" y="2249"/>
                  </a:lnTo>
                  <a:lnTo>
                    <a:pt x="25" y="2496"/>
                  </a:lnTo>
                  <a:lnTo>
                    <a:pt x="49" y="2719"/>
                  </a:lnTo>
                  <a:lnTo>
                    <a:pt x="99" y="2916"/>
                  </a:lnTo>
                  <a:lnTo>
                    <a:pt x="198" y="3139"/>
                  </a:lnTo>
                  <a:lnTo>
                    <a:pt x="272" y="3336"/>
                  </a:lnTo>
                  <a:lnTo>
                    <a:pt x="395" y="3509"/>
                  </a:lnTo>
                  <a:lnTo>
                    <a:pt x="519" y="3682"/>
                  </a:lnTo>
                  <a:lnTo>
                    <a:pt x="667" y="3855"/>
                  </a:lnTo>
                  <a:lnTo>
                    <a:pt x="840" y="4004"/>
                  </a:lnTo>
                  <a:lnTo>
                    <a:pt x="1013" y="4127"/>
                  </a:lnTo>
                  <a:lnTo>
                    <a:pt x="1186" y="4251"/>
                  </a:lnTo>
                  <a:lnTo>
                    <a:pt x="1384" y="4350"/>
                  </a:lnTo>
                  <a:lnTo>
                    <a:pt x="1606" y="4424"/>
                  </a:lnTo>
                  <a:lnTo>
                    <a:pt x="1804" y="4473"/>
                  </a:lnTo>
                  <a:lnTo>
                    <a:pt x="2026" y="4498"/>
                  </a:lnTo>
                  <a:lnTo>
                    <a:pt x="2273" y="4522"/>
                  </a:lnTo>
                  <a:lnTo>
                    <a:pt x="2496" y="4498"/>
                  </a:lnTo>
                  <a:lnTo>
                    <a:pt x="2718" y="4473"/>
                  </a:lnTo>
                  <a:lnTo>
                    <a:pt x="2940" y="4424"/>
                  </a:lnTo>
                  <a:lnTo>
                    <a:pt x="3138" y="4350"/>
                  </a:lnTo>
                  <a:lnTo>
                    <a:pt x="3336" y="4251"/>
                  </a:lnTo>
                  <a:lnTo>
                    <a:pt x="3533" y="4127"/>
                  </a:lnTo>
                  <a:lnTo>
                    <a:pt x="3706" y="4004"/>
                  </a:lnTo>
                  <a:lnTo>
                    <a:pt x="3854" y="3855"/>
                  </a:lnTo>
                  <a:lnTo>
                    <a:pt x="4003" y="3682"/>
                  </a:lnTo>
                  <a:lnTo>
                    <a:pt x="4151" y="3509"/>
                  </a:lnTo>
                  <a:lnTo>
                    <a:pt x="4250" y="3336"/>
                  </a:lnTo>
                  <a:lnTo>
                    <a:pt x="4349" y="3139"/>
                  </a:lnTo>
                  <a:lnTo>
                    <a:pt x="4423" y="2916"/>
                  </a:lnTo>
                  <a:lnTo>
                    <a:pt x="4472" y="2719"/>
                  </a:lnTo>
                  <a:lnTo>
                    <a:pt x="4522" y="2496"/>
                  </a:lnTo>
                  <a:lnTo>
                    <a:pt x="4522" y="2249"/>
                  </a:lnTo>
                  <a:lnTo>
                    <a:pt x="4522" y="2027"/>
                  </a:lnTo>
                  <a:lnTo>
                    <a:pt x="4472" y="1805"/>
                  </a:lnTo>
                  <a:lnTo>
                    <a:pt x="4423" y="1582"/>
                  </a:lnTo>
                  <a:lnTo>
                    <a:pt x="4349" y="1385"/>
                  </a:lnTo>
                  <a:lnTo>
                    <a:pt x="4250" y="1187"/>
                  </a:lnTo>
                  <a:lnTo>
                    <a:pt x="4151" y="989"/>
                  </a:lnTo>
                  <a:lnTo>
                    <a:pt x="4003" y="816"/>
                  </a:lnTo>
                  <a:lnTo>
                    <a:pt x="3854" y="668"/>
                  </a:lnTo>
                  <a:lnTo>
                    <a:pt x="3706" y="520"/>
                  </a:lnTo>
                  <a:lnTo>
                    <a:pt x="3533" y="371"/>
                  </a:lnTo>
                  <a:lnTo>
                    <a:pt x="3336" y="273"/>
                  </a:lnTo>
                  <a:lnTo>
                    <a:pt x="3138" y="174"/>
                  </a:lnTo>
                  <a:lnTo>
                    <a:pt x="2940" y="100"/>
                  </a:lnTo>
                  <a:lnTo>
                    <a:pt x="2718" y="50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2027214" y="2015612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4201" y="0"/>
                  </a:moveTo>
                  <a:lnTo>
                    <a:pt x="4053" y="25"/>
                  </a:lnTo>
                  <a:lnTo>
                    <a:pt x="3880" y="75"/>
                  </a:lnTo>
                  <a:lnTo>
                    <a:pt x="3732" y="149"/>
                  </a:lnTo>
                  <a:lnTo>
                    <a:pt x="3583" y="272"/>
                  </a:lnTo>
                  <a:lnTo>
                    <a:pt x="248" y="3583"/>
                  </a:lnTo>
                  <a:lnTo>
                    <a:pt x="149" y="3731"/>
                  </a:lnTo>
                  <a:lnTo>
                    <a:pt x="75" y="3880"/>
                  </a:lnTo>
                  <a:lnTo>
                    <a:pt x="26" y="4053"/>
                  </a:lnTo>
                  <a:lnTo>
                    <a:pt x="1" y="4226"/>
                  </a:lnTo>
                  <a:lnTo>
                    <a:pt x="26" y="4374"/>
                  </a:lnTo>
                  <a:lnTo>
                    <a:pt x="75" y="4547"/>
                  </a:lnTo>
                  <a:lnTo>
                    <a:pt x="149" y="4695"/>
                  </a:lnTo>
                  <a:lnTo>
                    <a:pt x="248" y="4843"/>
                  </a:lnTo>
                  <a:lnTo>
                    <a:pt x="396" y="4942"/>
                  </a:lnTo>
                  <a:lnTo>
                    <a:pt x="544" y="5041"/>
                  </a:lnTo>
                  <a:lnTo>
                    <a:pt x="717" y="5090"/>
                  </a:lnTo>
                  <a:lnTo>
                    <a:pt x="1063" y="5090"/>
                  </a:lnTo>
                  <a:lnTo>
                    <a:pt x="1211" y="5041"/>
                  </a:lnTo>
                  <a:lnTo>
                    <a:pt x="1360" y="4942"/>
                  </a:lnTo>
                  <a:lnTo>
                    <a:pt x="1508" y="4843"/>
                  </a:lnTo>
                  <a:lnTo>
                    <a:pt x="4844" y="1508"/>
                  </a:lnTo>
                  <a:lnTo>
                    <a:pt x="4942" y="1384"/>
                  </a:lnTo>
                  <a:lnTo>
                    <a:pt x="5017" y="1211"/>
                  </a:lnTo>
                  <a:lnTo>
                    <a:pt x="5066" y="1063"/>
                  </a:lnTo>
                  <a:lnTo>
                    <a:pt x="5091" y="890"/>
                  </a:lnTo>
                  <a:lnTo>
                    <a:pt x="5066" y="717"/>
                  </a:lnTo>
                  <a:lnTo>
                    <a:pt x="5017" y="569"/>
                  </a:lnTo>
                  <a:lnTo>
                    <a:pt x="4942" y="396"/>
                  </a:lnTo>
                  <a:lnTo>
                    <a:pt x="4844" y="272"/>
                  </a:lnTo>
                  <a:lnTo>
                    <a:pt x="4695" y="149"/>
                  </a:lnTo>
                  <a:lnTo>
                    <a:pt x="4547" y="75"/>
                  </a:lnTo>
                  <a:lnTo>
                    <a:pt x="4374" y="2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2027214" y="2015612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890" y="0"/>
                  </a:moveTo>
                  <a:lnTo>
                    <a:pt x="717" y="25"/>
                  </a:lnTo>
                  <a:lnTo>
                    <a:pt x="544" y="75"/>
                  </a:lnTo>
                  <a:lnTo>
                    <a:pt x="396" y="149"/>
                  </a:lnTo>
                  <a:lnTo>
                    <a:pt x="248" y="272"/>
                  </a:lnTo>
                  <a:lnTo>
                    <a:pt x="149" y="396"/>
                  </a:lnTo>
                  <a:lnTo>
                    <a:pt x="75" y="569"/>
                  </a:lnTo>
                  <a:lnTo>
                    <a:pt x="26" y="717"/>
                  </a:lnTo>
                  <a:lnTo>
                    <a:pt x="1" y="890"/>
                  </a:lnTo>
                  <a:lnTo>
                    <a:pt x="26" y="1063"/>
                  </a:lnTo>
                  <a:lnTo>
                    <a:pt x="75" y="1211"/>
                  </a:lnTo>
                  <a:lnTo>
                    <a:pt x="149" y="1384"/>
                  </a:lnTo>
                  <a:lnTo>
                    <a:pt x="248" y="1508"/>
                  </a:lnTo>
                  <a:lnTo>
                    <a:pt x="3583" y="4843"/>
                  </a:lnTo>
                  <a:lnTo>
                    <a:pt x="3732" y="4942"/>
                  </a:lnTo>
                  <a:lnTo>
                    <a:pt x="3880" y="5041"/>
                  </a:lnTo>
                  <a:lnTo>
                    <a:pt x="4053" y="5090"/>
                  </a:lnTo>
                  <a:lnTo>
                    <a:pt x="4374" y="5090"/>
                  </a:lnTo>
                  <a:lnTo>
                    <a:pt x="4547" y="5041"/>
                  </a:lnTo>
                  <a:lnTo>
                    <a:pt x="4695" y="4942"/>
                  </a:lnTo>
                  <a:lnTo>
                    <a:pt x="4844" y="4843"/>
                  </a:lnTo>
                  <a:lnTo>
                    <a:pt x="4942" y="4695"/>
                  </a:lnTo>
                  <a:lnTo>
                    <a:pt x="5017" y="4547"/>
                  </a:lnTo>
                  <a:lnTo>
                    <a:pt x="5066" y="4374"/>
                  </a:lnTo>
                  <a:lnTo>
                    <a:pt x="5091" y="4226"/>
                  </a:lnTo>
                  <a:lnTo>
                    <a:pt x="5066" y="4053"/>
                  </a:lnTo>
                  <a:lnTo>
                    <a:pt x="5017" y="3880"/>
                  </a:lnTo>
                  <a:lnTo>
                    <a:pt x="4942" y="3731"/>
                  </a:lnTo>
                  <a:lnTo>
                    <a:pt x="4844" y="3583"/>
                  </a:lnTo>
                  <a:lnTo>
                    <a:pt x="1508" y="272"/>
                  </a:lnTo>
                  <a:lnTo>
                    <a:pt x="1360" y="149"/>
                  </a:lnTo>
                  <a:lnTo>
                    <a:pt x="1211" y="75"/>
                  </a:lnTo>
                  <a:lnTo>
                    <a:pt x="1063" y="25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22"/>
          <p:cNvSpPr/>
          <p:nvPr/>
        </p:nvSpPr>
        <p:spPr>
          <a:xfrm>
            <a:off x="8641166" y="-290000"/>
            <a:ext cx="1104108" cy="1104971"/>
          </a:xfrm>
          <a:custGeom>
            <a:avLst/>
            <a:gdLst/>
            <a:ahLst/>
            <a:cxnLst/>
            <a:rect l="l" t="t" r="r" b="b"/>
            <a:pathLst>
              <a:path w="31973" h="31998" extrusionOk="0">
                <a:moveTo>
                  <a:pt x="15986" y="717"/>
                </a:moveTo>
                <a:lnTo>
                  <a:pt x="16777" y="741"/>
                </a:lnTo>
                <a:lnTo>
                  <a:pt x="17543" y="791"/>
                </a:lnTo>
                <a:lnTo>
                  <a:pt x="18309" y="889"/>
                </a:lnTo>
                <a:lnTo>
                  <a:pt x="19075" y="1038"/>
                </a:lnTo>
                <a:lnTo>
                  <a:pt x="19816" y="1186"/>
                </a:lnTo>
                <a:lnTo>
                  <a:pt x="20533" y="1408"/>
                </a:lnTo>
                <a:lnTo>
                  <a:pt x="21249" y="1655"/>
                </a:lnTo>
                <a:lnTo>
                  <a:pt x="21941" y="1927"/>
                </a:lnTo>
                <a:lnTo>
                  <a:pt x="22608" y="2224"/>
                </a:lnTo>
                <a:lnTo>
                  <a:pt x="23275" y="2570"/>
                </a:lnTo>
                <a:lnTo>
                  <a:pt x="23918" y="2940"/>
                </a:lnTo>
                <a:lnTo>
                  <a:pt x="24535" y="3336"/>
                </a:lnTo>
                <a:lnTo>
                  <a:pt x="25128" y="3756"/>
                </a:lnTo>
                <a:lnTo>
                  <a:pt x="25697" y="4200"/>
                </a:lnTo>
                <a:lnTo>
                  <a:pt x="26265" y="4695"/>
                </a:lnTo>
                <a:lnTo>
                  <a:pt x="26784" y="5189"/>
                </a:lnTo>
                <a:lnTo>
                  <a:pt x="27303" y="5732"/>
                </a:lnTo>
                <a:lnTo>
                  <a:pt x="27772" y="6276"/>
                </a:lnTo>
                <a:lnTo>
                  <a:pt x="28242" y="6869"/>
                </a:lnTo>
                <a:lnTo>
                  <a:pt x="28662" y="7462"/>
                </a:lnTo>
                <a:lnTo>
                  <a:pt x="29057" y="8080"/>
                </a:lnTo>
                <a:lnTo>
                  <a:pt x="29428" y="8722"/>
                </a:lnTo>
                <a:lnTo>
                  <a:pt x="29774" y="9389"/>
                </a:lnTo>
                <a:lnTo>
                  <a:pt x="30070" y="10056"/>
                </a:lnTo>
                <a:lnTo>
                  <a:pt x="30342" y="10748"/>
                </a:lnTo>
                <a:lnTo>
                  <a:pt x="30589" y="11465"/>
                </a:lnTo>
                <a:lnTo>
                  <a:pt x="30787" y="12181"/>
                </a:lnTo>
                <a:lnTo>
                  <a:pt x="30960" y="12922"/>
                </a:lnTo>
                <a:lnTo>
                  <a:pt x="31108" y="13664"/>
                </a:lnTo>
                <a:lnTo>
                  <a:pt x="31207" y="14430"/>
                </a:lnTo>
                <a:lnTo>
                  <a:pt x="31256" y="15220"/>
                </a:lnTo>
                <a:lnTo>
                  <a:pt x="31281" y="16011"/>
                </a:lnTo>
                <a:lnTo>
                  <a:pt x="31256" y="16777"/>
                </a:lnTo>
                <a:lnTo>
                  <a:pt x="31207" y="17568"/>
                </a:lnTo>
                <a:lnTo>
                  <a:pt x="31108" y="18333"/>
                </a:lnTo>
                <a:lnTo>
                  <a:pt x="30960" y="19075"/>
                </a:lnTo>
                <a:lnTo>
                  <a:pt x="30787" y="19816"/>
                </a:lnTo>
                <a:lnTo>
                  <a:pt x="30589" y="20532"/>
                </a:lnTo>
                <a:lnTo>
                  <a:pt x="30342" y="21249"/>
                </a:lnTo>
                <a:lnTo>
                  <a:pt x="30070" y="21941"/>
                </a:lnTo>
                <a:lnTo>
                  <a:pt x="29774" y="22608"/>
                </a:lnTo>
                <a:lnTo>
                  <a:pt x="29428" y="23275"/>
                </a:lnTo>
                <a:lnTo>
                  <a:pt x="29057" y="23918"/>
                </a:lnTo>
                <a:lnTo>
                  <a:pt x="28662" y="24535"/>
                </a:lnTo>
                <a:lnTo>
                  <a:pt x="28242" y="25128"/>
                </a:lnTo>
                <a:lnTo>
                  <a:pt x="27772" y="25721"/>
                </a:lnTo>
                <a:lnTo>
                  <a:pt x="27303" y="26265"/>
                </a:lnTo>
                <a:lnTo>
                  <a:pt x="26784" y="26808"/>
                </a:lnTo>
                <a:lnTo>
                  <a:pt x="26265" y="27303"/>
                </a:lnTo>
                <a:lnTo>
                  <a:pt x="25697" y="27797"/>
                </a:lnTo>
                <a:lnTo>
                  <a:pt x="25128" y="28241"/>
                </a:lnTo>
                <a:lnTo>
                  <a:pt x="24535" y="28661"/>
                </a:lnTo>
                <a:lnTo>
                  <a:pt x="23918" y="29057"/>
                </a:lnTo>
                <a:lnTo>
                  <a:pt x="23275" y="29427"/>
                </a:lnTo>
                <a:lnTo>
                  <a:pt x="22608" y="29773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3" y="30589"/>
                </a:lnTo>
                <a:lnTo>
                  <a:pt x="19816" y="30811"/>
                </a:lnTo>
                <a:lnTo>
                  <a:pt x="19075" y="30959"/>
                </a:lnTo>
                <a:lnTo>
                  <a:pt x="18309" y="31108"/>
                </a:lnTo>
                <a:lnTo>
                  <a:pt x="17543" y="31206"/>
                </a:lnTo>
                <a:lnTo>
                  <a:pt x="16777" y="31256"/>
                </a:lnTo>
                <a:lnTo>
                  <a:pt x="15986" y="31281"/>
                </a:lnTo>
                <a:lnTo>
                  <a:pt x="15196" y="31256"/>
                </a:lnTo>
                <a:lnTo>
                  <a:pt x="14430" y="31206"/>
                </a:lnTo>
                <a:lnTo>
                  <a:pt x="13664" y="31108"/>
                </a:lnTo>
                <a:lnTo>
                  <a:pt x="12923" y="30959"/>
                </a:lnTo>
                <a:lnTo>
                  <a:pt x="12181" y="30811"/>
                </a:lnTo>
                <a:lnTo>
                  <a:pt x="11440" y="30589"/>
                </a:lnTo>
                <a:lnTo>
                  <a:pt x="10748" y="30342"/>
                </a:lnTo>
                <a:lnTo>
                  <a:pt x="10057" y="30070"/>
                </a:lnTo>
                <a:lnTo>
                  <a:pt x="9365" y="29773"/>
                </a:lnTo>
                <a:lnTo>
                  <a:pt x="8722" y="29427"/>
                </a:lnTo>
                <a:lnTo>
                  <a:pt x="8080" y="29057"/>
                </a:lnTo>
                <a:lnTo>
                  <a:pt x="7462" y="28661"/>
                </a:lnTo>
                <a:lnTo>
                  <a:pt x="6845" y="28241"/>
                </a:lnTo>
                <a:lnTo>
                  <a:pt x="6276" y="27797"/>
                </a:lnTo>
                <a:lnTo>
                  <a:pt x="5708" y="27303"/>
                </a:lnTo>
                <a:lnTo>
                  <a:pt x="5189" y="26808"/>
                </a:lnTo>
                <a:lnTo>
                  <a:pt x="4670" y="26265"/>
                </a:lnTo>
                <a:lnTo>
                  <a:pt x="4201" y="25721"/>
                </a:lnTo>
                <a:lnTo>
                  <a:pt x="3756" y="25128"/>
                </a:lnTo>
                <a:lnTo>
                  <a:pt x="3311" y="24535"/>
                </a:lnTo>
                <a:lnTo>
                  <a:pt x="2916" y="23918"/>
                </a:lnTo>
                <a:lnTo>
                  <a:pt x="2545" y="23275"/>
                </a:lnTo>
                <a:lnTo>
                  <a:pt x="2224" y="22608"/>
                </a:lnTo>
                <a:lnTo>
                  <a:pt x="1903" y="21941"/>
                </a:lnTo>
                <a:lnTo>
                  <a:pt x="1631" y="21249"/>
                </a:lnTo>
                <a:lnTo>
                  <a:pt x="1384" y="20532"/>
                </a:lnTo>
                <a:lnTo>
                  <a:pt x="1186" y="19816"/>
                </a:lnTo>
                <a:lnTo>
                  <a:pt x="1013" y="19075"/>
                </a:lnTo>
                <a:lnTo>
                  <a:pt x="890" y="18333"/>
                </a:lnTo>
                <a:lnTo>
                  <a:pt x="791" y="17568"/>
                </a:lnTo>
                <a:lnTo>
                  <a:pt x="717" y="16777"/>
                </a:lnTo>
                <a:lnTo>
                  <a:pt x="717" y="16011"/>
                </a:lnTo>
                <a:lnTo>
                  <a:pt x="717" y="15220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922"/>
                </a:lnTo>
                <a:lnTo>
                  <a:pt x="1186" y="12181"/>
                </a:lnTo>
                <a:lnTo>
                  <a:pt x="1384" y="11465"/>
                </a:lnTo>
                <a:lnTo>
                  <a:pt x="1631" y="10748"/>
                </a:lnTo>
                <a:lnTo>
                  <a:pt x="1903" y="10056"/>
                </a:lnTo>
                <a:lnTo>
                  <a:pt x="2224" y="9389"/>
                </a:lnTo>
                <a:lnTo>
                  <a:pt x="2545" y="8722"/>
                </a:lnTo>
                <a:lnTo>
                  <a:pt x="2916" y="8080"/>
                </a:lnTo>
                <a:lnTo>
                  <a:pt x="3311" y="7462"/>
                </a:lnTo>
                <a:lnTo>
                  <a:pt x="3756" y="6869"/>
                </a:lnTo>
                <a:lnTo>
                  <a:pt x="4201" y="6276"/>
                </a:lnTo>
                <a:lnTo>
                  <a:pt x="4670" y="5732"/>
                </a:lnTo>
                <a:lnTo>
                  <a:pt x="5189" y="5189"/>
                </a:lnTo>
                <a:lnTo>
                  <a:pt x="5708" y="4695"/>
                </a:lnTo>
                <a:lnTo>
                  <a:pt x="6276" y="4200"/>
                </a:lnTo>
                <a:lnTo>
                  <a:pt x="6845" y="3756"/>
                </a:lnTo>
                <a:lnTo>
                  <a:pt x="7462" y="3336"/>
                </a:lnTo>
                <a:lnTo>
                  <a:pt x="8080" y="2940"/>
                </a:lnTo>
                <a:lnTo>
                  <a:pt x="8722" y="2570"/>
                </a:lnTo>
                <a:lnTo>
                  <a:pt x="9365" y="2224"/>
                </a:lnTo>
                <a:lnTo>
                  <a:pt x="10057" y="1927"/>
                </a:lnTo>
                <a:lnTo>
                  <a:pt x="10748" y="1655"/>
                </a:lnTo>
                <a:lnTo>
                  <a:pt x="11440" y="1408"/>
                </a:lnTo>
                <a:lnTo>
                  <a:pt x="12181" y="1186"/>
                </a:lnTo>
                <a:lnTo>
                  <a:pt x="12923" y="1038"/>
                </a:lnTo>
                <a:lnTo>
                  <a:pt x="13664" y="889"/>
                </a:lnTo>
                <a:lnTo>
                  <a:pt x="14430" y="791"/>
                </a:lnTo>
                <a:lnTo>
                  <a:pt x="15196" y="741"/>
                </a:lnTo>
                <a:lnTo>
                  <a:pt x="15986" y="717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6" y="99"/>
                </a:lnTo>
                <a:lnTo>
                  <a:pt x="13565" y="198"/>
                </a:lnTo>
                <a:lnTo>
                  <a:pt x="12774" y="346"/>
                </a:lnTo>
                <a:lnTo>
                  <a:pt x="12008" y="519"/>
                </a:lnTo>
                <a:lnTo>
                  <a:pt x="11243" y="741"/>
                </a:lnTo>
                <a:lnTo>
                  <a:pt x="10501" y="988"/>
                </a:lnTo>
                <a:lnTo>
                  <a:pt x="9760" y="1260"/>
                </a:lnTo>
                <a:lnTo>
                  <a:pt x="9068" y="1581"/>
                </a:lnTo>
                <a:lnTo>
                  <a:pt x="8376" y="1952"/>
                </a:lnTo>
                <a:lnTo>
                  <a:pt x="7709" y="2323"/>
                </a:lnTo>
                <a:lnTo>
                  <a:pt x="7067" y="2743"/>
                </a:lnTo>
                <a:lnTo>
                  <a:pt x="6424" y="3187"/>
                </a:lnTo>
                <a:lnTo>
                  <a:pt x="5831" y="3657"/>
                </a:lnTo>
                <a:lnTo>
                  <a:pt x="5238" y="4176"/>
                </a:lnTo>
                <a:lnTo>
                  <a:pt x="4695" y="4695"/>
                </a:lnTo>
                <a:lnTo>
                  <a:pt x="4151" y="5263"/>
                </a:lnTo>
                <a:lnTo>
                  <a:pt x="3657" y="5831"/>
                </a:lnTo>
                <a:lnTo>
                  <a:pt x="3188" y="6449"/>
                </a:lnTo>
                <a:lnTo>
                  <a:pt x="2743" y="7067"/>
                </a:lnTo>
                <a:lnTo>
                  <a:pt x="2323" y="7709"/>
                </a:lnTo>
                <a:lnTo>
                  <a:pt x="1928" y="8376"/>
                </a:lnTo>
                <a:lnTo>
                  <a:pt x="1582" y="9068"/>
                </a:lnTo>
                <a:lnTo>
                  <a:pt x="1260" y="9784"/>
                </a:lnTo>
                <a:lnTo>
                  <a:pt x="964" y="10501"/>
                </a:lnTo>
                <a:lnTo>
                  <a:pt x="717" y="11242"/>
                </a:lnTo>
                <a:lnTo>
                  <a:pt x="495" y="12008"/>
                </a:lnTo>
                <a:lnTo>
                  <a:pt x="322" y="12774"/>
                </a:lnTo>
                <a:lnTo>
                  <a:pt x="173" y="13565"/>
                </a:lnTo>
                <a:lnTo>
                  <a:pt x="74" y="14355"/>
                </a:lnTo>
                <a:lnTo>
                  <a:pt x="25" y="15171"/>
                </a:lnTo>
                <a:lnTo>
                  <a:pt x="0" y="16011"/>
                </a:lnTo>
                <a:lnTo>
                  <a:pt x="25" y="16826"/>
                </a:lnTo>
                <a:lnTo>
                  <a:pt x="74" y="17642"/>
                </a:lnTo>
                <a:lnTo>
                  <a:pt x="173" y="18432"/>
                </a:lnTo>
                <a:lnTo>
                  <a:pt x="322" y="19223"/>
                </a:lnTo>
                <a:lnTo>
                  <a:pt x="495" y="19989"/>
                </a:lnTo>
                <a:lnTo>
                  <a:pt x="717" y="20755"/>
                </a:lnTo>
                <a:lnTo>
                  <a:pt x="964" y="21496"/>
                </a:lnTo>
                <a:lnTo>
                  <a:pt x="1260" y="22213"/>
                </a:lnTo>
                <a:lnTo>
                  <a:pt x="1582" y="22929"/>
                </a:lnTo>
                <a:lnTo>
                  <a:pt x="1928" y="23621"/>
                </a:lnTo>
                <a:lnTo>
                  <a:pt x="2323" y="24288"/>
                </a:lnTo>
                <a:lnTo>
                  <a:pt x="2743" y="24931"/>
                </a:lnTo>
                <a:lnTo>
                  <a:pt x="3188" y="25548"/>
                </a:lnTo>
                <a:lnTo>
                  <a:pt x="3657" y="26166"/>
                </a:lnTo>
                <a:lnTo>
                  <a:pt x="4151" y="26734"/>
                </a:lnTo>
                <a:lnTo>
                  <a:pt x="4695" y="27303"/>
                </a:lnTo>
                <a:lnTo>
                  <a:pt x="5238" y="27821"/>
                </a:lnTo>
                <a:lnTo>
                  <a:pt x="5831" y="28340"/>
                </a:lnTo>
                <a:lnTo>
                  <a:pt x="6424" y="28810"/>
                </a:lnTo>
                <a:lnTo>
                  <a:pt x="7067" y="29254"/>
                </a:lnTo>
                <a:lnTo>
                  <a:pt x="7709" y="29675"/>
                </a:lnTo>
                <a:lnTo>
                  <a:pt x="8376" y="30045"/>
                </a:lnTo>
                <a:lnTo>
                  <a:pt x="9068" y="30416"/>
                </a:lnTo>
                <a:lnTo>
                  <a:pt x="9760" y="30737"/>
                </a:lnTo>
                <a:lnTo>
                  <a:pt x="10501" y="31009"/>
                </a:lnTo>
                <a:lnTo>
                  <a:pt x="11243" y="31281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99"/>
                </a:lnTo>
                <a:lnTo>
                  <a:pt x="14356" y="31898"/>
                </a:lnTo>
                <a:lnTo>
                  <a:pt x="15171" y="31972"/>
                </a:lnTo>
                <a:lnTo>
                  <a:pt x="15986" y="31997"/>
                </a:lnTo>
                <a:lnTo>
                  <a:pt x="16802" y="31972"/>
                </a:lnTo>
                <a:lnTo>
                  <a:pt x="17617" y="31898"/>
                </a:lnTo>
                <a:lnTo>
                  <a:pt x="18433" y="31799"/>
                </a:lnTo>
                <a:lnTo>
                  <a:pt x="19199" y="31651"/>
                </a:lnTo>
                <a:lnTo>
                  <a:pt x="19989" y="31478"/>
                </a:lnTo>
                <a:lnTo>
                  <a:pt x="20730" y="31281"/>
                </a:lnTo>
                <a:lnTo>
                  <a:pt x="21472" y="31009"/>
                </a:lnTo>
                <a:lnTo>
                  <a:pt x="22213" y="30737"/>
                </a:lnTo>
                <a:lnTo>
                  <a:pt x="22905" y="30416"/>
                </a:lnTo>
                <a:lnTo>
                  <a:pt x="23597" y="30045"/>
                </a:lnTo>
                <a:lnTo>
                  <a:pt x="24264" y="29675"/>
                </a:lnTo>
                <a:lnTo>
                  <a:pt x="24931" y="29254"/>
                </a:lnTo>
                <a:lnTo>
                  <a:pt x="25549" y="28810"/>
                </a:lnTo>
                <a:lnTo>
                  <a:pt x="26166" y="28340"/>
                </a:lnTo>
                <a:lnTo>
                  <a:pt x="26735" y="27821"/>
                </a:lnTo>
                <a:lnTo>
                  <a:pt x="27303" y="27303"/>
                </a:lnTo>
                <a:lnTo>
                  <a:pt x="27822" y="26734"/>
                </a:lnTo>
                <a:lnTo>
                  <a:pt x="28316" y="26166"/>
                </a:lnTo>
                <a:lnTo>
                  <a:pt x="28810" y="25548"/>
                </a:lnTo>
                <a:lnTo>
                  <a:pt x="29255" y="24931"/>
                </a:lnTo>
                <a:lnTo>
                  <a:pt x="29650" y="24288"/>
                </a:lnTo>
                <a:lnTo>
                  <a:pt x="30045" y="23621"/>
                </a:lnTo>
                <a:lnTo>
                  <a:pt x="30391" y="22929"/>
                </a:lnTo>
                <a:lnTo>
                  <a:pt x="30713" y="22213"/>
                </a:lnTo>
                <a:lnTo>
                  <a:pt x="31009" y="21496"/>
                </a:lnTo>
                <a:lnTo>
                  <a:pt x="31256" y="20755"/>
                </a:lnTo>
                <a:lnTo>
                  <a:pt x="31478" y="19989"/>
                </a:lnTo>
                <a:lnTo>
                  <a:pt x="31651" y="19223"/>
                </a:lnTo>
                <a:lnTo>
                  <a:pt x="31800" y="18432"/>
                </a:lnTo>
                <a:lnTo>
                  <a:pt x="31899" y="17642"/>
                </a:lnTo>
                <a:lnTo>
                  <a:pt x="31948" y="16826"/>
                </a:lnTo>
                <a:lnTo>
                  <a:pt x="31973" y="16011"/>
                </a:lnTo>
                <a:lnTo>
                  <a:pt x="31948" y="15171"/>
                </a:lnTo>
                <a:lnTo>
                  <a:pt x="31899" y="14355"/>
                </a:lnTo>
                <a:lnTo>
                  <a:pt x="31800" y="13565"/>
                </a:lnTo>
                <a:lnTo>
                  <a:pt x="31651" y="12774"/>
                </a:lnTo>
                <a:lnTo>
                  <a:pt x="31478" y="12008"/>
                </a:lnTo>
                <a:lnTo>
                  <a:pt x="31256" y="11242"/>
                </a:lnTo>
                <a:lnTo>
                  <a:pt x="31009" y="10501"/>
                </a:lnTo>
                <a:lnTo>
                  <a:pt x="30713" y="9784"/>
                </a:lnTo>
                <a:lnTo>
                  <a:pt x="30391" y="9068"/>
                </a:lnTo>
                <a:lnTo>
                  <a:pt x="30045" y="8376"/>
                </a:lnTo>
                <a:lnTo>
                  <a:pt x="29650" y="7709"/>
                </a:lnTo>
                <a:lnTo>
                  <a:pt x="29255" y="7067"/>
                </a:lnTo>
                <a:lnTo>
                  <a:pt x="28810" y="6449"/>
                </a:lnTo>
                <a:lnTo>
                  <a:pt x="28316" y="5831"/>
                </a:lnTo>
                <a:lnTo>
                  <a:pt x="27822" y="5263"/>
                </a:lnTo>
                <a:lnTo>
                  <a:pt x="27303" y="4695"/>
                </a:lnTo>
                <a:lnTo>
                  <a:pt x="26735" y="4176"/>
                </a:lnTo>
                <a:lnTo>
                  <a:pt x="26166" y="3657"/>
                </a:lnTo>
                <a:lnTo>
                  <a:pt x="25549" y="3187"/>
                </a:lnTo>
                <a:lnTo>
                  <a:pt x="24931" y="2743"/>
                </a:lnTo>
                <a:lnTo>
                  <a:pt x="24264" y="2323"/>
                </a:lnTo>
                <a:lnTo>
                  <a:pt x="23597" y="1952"/>
                </a:lnTo>
                <a:lnTo>
                  <a:pt x="22905" y="1581"/>
                </a:lnTo>
                <a:lnTo>
                  <a:pt x="22213" y="1260"/>
                </a:lnTo>
                <a:lnTo>
                  <a:pt x="21472" y="988"/>
                </a:lnTo>
                <a:lnTo>
                  <a:pt x="20730" y="741"/>
                </a:lnTo>
                <a:lnTo>
                  <a:pt x="19989" y="519"/>
                </a:lnTo>
                <a:lnTo>
                  <a:pt x="19199" y="346"/>
                </a:lnTo>
                <a:lnTo>
                  <a:pt x="18433" y="198"/>
                </a:lnTo>
                <a:lnTo>
                  <a:pt x="17617" y="99"/>
                </a:lnTo>
                <a:lnTo>
                  <a:pt x="16802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8249966" y="291525"/>
            <a:ext cx="53802" cy="53802"/>
          </a:xfrm>
          <a:custGeom>
            <a:avLst/>
            <a:gdLst/>
            <a:ahLst/>
            <a:cxnLst/>
            <a:rect l="l" t="t" r="r" b="b"/>
            <a:pathLst>
              <a:path w="1558" h="1558" extrusionOk="0">
                <a:moveTo>
                  <a:pt x="618" y="1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7"/>
                </a:lnTo>
                <a:lnTo>
                  <a:pt x="50" y="470"/>
                </a:lnTo>
                <a:lnTo>
                  <a:pt x="1" y="618"/>
                </a:lnTo>
                <a:lnTo>
                  <a:pt x="1" y="767"/>
                </a:lnTo>
                <a:lnTo>
                  <a:pt x="1" y="940"/>
                </a:lnTo>
                <a:lnTo>
                  <a:pt x="50" y="1088"/>
                </a:lnTo>
                <a:lnTo>
                  <a:pt x="124" y="1211"/>
                </a:lnTo>
                <a:lnTo>
                  <a:pt x="223" y="1335"/>
                </a:lnTo>
                <a:lnTo>
                  <a:pt x="346" y="1434"/>
                </a:lnTo>
                <a:lnTo>
                  <a:pt x="470" y="1508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8"/>
                </a:lnTo>
                <a:lnTo>
                  <a:pt x="1211" y="1434"/>
                </a:lnTo>
                <a:lnTo>
                  <a:pt x="1335" y="1335"/>
                </a:lnTo>
                <a:lnTo>
                  <a:pt x="1434" y="1211"/>
                </a:lnTo>
                <a:lnTo>
                  <a:pt x="1508" y="1088"/>
                </a:lnTo>
                <a:lnTo>
                  <a:pt x="1557" y="940"/>
                </a:lnTo>
                <a:lnTo>
                  <a:pt x="1557" y="767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7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7665046" y="25704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4052" y="0"/>
                </a:moveTo>
                <a:lnTo>
                  <a:pt x="3879" y="49"/>
                </a:lnTo>
                <a:lnTo>
                  <a:pt x="3731" y="148"/>
                </a:lnTo>
                <a:lnTo>
                  <a:pt x="3583" y="247"/>
                </a:lnTo>
                <a:lnTo>
                  <a:pt x="272" y="3583"/>
                </a:lnTo>
                <a:lnTo>
                  <a:pt x="149" y="3706"/>
                </a:lnTo>
                <a:lnTo>
                  <a:pt x="74" y="3879"/>
                </a:lnTo>
                <a:lnTo>
                  <a:pt x="25" y="4027"/>
                </a:lnTo>
                <a:lnTo>
                  <a:pt x="0" y="4200"/>
                </a:lnTo>
                <a:lnTo>
                  <a:pt x="25" y="4373"/>
                </a:lnTo>
                <a:lnTo>
                  <a:pt x="74" y="4522"/>
                </a:lnTo>
                <a:lnTo>
                  <a:pt x="149" y="4695"/>
                </a:lnTo>
                <a:lnTo>
                  <a:pt x="272" y="4818"/>
                </a:lnTo>
                <a:lnTo>
                  <a:pt x="396" y="4942"/>
                </a:lnTo>
                <a:lnTo>
                  <a:pt x="544" y="5016"/>
                </a:lnTo>
                <a:lnTo>
                  <a:pt x="717" y="5065"/>
                </a:lnTo>
                <a:lnTo>
                  <a:pt x="890" y="5090"/>
                </a:lnTo>
                <a:lnTo>
                  <a:pt x="1063" y="5065"/>
                </a:lnTo>
                <a:lnTo>
                  <a:pt x="1211" y="5016"/>
                </a:lnTo>
                <a:lnTo>
                  <a:pt x="1359" y="4942"/>
                </a:lnTo>
                <a:lnTo>
                  <a:pt x="1507" y="4818"/>
                </a:lnTo>
                <a:lnTo>
                  <a:pt x="4843" y="1507"/>
                </a:lnTo>
                <a:lnTo>
                  <a:pt x="4942" y="1359"/>
                </a:lnTo>
                <a:lnTo>
                  <a:pt x="5041" y="1211"/>
                </a:lnTo>
                <a:lnTo>
                  <a:pt x="5065" y="1038"/>
                </a:lnTo>
                <a:lnTo>
                  <a:pt x="5090" y="865"/>
                </a:lnTo>
                <a:lnTo>
                  <a:pt x="5065" y="717"/>
                </a:lnTo>
                <a:lnTo>
                  <a:pt x="5041" y="544"/>
                </a:lnTo>
                <a:lnTo>
                  <a:pt x="4942" y="395"/>
                </a:lnTo>
                <a:lnTo>
                  <a:pt x="4843" y="247"/>
                </a:lnTo>
                <a:lnTo>
                  <a:pt x="4695" y="148"/>
                </a:lnTo>
                <a:lnTo>
                  <a:pt x="4547" y="49"/>
                </a:lnTo>
                <a:lnTo>
                  <a:pt x="43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7665046" y="25704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717" y="0"/>
                </a:moveTo>
                <a:lnTo>
                  <a:pt x="544" y="49"/>
                </a:lnTo>
                <a:lnTo>
                  <a:pt x="396" y="148"/>
                </a:lnTo>
                <a:lnTo>
                  <a:pt x="272" y="247"/>
                </a:lnTo>
                <a:lnTo>
                  <a:pt x="149" y="395"/>
                </a:lnTo>
                <a:lnTo>
                  <a:pt x="74" y="544"/>
                </a:lnTo>
                <a:lnTo>
                  <a:pt x="25" y="717"/>
                </a:lnTo>
                <a:lnTo>
                  <a:pt x="0" y="865"/>
                </a:lnTo>
                <a:lnTo>
                  <a:pt x="25" y="1038"/>
                </a:lnTo>
                <a:lnTo>
                  <a:pt x="74" y="1211"/>
                </a:lnTo>
                <a:lnTo>
                  <a:pt x="149" y="1359"/>
                </a:lnTo>
                <a:lnTo>
                  <a:pt x="272" y="1507"/>
                </a:lnTo>
                <a:lnTo>
                  <a:pt x="3583" y="4818"/>
                </a:lnTo>
                <a:lnTo>
                  <a:pt x="3731" y="4942"/>
                </a:lnTo>
                <a:lnTo>
                  <a:pt x="3879" y="5016"/>
                </a:lnTo>
                <a:lnTo>
                  <a:pt x="4052" y="5065"/>
                </a:lnTo>
                <a:lnTo>
                  <a:pt x="4201" y="5090"/>
                </a:lnTo>
                <a:lnTo>
                  <a:pt x="4374" y="5065"/>
                </a:lnTo>
                <a:lnTo>
                  <a:pt x="4547" y="5016"/>
                </a:lnTo>
                <a:lnTo>
                  <a:pt x="4695" y="4942"/>
                </a:lnTo>
                <a:lnTo>
                  <a:pt x="4843" y="4818"/>
                </a:lnTo>
                <a:lnTo>
                  <a:pt x="4942" y="4695"/>
                </a:lnTo>
                <a:lnTo>
                  <a:pt x="5041" y="4522"/>
                </a:lnTo>
                <a:lnTo>
                  <a:pt x="5065" y="4373"/>
                </a:lnTo>
                <a:lnTo>
                  <a:pt x="5090" y="4200"/>
                </a:lnTo>
                <a:lnTo>
                  <a:pt x="5065" y="4027"/>
                </a:lnTo>
                <a:lnTo>
                  <a:pt x="5041" y="3879"/>
                </a:lnTo>
                <a:lnTo>
                  <a:pt x="4942" y="3706"/>
                </a:lnTo>
                <a:lnTo>
                  <a:pt x="4843" y="3583"/>
                </a:lnTo>
                <a:lnTo>
                  <a:pt x="1507" y="247"/>
                </a:lnTo>
                <a:lnTo>
                  <a:pt x="1359" y="148"/>
                </a:lnTo>
                <a:lnTo>
                  <a:pt x="1211" y="49"/>
                </a:lnTo>
                <a:lnTo>
                  <a:pt x="10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9069381" y="1133224"/>
            <a:ext cx="53767" cy="53767"/>
          </a:xfrm>
          <a:custGeom>
            <a:avLst/>
            <a:gdLst/>
            <a:ahLst/>
            <a:cxnLst/>
            <a:rect l="l" t="t" r="r" b="b"/>
            <a:pathLst>
              <a:path w="1557" h="1557" extrusionOk="0">
                <a:moveTo>
                  <a:pt x="618" y="0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6"/>
                </a:lnTo>
                <a:lnTo>
                  <a:pt x="50" y="470"/>
                </a:lnTo>
                <a:lnTo>
                  <a:pt x="0" y="618"/>
                </a:lnTo>
                <a:lnTo>
                  <a:pt x="0" y="791"/>
                </a:lnTo>
                <a:lnTo>
                  <a:pt x="0" y="939"/>
                </a:lnTo>
                <a:lnTo>
                  <a:pt x="50" y="1087"/>
                </a:lnTo>
                <a:lnTo>
                  <a:pt x="124" y="1211"/>
                </a:lnTo>
                <a:lnTo>
                  <a:pt x="223" y="1334"/>
                </a:lnTo>
                <a:lnTo>
                  <a:pt x="346" y="1433"/>
                </a:lnTo>
                <a:lnTo>
                  <a:pt x="470" y="1507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7"/>
                </a:lnTo>
                <a:lnTo>
                  <a:pt x="1211" y="1433"/>
                </a:lnTo>
                <a:lnTo>
                  <a:pt x="1335" y="1334"/>
                </a:lnTo>
                <a:lnTo>
                  <a:pt x="1433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57" y="791"/>
                </a:lnTo>
                <a:lnTo>
                  <a:pt x="1557" y="618"/>
                </a:lnTo>
                <a:lnTo>
                  <a:pt x="1508" y="470"/>
                </a:lnTo>
                <a:lnTo>
                  <a:pt x="1433" y="346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solidFill>
          <a:schemeClr val="dk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>
            <a:spLocks noGrp="1"/>
          </p:cNvSpPr>
          <p:nvPr>
            <p:ph type="title"/>
          </p:nvPr>
        </p:nvSpPr>
        <p:spPr>
          <a:xfrm>
            <a:off x="2364267" y="1541932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4" name="Google Shape;274;p23"/>
          <p:cNvSpPr txBox="1">
            <a:spLocks noGrp="1"/>
          </p:cNvSpPr>
          <p:nvPr>
            <p:ph type="subTitle" idx="1"/>
          </p:nvPr>
        </p:nvSpPr>
        <p:spPr>
          <a:xfrm>
            <a:off x="2364267" y="1911764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3"/>
          <p:cNvSpPr txBox="1">
            <a:spLocks noGrp="1"/>
          </p:cNvSpPr>
          <p:nvPr>
            <p:ph type="title" idx="2"/>
          </p:nvPr>
        </p:nvSpPr>
        <p:spPr>
          <a:xfrm>
            <a:off x="5798577" y="1541932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" name="Google Shape;276;p23"/>
          <p:cNvSpPr txBox="1">
            <a:spLocks noGrp="1"/>
          </p:cNvSpPr>
          <p:nvPr>
            <p:ph type="subTitle" idx="3"/>
          </p:nvPr>
        </p:nvSpPr>
        <p:spPr>
          <a:xfrm>
            <a:off x="5798577" y="1911764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3"/>
          <p:cNvSpPr txBox="1">
            <a:spLocks noGrp="1"/>
          </p:cNvSpPr>
          <p:nvPr>
            <p:ph type="title" idx="4"/>
          </p:nvPr>
        </p:nvSpPr>
        <p:spPr>
          <a:xfrm>
            <a:off x="2364267" y="3065935"/>
            <a:ext cx="1975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8" name="Google Shape;278;p23"/>
          <p:cNvSpPr txBox="1">
            <a:spLocks noGrp="1"/>
          </p:cNvSpPr>
          <p:nvPr>
            <p:ph type="subTitle" idx="5"/>
          </p:nvPr>
        </p:nvSpPr>
        <p:spPr>
          <a:xfrm>
            <a:off x="2364267" y="3435766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3"/>
          <p:cNvSpPr txBox="1">
            <a:spLocks noGrp="1"/>
          </p:cNvSpPr>
          <p:nvPr>
            <p:ph type="title" idx="6"/>
          </p:nvPr>
        </p:nvSpPr>
        <p:spPr>
          <a:xfrm>
            <a:off x="5798577" y="3065935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0" name="Google Shape;280;p23"/>
          <p:cNvSpPr txBox="1">
            <a:spLocks noGrp="1"/>
          </p:cNvSpPr>
          <p:nvPr>
            <p:ph type="subTitle" idx="7"/>
          </p:nvPr>
        </p:nvSpPr>
        <p:spPr>
          <a:xfrm>
            <a:off x="5798577" y="3435766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3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672047" y="4710325"/>
            <a:ext cx="1104936" cy="1104108"/>
          </a:xfrm>
          <a:custGeom>
            <a:avLst/>
            <a:gdLst/>
            <a:ahLst/>
            <a:cxnLst/>
            <a:rect l="l" t="t" r="r" b="b"/>
            <a:pathLst>
              <a:path w="31997" h="31973" extrusionOk="0">
                <a:moveTo>
                  <a:pt x="15986" y="692"/>
                </a:moveTo>
                <a:lnTo>
                  <a:pt x="16777" y="717"/>
                </a:lnTo>
                <a:lnTo>
                  <a:pt x="17567" y="766"/>
                </a:lnTo>
                <a:lnTo>
                  <a:pt x="18333" y="865"/>
                </a:lnTo>
                <a:lnTo>
                  <a:pt x="19075" y="1013"/>
                </a:lnTo>
                <a:lnTo>
                  <a:pt x="19816" y="1186"/>
                </a:lnTo>
                <a:lnTo>
                  <a:pt x="20532" y="1384"/>
                </a:lnTo>
                <a:lnTo>
                  <a:pt x="21249" y="1631"/>
                </a:lnTo>
                <a:lnTo>
                  <a:pt x="21941" y="1903"/>
                </a:lnTo>
                <a:lnTo>
                  <a:pt x="22608" y="2199"/>
                </a:lnTo>
                <a:lnTo>
                  <a:pt x="23275" y="2545"/>
                </a:lnTo>
                <a:lnTo>
                  <a:pt x="23917" y="2916"/>
                </a:lnTo>
                <a:lnTo>
                  <a:pt x="24535" y="3311"/>
                </a:lnTo>
                <a:lnTo>
                  <a:pt x="25128" y="3731"/>
                </a:lnTo>
                <a:lnTo>
                  <a:pt x="25721" y="4201"/>
                </a:lnTo>
                <a:lnTo>
                  <a:pt x="26265" y="4670"/>
                </a:lnTo>
                <a:lnTo>
                  <a:pt x="26808" y="5189"/>
                </a:lnTo>
                <a:lnTo>
                  <a:pt x="27302" y="5708"/>
                </a:lnTo>
                <a:lnTo>
                  <a:pt x="27797" y="6276"/>
                </a:lnTo>
                <a:lnTo>
                  <a:pt x="28241" y="6844"/>
                </a:lnTo>
                <a:lnTo>
                  <a:pt x="28661" y="7437"/>
                </a:lnTo>
                <a:lnTo>
                  <a:pt x="29057" y="8055"/>
                </a:lnTo>
                <a:lnTo>
                  <a:pt x="29427" y="8697"/>
                </a:lnTo>
                <a:lnTo>
                  <a:pt x="29773" y="9365"/>
                </a:lnTo>
                <a:lnTo>
                  <a:pt x="30070" y="10032"/>
                </a:lnTo>
                <a:lnTo>
                  <a:pt x="30342" y="10723"/>
                </a:lnTo>
                <a:lnTo>
                  <a:pt x="30589" y="11440"/>
                </a:lnTo>
                <a:lnTo>
                  <a:pt x="30811" y="12157"/>
                </a:lnTo>
                <a:lnTo>
                  <a:pt x="30959" y="12898"/>
                </a:lnTo>
                <a:lnTo>
                  <a:pt x="31108" y="13664"/>
                </a:lnTo>
                <a:lnTo>
                  <a:pt x="31206" y="14430"/>
                </a:lnTo>
                <a:lnTo>
                  <a:pt x="31256" y="15196"/>
                </a:lnTo>
                <a:lnTo>
                  <a:pt x="31280" y="15986"/>
                </a:lnTo>
                <a:lnTo>
                  <a:pt x="31256" y="16777"/>
                </a:lnTo>
                <a:lnTo>
                  <a:pt x="31206" y="17543"/>
                </a:lnTo>
                <a:lnTo>
                  <a:pt x="31108" y="18309"/>
                </a:lnTo>
                <a:lnTo>
                  <a:pt x="30959" y="19050"/>
                </a:lnTo>
                <a:lnTo>
                  <a:pt x="30811" y="19791"/>
                </a:lnTo>
                <a:lnTo>
                  <a:pt x="30589" y="20533"/>
                </a:lnTo>
                <a:lnTo>
                  <a:pt x="30342" y="21224"/>
                </a:lnTo>
                <a:lnTo>
                  <a:pt x="30070" y="21916"/>
                </a:lnTo>
                <a:lnTo>
                  <a:pt x="29773" y="22608"/>
                </a:lnTo>
                <a:lnTo>
                  <a:pt x="29427" y="23251"/>
                </a:lnTo>
                <a:lnTo>
                  <a:pt x="29057" y="23893"/>
                </a:lnTo>
                <a:lnTo>
                  <a:pt x="28661" y="24511"/>
                </a:lnTo>
                <a:lnTo>
                  <a:pt x="28241" y="25128"/>
                </a:lnTo>
                <a:lnTo>
                  <a:pt x="27797" y="25697"/>
                </a:lnTo>
                <a:lnTo>
                  <a:pt x="27302" y="26240"/>
                </a:lnTo>
                <a:lnTo>
                  <a:pt x="26808" y="26784"/>
                </a:lnTo>
                <a:lnTo>
                  <a:pt x="26265" y="27278"/>
                </a:lnTo>
                <a:lnTo>
                  <a:pt x="25721" y="27772"/>
                </a:lnTo>
                <a:lnTo>
                  <a:pt x="25128" y="28217"/>
                </a:lnTo>
                <a:lnTo>
                  <a:pt x="24535" y="28662"/>
                </a:lnTo>
                <a:lnTo>
                  <a:pt x="23917" y="29057"/>
                </a:lnTo>
                <a:lnTo>
                  <a:pt x="23275" y="29428"/>
                </a:lnTo>
                <a:lnTo>
                  <a:pt x="22608" y="29749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2" y="30589"/>
                </a:lnTo>
                <a:lnTo>
                  <a:pt x="19816" y="30787"/>
                </a:lnTo>
                <a:lnTo>
                  <a:pt x="19075" y="30959"/>
                </a:lnTo>
                <a:lnTo>
                  <a:pt x="18333" y="31083"/>
                </a:lnTo>
                <a:lnTo>
                  <a:pt x="17567" y="31182"/>
                </a:lnTo>
                <a:lnTo>
                  <a:pt x="16777" y="31256"/>
                </a:lnTo>
                <a:lnTo>
                  <a:pt x="15220" y="31256"/>
                </a:lnTo>
                <a:lnTo>
                  <a:pt x="14430" y="31182"/>
                </a:lnTo>
                <a:lnTo>
                  <a:pt x="13664" y="31083"/>
                </a:lnTo>
                <a:lnTo>
                  <a:pt x="12922" y="30959"/>
                </a:lnTo>
                <a:lnTo>
                  <a:pt x="12181" y="30787"/>
                </a:lnTo>
                <a:lnTo>
                  <a:pt x="11465" y="30589"/>
                </a:lnTo>
                <a:lnTo>
                  <a:pt x="10748" y="30342"/>
                </a:lnTo>
                <a:lnTo>
                  <a:pt x="10056" y="30070"/>
                </a:lnTo>
                <a:lnTo>
                  <a:pt x="9389" y="29749"/>
                </a:lnTo>
                <a:lnTo>
                  <a:pt x="8722" y="29428"/>
                </a:lnTo>
                <a:lnTo>
                  <a:pt x="8080" y="29057"/>
                </a:lnTo>
                <a:lnTo>
                  <a:pt x="7462" y="28662"/>
                </a:lnTo>
                <a:lnTo>
                  <a:pt x="6869" y="28217"/>
                </a:lnTo>
                <a:lnTo>
                  <a:pt x="6276" y="27772"/>
                </a:lnTo>
                <a:lnTo>
                  <a:pt x="5732" y="27278"/>
                </a:lnTo>
                <a:lnTo>
                  <a:pt x="5189" y="26784"/>
                </a:lnTo>
                <a:lnTo>
                  <a:pt x="4695" y="26240"/>
                </a:lnTo>
                <a:lnTo>
                  <a:pt x="4200" y="25697"/>
                </a:lnTo>
                <a:lnTo>
                  <a:pt x="3756" y="25128"/>
                </a:lnTo>
                <a:lnTo>
                  <a:pt x="3336" y="24511"/>
                </a:lnTo>
                <a:lnTo>
                  <a:pt x="2940" y="23893"/>
                </a:lnTo>
                <a:lnTo>
                  <a:pt x="2570" y="23251"/>
                </a:lnTo>
                <a:lnTo>
                  <a:pt x="2224" y="22608"/>
                </a:lnTo>
                <a:lnTo>
                  <a:pt x="1927" y="21916"/>
                </a:lnTo>
                <a:lnTo>
                  <a:pt x="1631" y="21224"/>
                </a:lnTo>
                <a:lnTo>
                  <a:pt x="1408" y="20533"/>
                </a:lnTo>
                <a:lnTo>
                  <a:pt x="1186" y="19791"/>
                </a:lnTo>
                <a:lnTo>
                  <a:pt x="1013" y="19050"/>
                </a:lnTo>
                <a:lnTo>
                  <a:pt x="890" y="18309"/>
                </a:lnTo>
                <a:lnTo>
                  <a:pt x="791" y="17543"/>
                </a:lnTo>
                <a:lnTo>
                  <a:pt x="741" y="16777"/>
                </a:lnTo>
                <a:lnTo>
                  <a:pt x="717" y="15986"/>
                </a:lnTo>
                <a:lnTo>
                  <a:pt x="741" y="15196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898"/>
                </a:lnTo>
                <a:lnTo>
                  <a:pt x="1186" y="12157"/>
                </a:lnTo>
                <a:lnTo>
                  <a:pt x="1408" y="11440"/>
                </a:lnTo>
                <a:lnTo>
                  <a:pt x="1631" y="10723"/>
                </a:lnTo>
                <a:lnTo>
                  <a:pt x="1927" y="10032"/>
                </a:lnTo>
                <a:lnTo>
                  <a:pt x="2224" y="9365"/>
                </a:lnTo>
                <a:lnTo>
                  <a:pt x="2570" y="8697"/>
                </a:lnTo>
                <a:lnTo>
                  <a:pt x="2940" y="8055"/>
                </a:lnTo>
                <a:lnTo>
                  <a:pt x="3336" y="7437"/>
                </a:lnTo>
                <a:lnTo>
                  <a:pt x="3756" y="6844"/>
                </a:lnTo>
                <a:lnTo>
                  <a:pt x="4200" y="6276"/>
                </a:lnTo>
                <a:lnTo>
                  <a:pt x="4695" y="5708"/>
                </a:lnTo>
                <a:lnTo>
                  <a:pt x="5189" y="5189"/>
                </a:lnTo>
                <a:lnTo>
                  <a:pt x="5732" y="4670"/>
                </a:lnTo>
                <a:lnTo>
                  <a:pt x="6276" y="4201"/>
                </a:lnTo>
                <a:lnTo>
                  <a:pt x="6869" y="3731"/>
                </a:lnTo>
                <a:lnTo>
                  <a:pt x="7462" y="3311"/>
                </a:lnTo>
                <a:lnTo>
                  <a:pt x="8080" y="2916"/>
                </a:lnTo>
                <a:lnTo>
                  <a:pt x="8722" y="2545"/>
                </a:lnTo>
                <a:lnTo>
                  <a:pt x="9389" y="2199"/>
                </a:lnTo>
                <a:lnTo>
                  <a:pt x="10056" y="1903"/>
                </a:lnTo>
                <a:lnTo>
                  <a:pt x="10748" y="1631"/>
                </a:lnTo>
                <a:lnTo>
                  <a:pt x="11465" y="1384"/>
                </a:lnTo>
                <a:lnTo>
                  <a:pt x="12181" y="1186"/>
                </a:lnTo>
                <a:lnTo>
                  <a:pt x="12922" y="1013"/>
                </a:lnTo>
                <a:lnTo>
                  <a:pt x="13664" y="865"/>
                </a:lnTo>
                <a:lnTo>
                  <a:pt x="14430" y="766"/>
                </a:lnTo>
                <a:lnTo>
                  <a:pt x="15220" y="717"/>
                </a:lnTo>
                <a:lnTo>
                  <a:pt x="15986" y="692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5" y="74"/>
                </a:lnTo>
                <a:lnTo>
                  <a:pt x="13565" y="173"/>
                </a:lnTo>
                <a:lnTo>
                  <a:pt x="12774" y="321"/>
                </a:lnTo>
                <a:lnTo>
                  <a:pt x="12008" y="494"/>
                </a:lnTo>
                <a:lnTo>
                  <a:pt x="11242" y="717"/>
                </a:lnTo>
                <a:lnTo>
                  <a:pt x="10501" y="964"/>
                </a:lnTo>
                <a:lnTo>
                  <a:pt x="9784" y="1260"/>
                </a:lnTo>
                <a:lnTo>
                  <a:pt x="9068" y="1581"/>
                </a:lnTo>
                <a:lnTo>
                  <a:pt x="8376" y="1927"/>
                </a:lnTo>
                <a:lnTo>
                  <a:pt x="7709" y="2298"/>
                </a:lnTo>
                <a:lnTo>
                  <a:pt x="7067" y="2718"/>
                </a:lnTo>
                <a:lnTo>
                  <a:pt x="6449" y="3163"/>
                </a:lnTo>
                <a:lnTo>
                  <a:pt x="5831" y="3657"/>
                </a:lnTo>
                <a:lnTo>
                  <a:pt x="5263" y="4151"/>
                </a:lnTo>
                <a:lnTo>
                  <a:pt x="4695" y="4670"/>
                </a:lnTo>
                <a:lnTo>
                  <a:pt x="4176" y="5238"/>
                </a:lnTo>
                <a:lnTo>
                  <a:pt x="3657" y="5807"/>
                </a:lnTo>
                <a:lnTo>
                  <a:pt x="3187" y="6424"/>
                </a:lnTo>
                <a:lnTo>
                  <a:pt x="2743" y="7042"/>
                </a:lnTo>
                <a:lnTo>
                  <a:pt x="2323" y="7684"/>
                </a:lnTo>
                <a:lnTo>
                  <a:pt x="1952" y="8376"/>
                </a:lnTo>
                <a:lnTo>
                  <a:pt x="1581" y="9043"/>
                </a:lnTo>
                <a:lnTo>
                  <a:pt x="1260" y="9760"/>
                </a:lnTo>
                <a:lnTo>
                  <a:pt x="988" y="10501"/>
                </a:lnTo>
                <a:lnTo>
                  <a:pt x="717" y="11242"/>
                </a:lnTo>
                <a:lnTo>
                  <a:pt x="519" y="11984"/>
                </a:lnTo>
                <a:lnTo>
                  <a:pt x="321" y="12774"/>
                </a:lnTo>
                <a:lnTo>
                  <a:pt x="198" y="13540"/>
                </a:lnTo>
                <a:lnTo>
                  <a:pt x="99" y="14356"/>
                </a:lnTo>
                <a:lnTo>
                  <a:pt x="25" y="15171"/>
                </a:lnTo>
                <a:lnTo>
                  <a:pt x="0" y="15986"/>
                </a:lnTo>
                <a:lnTo>
                  <a:pt x="25" y="16802"/>
                </a:lnTo>
                <a:lnTo>
                  <a:pt x="99" y="17617"/>
                </a:lnTo>
                <a:lnTo>
                  <a:pt x="198" y="18408"/>
                </a:lnTo>
                <a:lnTo>
                  <a:pt x="321" y="19198"/>
                </a:lnTo>
                <a:lnTo>
                  <a:pt x="519" y="19964"/>
                </a:lnTo>
                <a:lnTo>
                  <a:pt x="717" y="20730"/>
                </a:lnTo>
                <a:lnTo>
                  <a:pt x="988" y="21472"/>
                </a:lnTo>
                <a:lnTo>
                  <a:pt x="1260" y="22188"/>
                </a:lnTo>
                <a:lnTo>
                  <a:pt x="1581" y="22905"/>
                </a:lnTo>
                <a:lnTo>
                  <a:pt x="1952" y="23596"/>
                </a:lnTo>
                <a:lnTo>
                  <a:pt x="2323" y="24264"/>
                </a:lnTo>
                <a:lnTo>
                  <a:pt x="2743" y="24906"/>
                </a:lnTo>
                <a:lnTo>
                  <a:pt x="3187" y="25548"/>
                </a:lnTo>
                <a:lnTo>
                  <a:pt x="3657" y="26141"/>
                </a:lnTo>
                <a:lnTo>
                  <a:pt x="4176" y="26734"/>
                </a:lnTo>
                <a:lnTo>
                  <a:pt x="4695" y="27278"/>
                </a:lnTo>
                <a:lnTo>
                  <a:pt x="5263" y="27822"/>
                </a:lnTo>
                <a:lnTo>
                  <a:pt x="5831" y="28316"/>
                </a:lnTo>
                <a:lnTo>
                  <a:pt x="6449" y="28785"/>
                </a:lnTo>
                <a:lnTo>
                  <a:pt x="7067" y="29230"/>
                </a:lnTo>
                <a:lnTo>
                  <a:pt x="7709" y="29650"/>
                </a:lnTo>
                <a:lnTo>
                  <a:pt x="8376" y="30045"/>
                </a:lnTo>
                <a:lnTo>
                  <a:pt x="9068" y="30391"/>
                </a:lnTo>
                <a:lnTo>
                  <a:pt x="9784" y="30712"/>
                </a:lnTo>
                <a:lnTo>
                  <a:pt x="10501" y="31009"/>
                </a:lnTo>
                <a:lnTo>
                  <a:pt x="11242" y="31256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75"/>
                </a:lnTo>
                <a:lnTo>
                  <a:pt x="14355" y="31898"/>
                </a:lnTo>
                <a:lnTo>
                  <a:pt x="15171" y="31948"/>
                </a:lnTo>
                <a:lnTo>
                  <a:pt x="15986" y="31973"/>
                </a:lnTo>
                <a:lnTo>
                  <a:pt x="16826" y="31948"/>
                </a:lnTo>
                <a:lnTo>
                  <a:pt x="17642" y="31898"/>
                </a:lnTo>
                <a:lnTo>
                  <a:pt x="18432" y="31775"/>
                </a:lnTo>
                <a:lnTo>
                  <a:pt x="19223" y="31651"/>
                </a:lnTo>
                <a:lnTo>
                  <a:pt x="19989" y="31478"/>
                </a:lnTo>
                <a:lnTo>
                  <a:pt x="20755" y="31256"/>
                </a:lnTo>
                <a:lnTo>
                  <a:pt x="21496" y="31009"/>
                </a:lnTo>
                <a:lnTo>
                  <a:pt x="22213" y="30712"/>
                </a:lnTo>
                <a:lnTo>
                  <a:pt x="22929" y="30391"/>
                </a:lnTo>
                <a:lnTo>
                  <a:pt x="23621" y="30045"/>
                </a:lnTo>
                <a:lnTo>
                  <a:pt x="24288" y="29650"/>
                </a:lnTo>
                <a:lnTo>
                  <a:pt x="24931" y="29230"/>
                </a:lnTo>
                <a:lnTo>
                  <a:pt x="25548" y="28785"/>
                </a:lnTo>
                <a:lnTo>
                  <a:pt x="26166" y="28316"/>
                </a:lnTo>
                <a:lnTo>
                  <a:pt x="26734" y="27822"/>
                </a:lnTo>
                <a:lnTo>
                  <a:pt x="27302" y="27278"/>
                </a:lnTo>
                <a:lnTo>
                  <a:pt x="27821" y="26734"/>
                </a:lnTo>
                <a:lnTo>
                  <a:pt x="28340" y="26141"/>
                </a:lnTo>
                <a:lnTo>
                  <a:pt x="28810" y="25548"/>
                </a:lnTo>
                <a:lnTo>
                  <a:pt x="29254" y="24906"/>
                </a:lnTo>
                <a:lnTo>
                  <a:pt x="29674" y="24264"/>
                </a:lnTo>
                <a:lnTo>
                  <a:pt x="30045" y="23596"/>
                </a:lnTo>
                <a:lnTo>
                  <a:pt x="30416" y="22905"/>
                </a:lnTo>
                <a:lnTo>
                  <a:pt x="30737" y="22188"/>
                </a:lnTo>
                <a:lnTo>
                  <a:pt x="31009" y="21472"/>
                </a:lnTo>
                <a:lnTo>
                  <a:pt x="31256" y="20730"/>
                </a:lnTo>
                <a:lnTo>
                  <a:pt x="31478" y="19964"/>
                </a:lnTo>
                <a:lnTo>
                  <a:pt x="31651" y="19198"/>
                </a:lnTo>
                <a:lnTo>
                  <a:pt x="31799" y="18408"/>
                </a:lnTo>
                <a:lnTo>
                  <a:pt x="31898" y="17617"/>
                </a:lnTo>
                <a:lnTo>
                  <a:pt x="31972" y="16802"/>
                </a:lnTo>
                <a:lnTo>
                  <a:pt x="31997" y="15986"/>
                </a:lnTo>
                <a:lnTo>
                  <a:pt x="31972" y="15171"/>
                </a:lnTo>
                <a:lnTo>
                  <a:pt x="31898" y="14356"/>
                </a:lnTo>
                <a:lnTo>
                  <a:pt x="31799" y="13540"/>
                </a:lnTo>
                <a:lnTo>
                  <a:pt x="31651" y="12774"/>
                </a:lnTo>
                <a:lnTo>
                  <a:pt x="31478" y="11984"/>
                </a:lnTo>
                <a:lnTo>
                  <a:pt x="31256" y="11242"/>
                </a:lnTo>
                <a:lnTo>
                  <a:pt x="31009" y="10501"/>
                </a:lnTo>
                <a:lnTo>
                  <a:pt x="30737" y="9760"/>
                </a:lnTo>
                <a:lnTo>
                  <a:pt x="30416" y="9043"/>
                </a:lnTo>
                <a:lnTo>
                  <a:pt x="30045" y="8376"/>
                </a:lnTo>
                <a:lnTo>
                  <a:pt x="29674" y="7684"/>
                </a:lnTo>
                <a:lnTo>
                  <a:pt x="29254" y="7042"/>
                </a:lnTo>
                <a:lnTo>
                  <a:pt x="28810" y="6424"/>
                </a:lnTo>
                <a:lnTo>
                  <a:pt x="28340" y="5807"/>
                </a:lnTo>
                <a:lnTo>
                  <a:pt x="27821" y="5238"/>
                </a:lnTo>
                <a:lnTo>
                  <a:pt x="27302" y="4670"/>
                </a:lnTo>
                <a:lnTo>
                  <a:pt x="26734" y="4151"/>
                </a:lnTo>
                <a:lnTo>
                  <a:pt x="26166" y="3657"/>
                </a:lnTo>
                <a:lnTo>
                  <a:pt x="25548" y="3163"/>
                </a:lnTo>
                <a:lnTo>
                  <a:pt x="24931" y="2718"/>
                </a:lnTo>
                <a:lnTo>
                  <a:pt x="24288" y="2298"/>
                </a:lnTo>
                <a:lnTo>
                  <a:pt x="23621" y="1927"/>
                </a:lnTo>
                <a:lnTo>
                  <a:pt x="22929" y="1581"/>
                </a:lnTo>
                <a:lnTo>
                  <a:pt x="22213" y="1260"/>
                </a:lnTo>
                <a:lnTo>
                  <a:pt x="21496" y="964"/>
                </a:lnTo>
                <a:lnTo>
                  <a:pt x="20755" y="717"/>
                </a:lnTo>
                <a:lnTo>
                  <a:pt x="19989" y="494"/>
                </a:lnTo>
                <a:lnTo>
                  <a:pt x="19223" y="321"/>
                </a:lnTo>
                <a:lnTo>
                  <a:pt x="18432" y="173"/>
                </a:lnTo>
                <a:lnTo>
                  <a:pt x="17642" y="74"/>
                </a:lnTo>
                <a:lnTo>
                  <a:pt x="16826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3"/>
          <p:cNvSpPr/>
          <p:nvPr/>
        </p:nvSpPr>
        <p:spPr>
          <a:xfrm>
            <a:off x="1786323" y="4545475"/>
            <a:ext cx="156156" cy="156190"/>
          </a:xfrm>
          <a:custGeom>
            <a:avLst/>
            <a:gdLst/>
            <a:ahLst/>
            <a:cxnLst/>
            <a:rect l="l" t="t" r="r" b="b"/>
            <a:pathLst>
              <a:path w="4522" h="4523" extrusionOk="0">
                <a:moveTo>
                  <a:pt x="2026" y="1"/>
                </a:moveTo>
                <a:lnTo>
                  <a:pt x="1804" y="50"/>
                </a:lnTo>
                <a:lnTo>
                  <a:pt x="1606" y="100"/>
                </a:lnTo>
                <a:lnTo>
                  <a:pt x="1384" y="174"/>
                </a:lnTo>
                <a:lnTo>
                  <a:pt x="1186" y="273"/>
                </a:lnTo>
                <a:lnTo>
                  <a:pt x="1013" y="371"/>
                </a:lnTo>
                <a:lnTo>
                  <a:pt x="840" y="520"/>
                </a:lnTo>
                <a:lnTo>
                  <a:pt x="667" y="668"/>
                </a:lnTo>
                <a:lnTo>
                  <a:pt x="519" y="816"/>
                </a:lnTo>
                <a:lnTo>
                  <a:pt x="395" y="989"/>
                </a:lnTo>
                <a:lnTo>
                  <a:pt x="272" y="1187"/>
                </a:lnTo>
                <a:lnTo>
                  <a:pt x="198" y="1385"/>
                </a:lnTo>
                <a:lnTo>
                  <a:pt x="99" y="1582"/>
                </a:lnTo>
                <a:lnTo>
                  <a:pt x="49" y="1805"/>
                </a:lnTo>
                <a:lnTo>
                  <a:pt x="25" y="2027"/>
                </a:lnTo>
                <a:lnTo>
                  <a:pt x="0" y="2249"/>
                </a:lnTo>
                <a:lnTo>
                  <a:pt x="25" y="2496"/>
                </a:lnTo>
                <a:lnTo>
                  <a:pt x="49" y="2719"/>
                </a:lnTo>
                <a:lnTo>
                  <a:pt x="99" y="2916"/>
                </a:lnTo>
                <a:lnTo>
                  <a:pt x="198" y="3139"/>
                </a:lnTo>
                <a:lnTo>
                  <a:pt x="272" y="3336"/>
                </a:lnTo>
                <a:lnTo>
                  <a:pt x="395" y="3509"/>
                </a:lnTo>
                <a:lnTo>
                  <a:pt x="519" y="3682"/>
                </a:lnTo>
                <a:lnTo>
                  <a:pt x="667" y="3855"/>
                </a:lnTo>
                <a:lnTo>
                  <a:pt x="840" y="4004"/>
                </a:lnTo>
                <a:lnTo>
                  <a:pt x="1013" y="4127"/>
                </a:lnTo>
                <a:lnTo>
                  <a:pt x="1186" y="4251"/>
                </a:lnTo>
                <a:lnTo>
                  <a:pt x="1384" y="4350"/>
                </a:lnTo>
                <a:lnTo>
                  <a:pt x="1606" y="4424"/>
                </a:lnTo>
                <a:lnTo>
                  <a:pt x="1804" y="4473"/>
                </a:lnTo>
                <a:lnTo>
                  <a:pt x="2026" y="4498"/>
                </a:lnTo>
                <a:lnTo>
                  <a:pt x="2273" y="4522"/>
                </a:lnTo>
                <a:lnTo>
                  <a:pt x="2496" y="4498"/>
                </a:lnTo>
                <a:lnTo>
                  <a:pt x="2718" y="4473"/>
                </a:lnTo>
                <a:lnTo>
                  <a:pt x="2940" y="4424"/>
                </a:lnTo>
                <a:lnTo>
                  <a:pt x="3138" y="4350"/>
                </a:lnTo>
                <a:lnTo>
                  <a:pt x="3336" y="4251"/>
                </a:lnTo>
                <a:lnTo>
                  <a:pt x="3533" y="4127"/>
                </a:lnTo>
                <a:lnTo>
                  <a:pt x="3706" y="4004"/>
                </a:lnTo>
                <a:lnTo>
                  <a:pt x="3854" y="3855"/>
                </a:lnTo>
                <a:lnTo>
                  <a:pt x="4003" y="3682"/>
                </a:lnTo>
                <a:lnTo>
                  <a:pt x="4151" y="3509"/>
                </a:lnTo>
                <a:lnTo>
                  <a:pt x="4250" y="3336"/>
                </a:lnTo>
                <a:lnTo>
                  <a:pt x="4349" y="3139"/>
                </a:lnTo>
                <a:lnTo>
                  <a:pt x="4423" y="2916"/>
                </a:lnTo>
                <a:lnTo>
                  <a:pt x="4472" y="2719"/>
                </a:lnTo>
                <a:lnTo>
                  <a:pt x="4522" y="2496"/>
                </a:lnTo>
                <a:lnTo>
                  <a:pt x="4522" y="2249"/>
                </a:lnTo>
                <a:lnTo>
                  <a:pt x="4522" y="2027"/>
                </a:lnTo>
                <a:lnTo>
                  <a:pt x="4472" y="1805"/>
                </a:lnTo>
                <a:lnTo>
                  <a:pt x="4423" y="1582"/>
                </a:lnTo>
                <a:lnTo>
                  <a:pt x="4349" y="1385"/>
                </a:lnTo>
                <a:lnTo>
                  <a:pt x="4250" y="1187"/>
                </a:lnTo>
                <a:lnTo>
                  <a:pt x="4151" y="989"/>
                </a:lnTo>
                <a:lnTo>
                  <a:pt x="4003" y="816"/>
                </a:lnTo>
                <a:lnTo>
                  <a:pt x="3854" y="668"/>
                </a:lnTo>
                <a:lnTo>
                  <a:pt x="3706" y="520"/>
                </a:lnTo>
                <a:lnTo>
                  <a:pt x="3533" y="371"/>
                </a:lnTo>
                <a:lnTo>
                  <a:pt x="3336" y="273"/>
                </a:lnTo>
                <a:lnTo>
                  <a:pt x="3138" y="174"/>
                </a:lnTo>
                <a:lnTo>
                  <a:pt x="2940" y="100"/>
                </a:lnTo>
                <a:lnTo>
                  <a:pt x="2718" y="50"/>
                </a:lnTo>
                <a:lnTo>
                  <a:pt x="24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304789" y="4630887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53" y="25"/>
                </a:lnTo>
                <a:lnTo>
                  <a:pt x="3880" y="75"/>
                </a:lnTo>
                <a:lnTo>
                  <a:pt x="3732" y="149"/>
                </a:lnTo>
                <a:lnTo>
                  <a:pt x="3583" y="272"/>
                </a:lnTo>
                <a:lnTo>
                  <a:pt x="248" y="3583"/>
                </a:lnTo>
                <a:lnTo>
                  <a:pt x="149" y="3731"/>
                </a:lnTo>
                <a:lnTo>
                  <a:pt x="75" y="3880"/>
                </a:lnTo>
                <a:lnTo>
                  <a:pt x="26" y="4053"/>
                </a:lnTo>
                <a:lnTo>
                  <a:pt x="1" y="4226"/>
                </a:lnTo>
                <a:lnTo>
                  <a:pt x="26" y="4374"/>
                </a:lnTo>
                <a:lnTo>
                  <a:pt x="75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42"/>
                </a:lnTo>
                <a:lnTo>
                  <a:pt x="544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11" y="5041"/>
                </a:lnTo>
                <a:lnTo>
                  <a:pt x="1360" y="4942"/>
                </a:lnTo>
                <a:lnTo>
                  <a:pt x="1508" y="4843"/>
                </a:lnTo>
                <a:lnTo>
                  <a:pt x="4844" y="1508"/>
                </a:lnTo>
                <a:lnTo>
                  <a:pt x="4942" y="1384"/>
                </a:lnTo>
                <a:lnTo>
                  <a:pt x="5017" y="1211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7" y="569"/>
                </a:lnTo>
                <a:lnTo>
                  <a:pt x="4942" y="396"/>
                </a:lnTo>
                <a:lnTo>
                  <a:pt x="4844" y="272"/>
                </a:lnTo>
                <a:lnTo>
                  <a:pt x="4695" y="149"/>
                </a:lnTo>
                <a:lnTo>
                  <a:pt x="4547" y="75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3"/>
          <p:cNvSpPr/>
          <p:nvPr/>
        </p:nvSpPr>
        <p:spPr>
          <a:xfrm>
            <a:off x="304789" y="4630887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90" y="0"/>
                </a:moveTo>
                <a:lnTo>
                  <a:pt x="717" y="25"/>
                </a:lnTo>
                <a:lnTo>
                  <a:pt x="544" y="75"/>
                </a:lnTo>
                <a:lnTo>
                  <a:pt x="396" y="149"/>
                </a:lnTo>
                <a:lnTo>
                  <a:pt x="248" y="272"/>
                </a:lnTo>
                <a:lnTo>
                  <a:pt x="149" y="396"/>
                </a:lnTo>
                <a:lnTo>
                  <a:pt x="75" y="569"/>
                </a:lnTo>
                <a:lnTo>
                  <a:pt x="26" y="717"/>
                </a:lnTo>
                <a:lnTo>
                  <a:pt x="1" y="890"/>
                </a:lnTo>
                <a:lnTo>
                  <a:pt x="26" y="1063"/>
                </a:lnTo>
                <a:lnTo>
                  <a:pt x="75" y="1211"/>
                </a:lnTo>
                <a:lnTo>
                  <a:pt x="149" y="1384"/>
                </a:lnTo>
                <a:lnTo>
                  <a:pt x="248" y="1508"/>
                </a:lnTo>
                <a:lnTo>
                  <a:pt x="3583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42"/>
                </a:lnTo>
                <a:lnTo>
                  <a:pt x="4844" y="4843"/>
                </a:lnTo>
                <a:lnTo>
                  <a:pt x="4942" y="4695"/>
                </a:lnTo>
                <a:lnTo>
                  <a:pt x="5017" y="4547"/>
                </a:lnTo>
                <a:lnTo>
                  <a:pt x="5066" y="4374"/>
                </a:lnTo>
                <a:lnTo>
                  <a:pt x="5091" y="4226"/>
                </a:lnTo>
                <a:lnTo>
                  <a:pt x="5066" y="4053"/>
                </a:lnTo>
                <a:lnTo>
                  <a:pt x="5017" y="3880"/>
                </a:lnTo>
                <a:lnTo>
                  <a:pt x="4942" y="3731"/>
                </a:lnTo>
                <a:lnTo>
                  <a:pt x="4844" y="3583"/>
                </a:lnTo>
                <a:lnTo>
                  <a:pt x="1508" y="272"/>
                </a:lnTo>
                <a:lnTo>
                  <a:pt x="1360" y="149"/>
                </a:lnTo>
                <a:lnTo>
                  <a:pt x="1211" y="75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3"/>
          <p:cNvSpPr/>
          <p:nvPr/>
        </p:nvSpPr>
        <p:spPr>
          <a:xfrm>
            <a:off x="7953441" y="-239575"/>
            <a:ext cx="1104108" cy="1104971"/>
          </a:xfrm>
          <a:custGeom>
            <a:avLst/>
            <a:gdLst/>
            <a:ahLst/>
            <a:cxnLst/>
            <a:rect l="l" t="t" r="r" b="b"/>
            <a:pathLst>
              <a:path w="31973" h="31998" extrusionOk="0">
                <a:moveTo>
                  <a:pt x="15986" y="717"/>
                </a:moveTo>
                <a:lnTo>
                  <a:pt x="16777" y="741"/>
                </a:lnTo>
                <a:lnTo>
                  <a:pt x="17543" y="791"/>
                </a:lnTo>
                <a:lnTo>
                  <a:pt x="18309" y="889"/>
                </a:lnTo>
                <a:lnTo>
                  <a:pt x="19075" y="1038"/>
                </a:lnTo>
                <a:lnTo>
                  <a:pt x="19816" y="1186"/>
                </a:lnTo>
                <a:lnTo>
                  <a:pt x="20533" y="1408"/>
                </a:lnTo>
                <a:lnTo>
                  <a:pt x="21249" y="1655"/>
                </a:lnTo>
                <a:lnTo>
                  <a:pt x="21941" y="1927"/>
                </a:lnTo>
                <a:lnTo>
                  <a:pt x="22608" y="2224"/>
                </a:lnTo>
                <a:lnTo>
                  <a:pt x="23275" y="2570"/>
                </a:lnTo>
                <a:lnTo>
                  <a:pt x="23918" y="2940"/>
                </a:lnTo>
                <a:lnTo>
                  <a:pt x="24535" y="3336"/>
                </a:lnTo>
                <a:lnTo>
                  <a:pt x="25128" y="3756"/>
                </a:lnTo>
                <a:lnTo>
                  <a:pt x="25697" y="4200"/>
                </a:lnTo>
                <a:lnTo>
                  <a:pt x="26265" y="4695"/>
                </a:lnTo>
                <a:lnTo>
                  <a:pt x="26784" y="5189"/>
                </a:lnTo>
                <a:lnTo>
                  <a:pt x="27303" y="5732"/>
                </a:lnTo>
                <a:lnTo>
                  <a:pt x="27772" y="6276"/>
                </a:lnTo>
                <a:lnTo>
                  <a:pt x="28242" y="6869"/>
                </a:lnTo>
                <a:lnTo>
                  <a:pt x="28662" y="7462"/>
                </a:lnTo>
                <a:lnTo>
                  <a:pt x="29057" y="8080"/>
                </a:lnTo>
                <a:lnTo>
                  <a:pt x="29428" y="8722"/>
                </a:lnTo>
                <a:lnTo>
                  <a:pt x="29774" y="9389"/>
                </a:lnTo>
                <a:lnTo>
                  <a:pt x="30070" y="10056"/>
                </a:lnTo>
                <a:lnTo>
                  <a:pt x="30342" y="10748"/>
                </a:lnTo>
                <a:lnTo>
                  <a:pt x="30589" y="11465"/>
                </a:lnTo>
                <a:lnTo>
                  <a:pt x="30787" y="12181"/>
                </a:lnTo>
                <a:lnTo>
                  <a:pt x="30960" y="12922"/>
                </a:lnTo>
                <a:lnTo>
                  <a:pt x="31108" y="13664"/>
                </a:lnTo>
                <a:lnTo>
                  <a:pt x="31207" y="14430"/>
                </a:lnTo>
                <a:lnTo>
                  <a:pt x="31256" y="15220"/>
                </a:lnTo>
                <a:lnTo>
                  <a:pt x="31281" y="16011"/>
                </a:lnTo>
                <a:lnTo>
                  <a:pt x="31256" y="16777"/>
                </a:lnTo>
                <a:lnTo>
                  <a:pt x="31207" y="17568"/>
                </a:lnTo>
                <a:lnTo>
                  <a:pt x="31108" y="18333"/>
                </a:lnTo>
                <a:lnTo>
                  <a:pt x="30960" y="19075"/>
                </a:lnTo>
                <a:lnTo>
                  <a:pt x="30787" y="19816"/>
                </a:lnTo>
                <a:lnTo>
                  <a:pt x="30589" y="20532"/>
                </a:lnTo>
                <a:lnTo>
                  <a:pt x="30342" y="21249"/>
                </a:lnTo>
                <a:lnTo>
                  <a:pt x="30070" y="21941"/>
                </a:lnTo>
                <a:lnTo>
                  <a:pt x="29774" y="22608"/>
                </a:lnTo>
                <a:lnTo>
                  <a:pt x="29428" y="23275"/>
                </a:lnTo>
                <a:lnTo>
                  <a:pt x="29057" y="23918"/>
                </a:lnTo>
                <a:lnTo>
                  <a:pt x="28662" y="24535"/>
                </a:lnTo>
                <a:lnTo>
                  <a:pt x="28242" y="25128"/>
                </a:lnTo>
                <a:lnTo>
                  <a:pt x="27772" y="25721"/>
                </a:lnTo>
                <a:lnTo>
                  <a:pt x="27303" y="26265"/>
                </a:lnTo>
                <a:lnTo>
                  <a:pt x="26784" y="26808"/>
                </a:lnTo>
                <a:lnTo>
                  <a:pt x="26265" y="27303"/>
                </a:lnTo>
                <a:lnTo>
                  <a:pt x="25697" y="27797"/>
                </a:lnTo>
                <a:lnTo>
                  <a:pt x="25128" y="28241"/>
                </a:lnTo>
                <a:lnTo>
                  <a:pt x="24535" y="28661"/>
                </a:lnTo>
                <a:lnTo>
                  <a:pt x="23918" y="29057"/>
                </a:lnTo>
                <a:lnTo>
                  <a:pt x="23275" y="29427"/>
                </a:lnTo>
                <a:lnTo>
                  <a:pt x="22608" y="29773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3" y="30589"/>
                </a:lnTo>
                <a:lnTo>
                  <a:pt x="19816" y="30811"/>
                </a:lnTo>
                <a:lnTo>
                  <a:pt x="19075" y="30959"/>
                </a:lnTo>
                <a:lnTo>
                  <a:pt x="18309" y="31108"/>
                </a:lnTo>
                <a:lnTo>
                  <a:pt x="17543" y="31206"/>
                </a:lnTo>
                <a:lnTo>
                  <a:pt x="16777" y="31256"/>
                </a:lnTo>
                <a:lnTo>
                  <a:pt x="15986" y="31281"/>
                </a:lnTo>
                <a:lnTo>
                  <a:pt x="15196" y="31256"/>
                </a:lnTo>
                <a:lnTo>
                  <a:pt x="14430" y="31206"/>
                </a:lnTo>
                <a:lnTo>
                  <a:pt x="13664" y="31108"/>
                </a:lnTo>
                <a:lnTo>
                  <a:pt x="12923" y="30959"/>
                </a:lnTo>
                <a:lnTo>
                  <a:pt x="12181" y="30811"/>
                </a:lnTo>
                <a:lnTo>
                  <a:pt x="11440" y="30589"/>
                </a:lnTo>
                <a:lnTo>
                  <a:pt x="10748" y="30342"/>
                </a:lnTo>
                <a:lnTo>
                  <a:pt x="10057" y="30070"/>
                </a:lnTo>
                <a:lnTo>
                  <a:pt x="9365" y="29773"/>
                </a:lnTo>
                <a:lnTo>
                  <a:pt x="8722" y="29427"/>
                </a:lnTo>
                <a:lnTo>
                  <a:pt x="8080" y="29057"/>
                </a:lnTo>
                <a:lnTo>
                  <a:pt x="7462" y="28661"/>
                </a:lnTo>
                <a:lnTo>
                  <a:pt x="6845" y="28241"/>
                </a:lnTo>
                <a:lnTo>
                  <a:pt x="6276" y="27797"/>
                </a:lnTo>
                <a:lnTo>
                  <a:pt x="5708" y="27303"/>
                </a:lnTo>
                <a:lnTo>
                  <a:pt x="5189" y="26808"/>
                </a:lnTo>
                <a:lnTo>
                  <a:pt x="4670" y="26265"/>
                </a:lnTo>
                <a:lnTo>
                  <a:pt x="4201" y="25721"/>
                </a:lnTo>
                <a:lnTo>
                  <a:pt x="3756" y="25128"/>
                </a:lnTo>
                <a:lnTo>
                  <a:pt x="3311" y="24535"/>
                </a:lnTo>
                <a:lnTo>
                  <a:pt x="2916" y="23918"/>
                </a:lnTo>
                <a:lnTo>
                  <a:pt x="2545" y="23275"/>
                </a:lnTo>
                <a:lnTo>
                  <a:pt x="2224" y="22608"/>
                </a:lnTo>
                <a:lnTo>
                  <a:pt x="1903" y="21941"/>
                </a:lnTo>
                <a:lnTo>
                  <a:pt x="1631" y="21249"/>
                </a:lnTo>
                <a:lnTo>
                  <a:pt x="1384" y="20532"/>
                </a:lnTo>
                <a:lnTo>
                  <a:pt x="1186" y="19816"/>
                </a:lnTo>
                <a:lnTo>
                  <a:pt x="1013" y="19075"/>
                </a:lnTo>
                <a:lnTo>
                  <a:pt x="890" y="18333"/>
                </a:lnTo>
                <a:lnTo>
                  <a:pt x="791" y="17568"/>
                </a:lnTo>
                <a:lnTo>
                  <a:pt x="717" y="16777"/>
                </a:lnTo>
                <a:lnTo>
                  <a:pt x="717" y="16011"/>
                </a:lnTo>
                <a:lnTo>
                  <a:pt x="717" y="15220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922"/>
                </a:lnTo>
                <a:lnTo>
                  <a:pt x="1186" y="12181"/>
                </a:lnTo>
                <a:lnTo>
                  <a:pt x="1384" y="11465"/>
                </a:lnTo>
                <a:lnTo>
                  <a:pt x="1631" y="10748"/>
                </a:lnTo>
                <a:lnTo>
                  <a:pt x="1903" y="10056"/>
                </a:lnTo>
                <a:lnTo>
                  <a:pt x="2224" y="9389"/>
                </a:lnTo>
                <a:lnTo>
                  <a:pt x="2545" y="8722"/>
                </a:lnTo>
                <a:lnTo>
                  <a:pt x="2916" y="8080"/>
                </a:lnTo>
                <a:lnTo>
                  <a:pt x="3311" y="7462"/>
                </a:lnTo>
                <a:lnTo>
                  <a:pt x="3756" y="6869"/>
                </a:lnTo>
                <a:lnTo>
                  <a:pt x="4201" y="6276"/>
                </a:lnTo>
                <a:lnTo>
                  <a:pt x="4670" y="5732"/>
                </a:lnTo>
                <a:lnTo>
                  <a:pt x="5189" y="5189"/>
                </a:lnTo>
                <a:lnTo>
                  <a:pt x="5708" y="4695"/>
                </a:lnTo>
                <a:lnTo>
                  <a:pt x="6276" y="4200"/>
                </a:lnTo>
                <a:lnTo>
                  <a:pt x="6845" y="3756"/>
                </a:lnTo>
                <a:lnTo>
                  <a:pt x="7462" y="3336"/>
                </a:lnTo>
                <a:lnTo>
                  <a:pt x="8080" y="2940"/>
                </a:lnTo>
                <a:lnTo>
                  <a:pt x="8722" y="2570"/>
                </a:lnTo>
                <a:lnTo>
                  <a:pt x="9365" y="2224"/>
                </a:lnTo>
                <a:lnTo>
                  <a:pt x="10057" y="1927"/>
                </a:lnTo>
                <a:lnTo>
                  <a:pt x="10748" y="1655"/>
                </a:lnTo>
                <a:lnTo>
                  <a:pt x="11440" y="1408"/>
                </a:lnTo>
                <a:lnTo>
                  <a:pt x="12181" y="1186"/>
                </a:lnTo>
                <a:lnTo>
                  <a:pt x="12923" y="1038"/>
                </a:lnTo>
                <a:lnTo>
                  <a:pt x="13664" y="889"/>
                </a:lnTo>
                <a:lnTo>
                  <a:pt x="14430" y="791"/>
                </a:lnTo>
                <a:lnTo>
                  <a:pt x="15196" y="741"/>
                </a:lnTo>
                <a:lnTo>
                  <a:pt x="15986" y="717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6" y="99"/>
                </a:lnTo>
                <a:lnTo>
                  <a:pt x="13565" y="198"/>
                </a:lnTo>
                <a:lnTo>
                  <a:pt x="12774" y="346"/>
                </a:lnTo>
                <a:lnTo>
                  <a:pt x="12008" y="519"/>
                </a:lnTo>
                <a:lnTo>
                  <a:pt x="11243" y="741"/>
                </a:lnTo>
                <a:lnTo>
                  <a:pt x="10501" y="988"/>
                </a:lnTo>
                <a:lnTo>
                  <a:pt x="9760" y="1260"/>
                </a:lnTo>
                <a:lnTo>
                  <a:pt x="9068" y="1581"/>
                </a:lnTo>
                <a:lnTo>
                  <a:pt x="8376" y="1952"/>
                </a:lnTo>
                <a:lnTo>
                  <a:pt x="7709" y="2323"/>
                </a:lnTo>
                <a:lnTo>
                  <a:pt x="7067" y="2743"/>
                </a:lnTo>
                <a:lnTo>
                  <a:pt x="6424" y="3187"/>
                </a:lnTo>
                <a:lnTo>
                  <a:pt x="5831" y="3657"/>
                </a:lnTo>
                <a:lnTo>
                  <a:pt x="5238" y="4176"/>
                </a:lnTo>
                <a:lnTo>
                  <a:pt x="4695" y="4695"/>
                </a:lnTo>
                <a:lnTo>
                  <a:pt x="4151" y="5263"/>
                </a:lnTo>
                <a:lnTo>
                  <a:pt x="3657" y="5831"/>
                </a:lnTo>
                <a:lnTo>
                  <a:pt x="3188" y="6449"/>
                </a:lnTo>
                <a:lnTo>
                  <a:pt x="2743" y="7067"/>
                </a:lnTo>
                <a:lnTo>
                  <a:pt x="2323" y="7709"/>
                </a:lnTo>
                <a:lnTo>
                  <a:pt x="1928" y="8376"/>
                </a:lnTo>
                <a:lnTo>
                  <a:pt x="1582" y="9068"/>
                </a:lnTo>
                <a:lnTo>
                  <a:pt x="1260" y="9784"/>
                </a:lnTo>
                <a:lnTo>
                  <a:pt x="964" y="10501"/>
                </a:lnTo>
                <a:lnTo>
                  <a:pt x="717" y="11242"/>
                </a:lnTo>
                <a:lnTo>
                  <a:pt x="495" y="12008"/>
                </a:lnTo>
                <a:lnTo>
                  <a:pt x="322" y="12774"/>
                </a:lnTo>
                <a:lnTo>
                  <a:pt x="173" y="13565"/>
                </a:lnTo>
                <a:lnTo>
                  <a:pt x="74" y="14355"/>
                </a:lnTo>
                <a:lnTo>
                  <a:pt x="25" y="15171"/>
                </a:lnTo>
                <a:lnTo>
                  <a:pt x="0" y="16011"/>
                </a:lnTo>
                <a:lnTo>
                  <a:pt x="25" y="16826"/>
                </a:lnTo>
                <a:lnTo>
                  <a:pt x="74" y="17642"/>
                </a:lnTo>
                <a:lnTo>
                  <a:pt x="173" y="18432"/>
                </a:lnTo>
                <a:lnTo>
                  <a:pt x="322" y="19223"/>
                </a:lnTo>
                <a:lnTo>
                  <a:pt x="495" y="19989"/>
                </a:lnTo>
                <a:lnTo>
                  <a:pt x="717" y="20755"/>
                </a:lnTo>
                <a:lnTo>
                  <a:pt x="964" y="21496"/>
                </a:lnTo>
                <a:lnTo>
                  <a:pt x="1260" y="22213"/>
                </a:lnTo>
                <a:lnTo>
                  <a:pt x="1582" y="22929"/>
                </a:lnTo>
                <a:lnTo>
                  <a:pt x="1928" y="23621"/>
                </a:lnTo>
                <a:lnTo>
                  <a:pt x="2323" y="24288"/>
                </a:lnTo>
                <a:lnTo>
                  <a:pt x="2743" y="24931"/>
                </a:lnTo>
                <a:lnTo>
                  <a:pt x="3188" y="25548"/>
                </a:lnTo>
                <a:lnTo>
                  <a:pt x="3657" y="26166"/>
                </a:lnTo>
                <a:lnTo>
                  <a:pt x="4151" y="26734"/>
                </a:lnTo>
                <a:lnTo>
                  <a:pt x="4695" y="27303"/>
                </a:lnTo>
                <a:lnTo>
                  <a:pt x="5238" y="27821"/>
                </a:lnTo>
                <a:lnTo>
                  <a:pt x="5831" y="28340"/>
                </a:lnTo>
                <a:lnTo>
                  <a:pt x="6424" y="28810"/>
                </a:lnTo>
                <a:lnTo>
                  <a:pt x="7067" y="29254"/>
                </a:lnTo>
                <a:lnTo>
                  <a:pt x="7709" y="29675"/>
                </a:lnTo>
                <a:lnTo>
                  <a:pt x="8376" y="30045"/>
                </a:lnTo>
                <a:lnTo>
                  <a:pt x="9068" y="30416"/>
                </a:lnTo>
                <a:lnTo>
                  <a:pt x="9760" y="30737"/>
                </a:lnTo>
                <a:lnTo>
                  <a:pt x="10501" y="31009"/>
                </a:lnTo>
                <a:lnTo>
                  <a:pt x="11243" y="31281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99"/>
                </a:lnTo>
                <a:lnTo>
                  <a:pt x="14356" y="31898"/>
                </a:lnTo>
                <a:lnTo>
                  <a:pt x="15171" y="31972"/>
                </a:lnTo>
                <a:lnTo>
                  <a:pt x="15986" y="31997"/>
                </a:lnTo>
                <a:lnTo>
                  <a:pt x="16802" y="31972"/>
                </a:lnTo>
                <a:lnTo>
                  <a:pt x="17617" y="31898"/>
                </a:lnTo>
                <a:lnTo>
                  <a:pt x="18433" y="31799"/>
                </a:lnTo>
                <a:lnTo>
                  <a:pt x="19199" y="31651"/>
                </a:lnTo>
                <a:lnTo>
                  <a:pt x="19989" y="31478"/>
                </a:lnTo>
                <a:lnTo>
                  <a:pt x="20730" y="31281"/>
                </a:lnTo>
                <a:lnTo>
                  <a:pt x="21472" y="31009"/>
                </a:lnTo>
                <a:lnTo>
                  <a:pt x="22213" y="30737"/>
                </a:lnTo>
                <a:lnTo>
                  <a:pt x="22905" y="30416"/>
                </a:lnTo>
                <a:lnTo>
                  <a:pt x="23597" y="30045"/>
                </a:lnTo>
                <a:lnTo>
                  <a:pt x="24264" y="29675"/>
                </a:lnTo>
                <a:lnTo>
                  <a:pt x="24931" y="29254"/>
                </a:lnTo>
                <a:lnTo>
                  <a:pt x="25549" y="28810"/>
                </a:lnTo>
                <a:lnTo>
                  <a:pt x="26166" y="28340"/>
                </a:lnTo>
                <a:lnTo>
                  <a:pt x="26735" y="27821"/>
                </a:lnTo>
                <a:lnTo>
                  <a:pt x="27303" y="27303"/>
                </a:lnTo>
                <a:lnTo>
                  <a:pt x="27822" y="26734"/>
                </a:lnTo>
                <a:lnTo>
                  <a:pt x="28316" y="26166"/>
                </a:lnTo>
                <a:lnTo>
                  <a:pt x="28810" y="25548"/>
                </a:lnTo>
                <a:lnTo>
                  <a:pt x="29255" y="24931"/>
                </a:lnTo>
                <a:lnTo>
                  <a:pt x="29650" y="24288"/>
                </a:lnTo>
                <a:lnTo>
                  <a:pt x="30045" y="23621"/>
                </a:lnTo>
                <a:lnTo>
                  <a:pt x="30391" y="22929"/>
                </a:lnTo>
                <a:lnTo>
                  <a:pt x="30713" y="22213"/>
                </a:lnTo>
                <a:lnTo>
                  <a:pt x="31009" y="21496"/>
                </a:lnTo>
                <a:lnTo>
                  <a:pt x="31256" y="20755"/>
                </a:lnTo>
                <a:lnTo>
                  <a:pt x="31478" y="19989"/>
                </a:lnTo>
                <a:lnTo>
                  <a:pt x="31651" y="19223"/>
                </a:lnTo>
                <a:lnTo>
                  <a:pt x="31800" y="18432"/>
                </a:lnTo>
                <a:lnTo>
                  <a:pt x="31899" y="17642"/>
                </a:lnTo>
                <a:lnTo>
                  <a:pt x="31948" y="16826"/>
                </a:lnTo>
                <a:lnTo>
                  <a:pt x="31973" y="16011"/>
                </a:lnTo>
                <a:lnTo>
                  <a:pt x="31948" y="15171"/>
                </a:lnTo>
                <a:lnTo>
                  <a:pt x="31899" y="14355"/>
                </a:lnTo>
                <a:lnTo>
                  <a:pt x="31800" y="13565"/>
                </a:lnTo>
                <a:lnTo>
                  <a:pt x="31651" y="12774"/>
                </a:lnTo>
                <a:lnTo>
                  <a:pt x="31478" y="12008"/>
                </a:lnTo>
                <a:lnTo>
                  <a:pt x="31256" y="11242"/>
                </a:lnTo>
                <a:lnTo>
                  <a:pt x="31009" y="10501"/>
                </a:lnTo>
                <a:lnTo>
                  <a:pt x="30713" y="9784"/>
                </a:lnTo>
                <a:lnTo>
                  <a:pt x="30391" y="9068"/>
                </a:lnTo>
                <a:lnTo>
                  <a:pt x="30045" y="8376"/>
                </a:lnTo>
                <a:lnTo>
                  <a:pt x="29650" y="7709"/>
                </a:lnTo>
                <a:lnTo>
                  <a:pt x="29255" y="7067"/>
                </a:lnTo>
                <a:lnTo>
                  <a:pt x="28810" y="6449"/>
                </a:lnTo>
                <a:lnTo>
                  <a:pt x="28316" y="5831"/>
                </a:lnTo>
                <a:lnTo>
                  <a:pt x="27822" y="5263"/>
                </a:lnTo>
                <a:lnTo>
                  <a:pt x="27303" y="4695"/>
                </a:lnTo>
                <a:lnTo>
                  <a:pt x="26735" y="4176"/>
                </a:lnTo>
                <a:lnTo>
                  <a:pt x="26166" y="3657"/>
                </a:lnTo>
                <a:lnTo>
                  <a:pt x="25549" y="3187"/>
                </a:lnTo>
                <a:lnTo>
                  <a:pt x="24931" y="2743"/>
                </a:lnTo>
                <a:lnTo>
                  <a:pt x="24264" y="2323"/>
                </a:lnTo>
                <a:lnTo>
                  <a:pt x="23597" y="1952"/>
                </a:lnTo>
                <a:lnTo>
                  <a:pt x="22905" y="1581"/>
                </a:lnTo>
                <a:lnTo>
                  <a:pt x="22213" y="1260"/>
                </a:lnTo>
                <a:lnTo>
                  <a:pt x="21472" y="988"/>
                </a:lnTo>
                <a:lnTo>
                  <a:pt x="20730" y="741"/>
                </a:lnTo>
                <a:lnTo>
                  <a:pt x="19989" y="519"/>
                </a:lnTo>
                <a:lnTo>
                  <a:pt x="19199" y="346"/>
                </a:lnTo>
                <a:lnTo>
                  <a:pt x="18433" y="198"/>
                </a:lnTo>
                <a:lnTo>
                  <a:pt x="17617" y="99"/>
                </a:lnTo>
                <a:lnTo>
                  <a:pt x="16802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7181241" y="951550"/>
            <a:ext cx="53802" cy="53802"/>
          </a:xfrm>
          <a:custGeom>
            <a:avLst/>
            <a:gdLst/>
            <a:ahLst/>
            <a:cxnLst/>
            <a:rect l="l" t="t" r="r" b="b"/>
            <a:pathLst>
              <a:path w="1558" h="1558" extrusionOk="0">
                <a:moveTo>
                  <a:pt x="618" y="1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7"/>
                </a:lnTo>
                <a:lnTo>
                  <a:pt x="50" y="470"/>
                </a:lnTo>
                <a:lnTo>
                  <a:pt x="1" y="618"/>
                </a:lnTo>
                <a:lnTo>
                  <a:pt x="1" y="767"/>
                </a:lnTo>
                <a:lnTo>
                  <a:pt x="1" y="940"/>
                </a:lnTo>
                <a:lnTo>
                  <a:pt x="50" y="1088"/>
                </a:lnTo>
                <a:lnTo>
                  <a:pt x="124" y="1211"/>
                </a:lnTo>
                <a:lnTo>
                  <a:pt x="223" y="1335"/>
                </a:lnTo>
                <a:lnTo>
                  <a:pt x="346" y="1434"/>
                </a:lnTo>
                <a:lnTo>
                  <a:pt x="470" y="1508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8"/>
                </a:lnTo>
                <a:lnTo>
                  <a:pt x="1211" y="1434"/>
                </a:lnTo>
                <a:lnTo>
                  <a:pt x="1335" y="1335"/>
                </a:lnTo>
                <a:lnTo>
                  <a:pt x="1434" y="1211"/>
                </a:lnTo>
                <a:lnTo>
                  <a:pt x="1508" y="1088"/>
                </a:lnTo>
                <a:lnTo>
                  <a:pt x="1557" y="940"/>
                </a:lnTo>
                <a:lnTo>
                  <a:pt x="1557" y="767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7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8915056" y="1183649"/>
            <a:ext cx="53767" cy="53767"/>
          </a:xfrm>
          <a:custGeom>
            <a:avLst/>
            <a:gdLst/>
            <a:ahLst/>
            <a:cxnLst/>
            <a:rect l="l" t="t" r="r" b="b"/>
            <a:pathLst>
              <a:path w="1557" h="1557" extrusionOk="0">
                <a:moveTo>
                  <a:pt x="618" y="0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6"/>
                </a:lnTo>
                <a:lnTo>
                  <a:pt x="50" y="470"/>
                </a:lnTo>
                <a:lnTo>
                  <a:pt x="0" y="618"/>
                </a:lnTo>
                <a:lnTo>
                  <a:pt x="0" y="791"/>
                </a:lnTo>
                <a:lnTo>
                  <a:pt x="0" y="939"/>
                </a:lnTo>
                <a:lnTo>
                  <a:pt x="50" y="1087"/>
                </a:lnTo>
                <a:lnTo>
                  <a:pt x="124" y="1211"/>
                </a:lnTo>
                <a:lnTo>
                  <a:pt x="223" y="1334"/>
                </a:lnTo>
                <a:lnTo>
                  <a:pt x="346" y="1433"/>
                </a:lnTo>
                <a:lnTo>
                  <a:pt x="470" y="1507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7"/>
                </a:lnTo>
                <a:lnTo>
                  <a:pt x="1211" y="1433"/>
                </a:lnTo>
                <a:lnTo>
                  <a:pt x="1335" y="1334"/>
                </a:lnTo>
                <a:lnTo>
                  <a:pt x="1433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57" y="791"/>
                </a:lnTo>
                <a:lnTo>
                  <a:pt x="1557" y="618"/>
                </a:lnTo>
                <a:lnTo>
                  <a:pt x="1508" y="470"/>
                </a:lnTo>
                <a:lnTo>
                  <a:pt x="1433" y="346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6977321" y="7612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4052" y="0"/>
                </a:moveTo>
                <a:lnTo>
                  <a:pt x="3879" y="49"/>
                </a:lnTo>
                <a:lnTo>
                  <a:pt x="3731" y="148"/>
                </a:lnTo>
                <a:lnTo>
                  <a:pt x="3583" y="247"/>
                </a:lnTo>
                <a:lnTo>
                  <a:pt x="272" y="3583"/>
                </a:lnTo>
                <a:lnTo>
                  <a:pt x="149" y="3706"/>
                </a:lnTo>
                <a:lnTo>
                  <a:pt x="74" y="3879"/>
                </a:lnTo>
                <a:lnTo>
                  <a:pt x="25" y="4027"/>
                </a:lnTo>
                <a:lnTo>
                  <a:pt x="0" y="4200"/>
                </a:lnTo>
                <a:lnTo>
                  <a:pt x="25" y="4373"/>
                </a:lnTo>
                <a:lnTo>
                  <a:pt x="74" y="4522"/>
                </a:lnTo>
                <a:lnTo>
                  <a:pt x="149" y="4695"/>
                </a:lnTo>
                <a:lnTo>
                  <a:pt x="272" y="4818"/>
                </a:lnTo>
                <a:lnTo>
                  <a:pt x="396" y="4942"/>
                </a:lnTo>
                <a:lnTo>
                  <a:pt x="544" y="5016"/>
                </a:lnTo>
                <a:lnTo>
                  <a:pt x="717" y="5065"/>
                </a:lnTo>
                <a:lnTo>
                  <a:pt x="890" y="5090"/>
                </a:lnTo>
                <a:lnTo>
                  <a:pt x="1063" y="5065"/>
                </a:lnTo>
                <a:lnTo>
                  <a:pt x="1211" y="5016"/>
                </a:lnTo>
                <a:lnTo>
                  <a:pt x="1359" y="4942"/>
                </a:lnTo>
                <a:lnTo>
                  <a:pt x="1507" y="4818"/>
                </a:lnTo>
                <a:lnTo>
                  <a:pt x="4843" y="1507"/>
                </a:lnTo>
                <a:lnTo>
                  <a:pt x="4942" y="1359"/>
                </a:lnTo>
                <a:lnTo>
                  <a:pt x="5041" y="1211"/>
                </a:lnTo>
                <a:lnTo>
                  <a:pt x="5065" y="1038"/>
                </a:lnTo>
                <a:lnTo>
                  <a:pt x="5090" y="865"/>
                </a:lnTo>
                <a:lnTo>
                  <a:pt x="5065" y="717"/>
                </a:lnTo>
                <a:lnTo>
                  <a:pt x="5041" y="544"/>
                </a:lnTo>
                <a:lnTo>
                  <a:pt x="4942" y="395"/>
                </a:lnTo>
                <a:lnTo>
                  <a:pt x="4843" y="247"/>
                </a:lnTo>
                <a:lnTo>
                  <a:pt x="4695" y="148"/>
                </a:lnTo>
                <a:lnTo>
                  <a:pt x="4547" y="49"/>
                </a:lnTo>
                <a:lnTo>
                  <a:pt x="437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6977321" y="7612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717" y="0"/>
                </a:moveTo>
                <a:lnTo>
                  <a:pt x="544" y="49"/>
                </a:lnTo>
                <a:lnTo>
                  <a:pt x="396" y="148"/>
                </a:lnTo>
                <a:lnTo>
                  <a:pt x="272" y="247"/>
                </a:lnTo>
                <a:lnTo>
                  <a:pt x="149" y="395"/>
                </a:lnTo>
                <a:lnTo>
                  <a:pt x="74" y="544"/>
                </a:lnTo>
                <a:lnTo>
                  <a:pt x="25" y="717"/>
                </a:lnTo>
                <a:lnTo>
                  <a:pt x="0" y="865"/>
                </a:lnTo>
                <a:lnTo>
                  <a:pt x="25" y="1038"/>
                </a:lnTo>
                <a:lnTo>
                  <a:pt x="74" y="1211"/>
                </a:lnTo>
                <a:lnTo>
                  <a:pt x="149" y="1359"/>
                </a:lnTo>
                <a:lnTo>
                  <a:pt x="272" y="1507"/>
                </a:lnTo>
                <a:lnTo>
                  <a:pt x="3583" y="4818"/>
                </a:lnTo>
                <a:lnTo>
                  <a:pt x="3731" y="4942"/>
                </a:lnTo>
                <a:lnTo>
                  <a:pt x="3879" y="5016"/>
                </a:lnTo>
                <a:lnTo>
                  <a:pt x="4052" y="5065"/>
                </a:lnTo>
                <a:lnTo>
                  <a:pt x="4201" y="5090"/>
                </a:lnTo>
                <a:lnTo>
                  <a:pt x="4374" y="5065"/>
                </a:lnTo>
                <a:lnTo>
                  <a:pt x="4547" y="5016"/>
                </a:lnTo>
                <a:lnTo>
                  <a:pt x="4695" y="4942"/>
                </a:lnTo>
                <a:lnTo>
                  <a:pt x="4843" y="4818"/>
                </a:lnTo>
                <a:lnTo>
                  <a:pt x="4942" y="4695"/>
                </a:lnTo>
                <a:lnTo>
                  <a:pt x="5041" y="4522"/>
                </a:lnTo>
                <a:lnTo>
                  <a:pt x="5065" y="4373"/>
                </a:lnTo>
                <a:lnTo>
                  <a:pt x="5090" y="4200"/>
                </a:lnTo>
                <a:lnTo>
                  <a:pt x="5065" y="4027"/>
                </a:lnTo>
                <a:lnTo>
                  <a:pt x="5041" y="3879"/>
                </a:lnTo>
                <a:lnTo>
                  <a:pt x="4942" y="3706"/>
                </a:lnTo>
                <a:lnTo>
                  <a:pt x="4843" y="3583"/>
                </a:lnTo>
                <a:lnTo>
                  <a:pt x="1507" y="247"/>
                </a:lnTo>
                <a:lnTo>
                  <a:pt x="1359" y="148"/>
                </a:lnTo>
                <a:lnTo>
                  <a:pt x="1211" y="49"/>
                </a:lnTo>
                <a:lnTo>
                  <a:pt x="106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solidFill>
          <a:schemeClr val="dk1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title"/>
          </p:nvPr>
        </p:nvSpPr>
        <p:spPr>
          <a:xfrm flipH="1">
            <a:off x="1649804" y="1185229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"/>
          </p:nvPr>
        </p:nvSpPr>
        <p:spPr>
          <a:xfrm flipH="1">
            <a:off x="1649804" y="1552679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4"/>
          <p:cNvSpPr txBox="1">
            <a:spLocks noGrp="1"/>
          </p:cNvSpPr>
          <p:nvPr>
            <p:ph type="title" idx="2"/>
          </p:nvPr>
        </p:nvSpPr>
        <p:spPr>
          <a:xfrm>
            <a:off x="5508196" y="1185229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" name="Google Shape;295;p24"/>
          <p:cNvSpPr txBox="1">
            <a:spLocks noGrp="1"/>
          </p:cNvSpPr>
          <p:nvPr>
            <p:ph type="subTitle" idx="3"/>
          </p:nvPr>
        </p:nvSpPr>
        <p:spPr>
          <a:xfrm>
            <a:off x="5508196" y="1552679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4"/>
          <p:cNvSpPr txBox="1">
            <a:spLocks noGrp="1"/>
          </p:cNvSpPr>
          <p:nvPr>
            <p:ph type="title" idx="4"/>
          </p:nvPr>
        </p:nvSpPr>
        <p:spPr>
          <a:xfrm flipH="1">
            <a:off x="1649804" y="2337080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7" name="Google Shape;297;p24"/>
          <p:cNvSpPr txBox="1">
            <a:spLocks noGrp="1"/>
          </p:cNvSpPr>
          <p:nvPr>
            <p:ph type="subTitle" idx="5"/>
          </p:nvPr>
        </p:nvSpPr>
        <p:spPr>
          <a:xfrm flipH="1">
            <a:off x="1649804" y="270453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4"/>
          <p:cNvSpPr txBox="1">
            <a:spLocks noGrp="1"/>
          </p:cNvSpPr>
          <p:nvPr>
            <p:ph type="title" idx="6"/>
          </p:nvPr>
        </p:nvSpPr>
        <p:spPr>
          <a:xfrm>
            <a:off x="5508196" y="2337080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9" name="Google Shape;299;p24"/>
          <p:cNvSpPr txBox="1">
            <a:spLocks noGrp="1"/>
          </p:cNvSpPr>
          <p:nvPr>
            <p:ph type="subTitle" idx="7"/>
          </p:nvPr>
        </p:nvSpPr>
        <p:spPr>
          <a:xfrm>
            <a:off x="5508196" y="270453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4"/>
          <p:cNvSpPr txBox="1">
            <a:spLocks noGrp="1"/>
          </p:cNvSpPr>
          <p:nvPr>
            <p:ph type="title" idx="8"/>
          </p:nvPr>
        </p:nvSpPr>
        <p:spPr>
          <a:xfrm>
            <a:off x="5508196" y="3488936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1" name="Google Shape;301;p24"/>
          <p:cNvSpPr txBox="1">
            <a:spLocks noGrp="1"/>
          </p:cNvSpPr>
          <p:nvPr>
            <p:ph type="subTitle" idx="9"/>
          </p:nvPr>
        </p:nvSpPr>
        <p:spPr>
          <a:xfrm>
            <a:off x="5508196" y="3856386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4"/>
          <p:cNvSpPr txBox="1">
            <a:spLocks noGrp="1"/>
          </p:cNvSpPr>
          <p:nvPr>
            <p:ph type="title" idx="13"/>
          </p:nvPr>
        </p:nvSpPr>
        <p:spPr>
          <a:xfrm flipH="1">
            <a:off x="1649804" y="3488936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3" name="Google Shape;303;p24"/>
          <p:cNvSpPr txBox="1">
            <a:spLocks noGrp="1"/>
          </p:cNvSpPr>
          <p:nvPr>
            <p:ph type="subTitle" idx="14"/>
          </p:nvPr>
        </p:nvSpPr>
        <p:spPr>
          <a:xfrm flipH="1">
            <a:off x="1649804" y="3856386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4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7892616" y="-582425"/>
            <a:ext cx="1104108" cy="1104971"/>
          </a:xfrm>
          <a:custGeom>
            <a:avLst/>
            <a:gdLst/>
            <a:ahLst/>
            <a:cxnLst/>
            <a:rect l="l" t="t" r="r" b="b"/>
            <a:pathLst>
              <a:path w="31973" h="31998" extrusionOk="0">
                <a:moveTo>
                  <a:pt x="15986" y="717"/>
                </a:moveTo>
                <a:lnTo>
                  <a:pt x="16777" y="741"/>
                </a:lnTo>
                <a:lnTo>
                  <a:pt x="17543" y="791"/>
                </a:lnTo>
                <a:lnTo>
                  <a:pt x="18309" y="889"/>
                </a:lnTo>
                <a:lnTo>
                  <a:pt x="19075" y="1038"/>
                </a:lnTo>
                <a:lnTo>
                  <a:pt x="19816" y="1186"/>
                </a:lnTo>
                <a:lnTo>
                  <a:pt x="20533" y="1408"/>
                </a:lnTo>
                <a:lnTo>
                  <a:pt x="21249" y="1655"/>
                </a:lnTo>
                <a:lnTo>
                  <a:pt x="21941" y="1927"/>
                </a:lnTo>
                <a:lnTo>
                  <a:pt x="22608" y="2224"/>
                </a:lnTo>
                <a:lnTo>
                  <a:pt x="23275" y="2570"/>
                </a:lnTo>
                <a:lnTo>
                  <a:pt x="23918" y="2940"/>
                </a:lnTo>
                <a:lnTo>
                  <a:pt x="24535" y="3336"/>
                </a:lnTo>
                <a:lnTo>
                  <a:pt x="25128" y="3756"/>
                </a:lnTo>
                <a:lnTo>
                  <a:pt x="25697" y="4200"/>
                </a:lnTo>
                <a:lnTo>
                  <a:pt x="26265" y="4695"/>
                </a:lnTo>
                <a:lnTo>
                  <a:pt x="26784" y="5189"/>
                </a:lnTo>
                <a:lnTo>
                  <a:pt x="27303" y="5732"/>
                </a:lnTo>
                <a:lnTo>
                  <a:pt x="27772" y="6276"/>
                </a:lnTo>
                <a:lnTo>
                  <a:pt x="28242" y="6869"/>
                </a:lnTo>
                <a:lnTo>
                  <a:pt x="28662" y="7462"/>
                </a:lnTo>
                <a:lnTo>
                  <a:pt x="29057" y="8080"/>
                </a:lnTo>
                <a:lnTo>
                  <a:pt x="29428" y="8722"/>
                </a:lnTo>
                <a:lnTo>
                  <a:pt x="29774" y="9389"/>
                </a:lnTo>
                <a:lnTo>
                  <a:pt x="30070" y="10056"/>
                </a:lnTo>
                <a:lnTo>
                  <a:pt x="30342" y="10748"/>
                </a:lnTo>
                <a:lnTo>
                  <a:pt x="30589" y="11465"/>
                </a:lnTo>
                <a:lnTo>
                  <a:pt x="30787" y="12181"/>
                </a:lnTo>
                <a:lnTo>
                  <a:pt x="30960" y="12922"/>
                </a:lnTo>
                <a:lnTo>
                  <a:pt x="31108" y="13664"/>
                </a:lnTo>
                <a:lnTo>
                  <a:pt x="31207" y="14430"/>
                </a:lnTo>
                <a:lnTo>
                  <a:pt x="31256" y="15220"/>
                </a:lnTo>
                <a:lnTo>
                  <a:pt x="31281" y="16011"/>
                </a:lnTo>
                <a:lnTo>
                  <a:pt x="31256" y="16777"/>
                </a:lnTo>
                <a:lnTo>
                  <a:pt x="31207" y="17568"/>
                </a:lnTo>
                <a:lnTo>
                  <a:pt x="31108" y="18333"/>
                </a:lnTo>
                <a:lnTo>
                  <a:pt x="30960" y="19075"/>
                </a:lnTo>
                <a:lnTo>
                  <a:pt x="30787" y="19816"/>
                </a:lnTo>
                <a:lnTo>
                  <a:pt x="30589" y="20532"/>
                </a:lnTo>
                <a:lnTo>
                  <a:pt x="30342" y="21249"/>
                </a:lnTo>
                <a:lnTo>
                  <a:pt x="30070" y="21941"/>
                </a:lnTo>
                <a:lnTo>
                  <a:pt x="29774" y="22608"/>
                </a:lnTo>
                <a:lnTo>
                  <a:pt x="29428" y="23275"/>
                </a:lnTo>
                <a:lnTo>
                  <a:pt x="29057" y="23918"/>
                </a:lnTo>
                <a:lnTo>
                  <a:pt x="28662" y="24535"/>
                </a:lnTo>
                <a:lnTo>
                  <a:pt x="28242" y="25128"/>
                </a:lnTo>
                <a:lnTo>
                  <a:pt x="27772" y="25721"/>
                </a:lnTo>
                <a:lnTo>
                  <a:pt x="27303" y="26265"/>
                </a:lnTo>
                <a:lnTo>
                  <a:pt x="26784" y="26808"/>
                </a:lnTo>
                <a:lnTo>
                  <a:pt x="26265" y="27303"/>
                </a:lnTo>
                <a:lnTo>
                  <a:pt x="25697" y="27797"/>
                </a:lnTo>
                <a:lnTo>
                  <a:pt x="25128" y="28241"/>
                </a:lnTo>
                <a:lnTo>
                  <a:pt x="24535" y="28661"/>
                </a:lnTo>
                <a:lnTo>
                  <a:pt x="23918" y="29057"/>
                </a:lnTo>
                <a:lnTo>
                  <a:pt x="23275" y="29427"/>
                </a:lnTo>
                <a:lnTo>
                  <a:pt x="22608" y="29773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3" y="30589"/>
                </a:lnTo>
                <a:lnTo>
                  <a:pt x="19816" y="30811"/>
                </a:lnTo>
                <a:lnTo>
                  <a:pt x="19075" y="30959"/>
                </a:lnTo>
                <a:lnTo>
                  <a:pt x="18309" y="31108"/>
                </a:lnTo>
                <a:lnTo>
                  <a:pt x="17543" y="31206"/>
                </a:lnTo>
                <a:lnTo>
                  <a:pt x="16777" y="31256"/>
                </a:lnTo>
                <a:lnTo>
                  <a:pt x="15986" y="31281"/>
                </a:lnTo>
                <a:lnTo>
                  <a:pt x="15196" y="31256"/>
                </a:lnTo>
                <a:lnTo>
                  <a:pt x="14430" y="31206"/>
                </a:lnTo>
                <a:lnTo>
                  <a:pt x="13664" y="31108"/>
                </a:lnTo>
                <a:lnTo>
                  <a:pt x="12923" y="30959"/>
                </a:lnTo>
                <a:lnTo>
                  <a:pt x="12181" y="30811"/>
                </a:lnTo>
                <a:lnTo>
                  <a:pt x="11440" y="30589"/>
                </a:lnTo>
                <a:lnTo>
                  <a:pt x="10748" y="30342"/>
                </a:lnTo>
                <a:lnTo>
                  <a:pt x="10057" y="30070"/>
                </a:lnTo>
                <a:lnTo>
                  <a:pt x="9365" y="29773"/>
                </a:lnTo>
                <a:lnTo>
                  <a:pt x="8722" y="29427"/>
                </a:lnTo>
                <a:lnTo>
                  <a:pt x="8080" y="29057"/>
                </a:lnTo>
                <a:lnTo>
                  <a:pt x="7462" y="28661"/>
                </a:lnTo>
                <a:lnTo>
                  <a:pt x="6845" y="28241"/>
                </a:lnTo>
                <a:lnTo>
                  <a:pt x="6276" y="27797"/>
                </a:lnTo>
                <a:lnTo>
                  <a:pt x="5708" y="27303"/>
                </a:lnTo>
                <a:lnTo>
                  <a:pt x="5189" y="26808"/>
                </a:lnTo>
                <a:lnTo>
                  <a:pt x="4670" y="26265"/>
                </a:lnTo>
                <a:lnTo>
                  <a:pt x="4201" y="25721"/>
                </a:lnTo>
                <a:lnTo>
                  <a:pt x="3756" y="25128"/>
                </a:lnTo>
                <a:lnTo>
                  <a:pt x="3311" y="24535"/>
                </a:lnTo>
                <a:lnTo>
                  <a:pt x="2916" y="23918"/>
                </a:lnTo>
                <a:lnTo>
                  <a:pt x="2545" y="23275"/>
                </a:lnTo>
                <a:lnTo>
                  <a:pt x="2224" y="22608"/>
                </a:lnTo>
                <a:lnTo>
                  <a:pt x="1903" y="21941"/>
                </a:lnTo>
                <a:lnTo>
                  <a:pt x="1631" y="21249"/>
                </a:lnTo>
                <a:lnTo>
                  <a:pt x="1384" y="20532"/>
                </a:lnTo>
                <a:lnTo>
                  <a:pt x="1186" y="19816"/>
                </a:lnTo>
                <a:lnTo>
                  <a:pt x="1013" y="19075"/>
                </a:lnTo>
                <a:lnTo>
                  <a:pt x="890" y="18333"/>
                </a:lnTo>
                <a:lnTo>
                  <a:pt x="791" y="17568"/>
                </a:lnTo>
                <a:lnTo>
                  <a:pt x="717" y="16777"/>
                </a:lnTo>
                <a:lnTo>
                  <a:pt x="717" y="16011"/>
                </a:lnTo>
                <a:lnTo>
                  <a:pt x="717" y="15220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922"/>
                </a:lnTo>
                <a:lnTo>
                  <a:pt x="1186" y="12181"/>
                </a:lnTo>
                <a:lnTo>
                  <a:pt x="1384" y="11465"/>
                </a:lnTo>
                <a:lnTo>
                  <a:pt x="1631" y="10748"/>
                </a:lnTo>
                <a:lnTo>
                  <a:pt x="1903" y="10056"/>
                </a:lnTo>
                <a:lnTo>
                  <a:pt x="2224" y="9389"/>
                </a:lnTo>
                <a:lnTo>
                  <a:pt x="2545" y="8722"/>
                </a:lnTo>
                <a:lnTo>
                  <a:pt x="2916" y="8080"/>
                </a:lnTo>
                <a:lnTo>
                  <a:pt x="3311" y="7462"/>
                </a:lnTo>
                <a:lnTo>
                  <a:pt x="3756" y="6869"/>
                </a:lnTo>
                <a:lnTo>
                  <a:pt x="4201" y="6276"/>
                </a:lnTo>
                <a:lnTo>
                  <a:pt x="4670" y="5732"/>
                </a:lnTo>
                <a:lnTo>
                  <a:pt x="5189" y="5189"/>
                </a:lnTo>
                <a:lnTo>
                  <a:pt x="5708" y="4695"/>
                </a:lnTo>
                <a:lnTo>
                  <a:pt x="6276" y="4200"/>
                </a:lnTo>
                <a:lnTo>
                  <a:pt x="6845" y="3756"/>
                </a:lnTo>
                <a:lnTo>
                  <a:pt x="7462" y="3336"/>
                </a:lnTo>
                <a:lnTo>
                  <a:pt x="8080" y="2940"/>
                </a:lnTo>
                <a:lnTo>
                  <a:pt x="8722" y="2570"/>
                </a:lnTo>
                <a:lnTo>
                  <a:pt x="9365" y="2224"/>
                </a:lnTo>
                <a:lnTo>
                  <a:pt x="10057" y="1927"/>
                </a:lnTo>
                <a:lnTo>
                  <a:pt x="10748" y="1655"/>
                </a:lnTo>
                <a:lnTo>
                  <a:pt x="11440" y="1408"/>
                </a:lnTo>
                <a:lnTo>
                  <a:pt x="12181" y="1186"/>
                </a:lnTo>
                <a:lnTo>
                  <a:pt x="12923" y="1038"/>
                </a:lnTo>
                <a:lnTo>
                  <a:pt x="13664" y="889"/>
                </a:lnTo>
                <a:lnTo>
                  <a:pt x="14430" y="791"/>
                </a:lnTo>
                <a:lnTo>
                  <a:pt x="15196" y="741"/>
                </a:lnTo>
                <a:lnTo>
                  <a:pt x="15986" y="717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6" y="99"/>
                </a:lnTo>
                <a:lnTo>
                  <a:pt x="13565" y="198"/>
                </a:lnTo>
                <a:lnTo>
                  <a:pt x="12774" y="346"/>
                </a:lnTo>
                <a:lnTo>
                  <a:pt x="12008" y="519"/>
                </a:lnTo>
                <a:lnTo>
                  <a:pt x="11243" y="741"/>
                </a:lnTo>
                <a:lnTo>
                  <a:pt x="10501" y="988"/>
                </a:lnTo>
                <a:lnTo>
                  <a:pt x="9760" y="1260"/>
                </a:lnTo>
                <a:lnTo>
                  <a:pt x="9068" y="1581"/>
                </a:lnTo>
                <a:lnTo>
                  <a:pt x="8376" y="1952"/>
                </a:lnTo>
                <a:lnTo>
                  <a:pt x="7709" y="2323"/>
                </a:lnTo>
                <a:lnTo>
                  <a:pt x="7067" y="2743"/>
                </a:lnTo>
                <a:lnTo>
                  <a:pt x="6424" y="3187"/>
                </a:lnTo>
                <a:lnTo>
                  <a:pt x="5831" y="3657"/>
                </a:lnTo>
                <a:lnTo>
                  <a:pt x="5238" y="4176"/>
                </a:lnTo>
                <a:lnTo>
                  <a:pt x="4695" y="4695"/>
                </a:lnTo>
                <a:lnTo>
                  <a:pt x="4151" y="5263"/>
                </a:lnTo>
                <a:lnTo>
                  <a:pt x="3657" y="5831"/>
                </a:lnTo>
                <a:lnTo>
                  <a:pt x="3188" y="6449"/>
                </a:lnTo>
                <a:lnTo>
                  <a:pt x="2743" y="7067"/>
                </a:lnTo>
                <a:lnTo>
                  <a:pt x="2323" y="7709"/>
                </a:lnTo>
                <a:lnTo>
                  <a:pt x="1928" y="8376"/>
                </a:lnTo>
                <a:lnTo>
                  <a:pt x="1582" y="9068"/>
                </a:lnTo>
                <a:lnTo>
                  <a:pt x="1260" y="9784"/>
                </a:lnTo>
                <a:lnTo>
                  <a:pt x="964" y="10501"/>
                </a:lnTo>
                <a:lnTo>
                  <a:pt x="717" y="11242"/>
                </a:lnTo>
                <a:lnTo>
                  <a:pt x="495" y="12008"/>
                </a:lnTo>
                <a:lnTo>
                  <a:pt x="322" y="12774"/>
                </a:lnTo>
                <a:lnTo>
                  <a:pt x="173" y="13565"/>
                </a:lnTo>
                <a:lnTo>
                  <a:pt x="74" y="14355"/>
                </a:lnTo>
                <a:lnTo>
                  <a:pt x="25" y="15171"/>
                </a:lnTo>
                <a:lnTo>
                  <a:pt x="0" y="16011"/>
                </a:lnTo>
                <a:lnTo>
                  <a:pt x="25" y="16826"/>
                </a:lnTo>
                <a:lnTo>
                  <a:pt x="74" y="17642"/>
                </a:lnTo>
                <a:lnTo>
                  <a:pt x="173" y="18432"/>
                </a:lnTo>
                <a:lnTo>
                  <a:pt x="322" y="19223"/>
                </a:lnTo>
                <a:lnTo>
                  <a:pt x="495" y="19989"/>
                </a:lnTo>
                <a:lnTo>
                  <a:pt x="717" y="20755"/>
                </a:lnTo>
                <a:lnTo>
                  <a:pt x="964" y="21496"/>
                </a:lnTo>
                <a:lnTo>
                  <a:pt x="1260" y="22213"/>
                </a:lnTo>
                <a:lnTo>
                  <a:pt x="1582" y="22929"/>
                </a:lnTo>
                <a:lnTo>
                  <a:pt x="1928" y="23621"/>
                </a:lnTo>
                <a:lnTo>
                  <a:pt x="2323" y="24288"/>
                </a:lnTo>
                <a:lnTo>
                  <a:pt x="2743" y="24931"/>
                </a:lnTo>
                <a:lnTo>
                  <a:pt x="3188" y="25548"/>
                </a:lnTo>
                <a:lnTo>
                  <a:pt x="3657" y="26166"/>
                </a:lnTo>
                <a:lnTo>
                  <a:pt x="4151" y="26734"/>
                </a:lnTo>
                <a:lnTo>
                  <a:pt x="4695" y="27303"/>
                </a:lnTo>
                <a:lnTo>
                  <a:pt x="5238" y="27821"/>
                </a:lnTo>
                <a:lnTo>
                  <a:pt x="5831" y="28340"/>
                </a:lnTo>
                <a:lnTo>
                  <a:pt x="6424" y="28810"/>
                </a:lnTo>
                <a:lnTo>
                  <a:pt x="7067" y="29254"/>
                </a:lnTo>
                <a:lnTo>
                  <a:pt x="7709" y="29675"/>
                </a:lnTo>
                <a:lnTo>
                  <a:pt x="8376" y="30045"/>
                </a:lnTo>
                <a:lnTo>
                  <a:pt x="9068" y="30416"/>
                </a:lnTo>
                <a:lnTo>
                  <a:pt x="9760" y="30737"/>
                </a:lnTo>
                <a:lnTo>
                  <a:pt x="10501" y="31009"/>
                </a:lnTo>
                <a:lnTo>
                  <a:pt x="11243" y="31281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99"/>
                </a:lnTo>
                <a:lnTo>
                  <a:pt x="14356" y="31898"/>
                </a:lnTo>
                <a:lnTo>
                  <a:pt x="15171" y="31972"/>
                </a:lnTo>
                <a:lnTo>
                  <a:pt x="15986" y="31997"/>
                </a:lnTo>
                <a:lnTo>
                  <a:pt x="16802" y="31972"/>
                </a:lnTo>
                <a:lnTo>
                  <a:pt x="17617" y="31898"/>
                </a:lnTo>
                <a:lnTo>
                  <a:pt x="18433" y="31799"/>
                </a:lnTo>
                <a:lnTo>
                  <a:pt x="19199" y="31651"/>
                </a:lnTo>
                <a:lnTo>
                  <a:pt x="19989" y="31478"/>
                </a:lnTo>
                <a:lnTo>
                  <a:pt x="20730" y="31281"/>
                </a:lnTo>
                <a:lnTo>
                  <a:pt x="21472" y="31009"/>
                </a:lnTo>
                <a:lnTo>
                  <a:pt x="22213" y="30737"/>
                </a:lnTo>
                <a:lnTo>
                  <a:pt x="22905" y="30416"/>
                </a:lnTo>
                <a:lnTo>
                  <a:pt x="23597" y="30045"/>
                </a:lnTo>
                <a:lnTo>
                  <a:pt x="24264" y="29675"/>
                </a:lnTo>
                <a:lnTo>
                  <a:pt x="24931" y="29254"/>
                </a:lnTo>
                <a:lnTo>
                  <a:pt x="25549" y="28810"/>
                </a:lnTo>
                <a:lnTo>
                  <a:pt x="26166" y="28340"/>
                </a:lnTo>
                <a:lnTo>
                  <a:pt x="26735" y="27821"/>
                </a:lnTo>
                <a:lnTo>
                  <a:pt x="27303" y="27303"/>
                </a:lnTo>
                <a:lnTo>
                  <a:pt x="27822" y="26734"/>
                </a:lnTo>
                <a:lnTo>
                  <a:pt x="28316" y="26166"/>
                </a:lnTo>
                <a:lnTo>
                  <a:pt x="28810" y="25548"/>
                </a:lnTo>
                <a:lnTo>
                  <a:pt x="29255" y="24931"/>
                </a:lnTo>
                <a:lnTo>
                  <a:pt x="29650" y="24288"/>
                </a:lnTo>
                <a:lnTo>
                  <a:pt x="30045" y="23621"/>
                </a:lnTo>
                <a:lnTo>
                  <a:pt x="30391" y="22929"/>
                </a:lnTo>
                <a:lnTo>
                  <a:pt x="30713" y="22213"/>
                </a:lnTo>
                <a:lnTo>
                  <a:pt x="31009" y="21496"/>
                </a:lnTo>
                <a:lnTo>
                  <a:pt x="31256" y="20755"/>
                </a:lnTo>
                <a:lnTo>
                  <a:pt x="31478" y="19989"/>
                </a:lnTo>
                <a:lnTo>
                  <a:pt x="31651" y="19223"/>
                </a:lnTo>
                <a:lnTo>
                  <a:pt x="31800" y="18432"/>
                </a:lnTo>
                <a:lnTo>
                  <a:pt x="31899" y="17642"/>
                </a:lnTo>
                <a:lnTo>
                  <a:pt x="31948" y="16826"/>
                </a:lnTo>
                <a:lnTo>
                  <a:pt x="31973" y="16011"/>
                </a:lnTo>
                <a:lnTo>
                  <a:pt x="31948" y="15171"/>
                </a:lnTo>
                <a:lnTo>
                  <a:pt x="31899" y="14355"/>
                </a:lnTo>
                <a:lnTo>
                  <a:pt x="31800" y="13565"/>
                </a:lnTo>
                <a:lnTo>
                  <a:pt x="31651" y="12774"/>
                </a:lnTo>
                <a:lnTo>
                  <a:pt x="31478" y="12008"/>
                </a:lnTo>
                <a:lnTo>
                  <a:pt x="31256" y="11242"/>
                </a:lnTo>
                <a:lnTo>
                  <a:pt x="31009" y="10501"/>
                </a:lnTo>
                <a:lnTo>
                  <a:pt x="30713" y="9784"/>
                </a:lnTo>
                <a:lnTo>
                  <a:pt x="30391" y="9068"/>
                </a:lnTo>
                <a:lnTo>
                  <a:pt x="30045" y="8376"/>
                </a:lnTo>
                <a:lnTo>
                  <a:pt x="29650" y="7709"/>
                </a:lnTo>
                <a:lnTo>
                  <a:pt x="29255" y="7067"/>
                </a:lnTo>
                <a:lnTo>
                  <a:pt x="28810" y="6449"/>
                </a:lnTo>
                <a:lnTo>
                  <a:pt x="28316" y="5831"/>
                </a:lnTo>
                <a:lnTo>
                  <a:pt x="27822" y="5263"/>
                </a:lnTo>
                <a:lnTo>
                  <a:pt x="27303" y="4695"/>
                </a:lnTo>
                <a:lnTo>
                  <a:pt x="26735" y="4176"/>
                </a:lnTo>
                <a:lnTo>
                  <a:pt x="26166" y="3657"/>
                </a:lnTo>
                <a:lnTo>
                  <a:pt x="25549" y="3187"/>
                </a:lnTo>
                <a:lnTo>
                  <a:pt x="24931" y="2743"/>
                </a:lnTo>
                <a:lnTo>
                  <a:pt x="24264" y="2323"/>
                </a:lnTo>
                <a:lnTo>
                  <a:pt x="23597" y="1952"/>
                </a:lnTo>
                <a:lnTo>
                  <a:pt x="22905" y="1581"/>
                </a:lnTo>
                <a:lnTo>
                  <a:pt x="22213" y="1260"/>
                </a:lnTo>
                <a:lnTo>
                  <a:pt x="21472" y="988"/>
                </a:lnTo>
                <a:lnTo>
                  <a:pt x="20730" y="741"/>
                </a:lnTo>
                <a:lnTo>
                  <a:pt x="19989" y="519"/>
                </a:lnTo>
                <a:lnTo>
                  <a:pt x="19199" y="346"/>
                </a:lnTo>
                <a:lnTo>
                  <a:pt x="18433" y="198"/>
                </a:lnTo>
                <a:lnTo>
                  <a:pt x="17617" y="99"/>
                </a:lnTo>
                <a:lnTo>
                  <a:pt x="16802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8742741" y="2391475"/>
            <a:ext cx="53802" cy="53802"/>
          </a:xfrm>
          <a:custGeom>
            <a:avLst/>
            <a:gdLst/>
            <a:ahLst/>
            <a:cxnLst/>
            <a:rect l="l" t="t" r="r" b="b"/>
            <a:pathLst>
              <a:path w="1558" h="1558" extrusionOk="0">
                <a:moveTo>
                  <a:pt x="618" y="1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7"/>
                </a:lnTo>
                <a:lnTo>
                  <a:pt x="50" y="470"/>
                </a:lnTo>
                <a:lnTo>
                  <a:pt x="1" y="618"/>
                </a:lnTo>
                <a:lnTo>
                  <a:pt x="1" y="767"/>
                </a:lnTo>
                <a:lnTo>
                  <a:pt x="1" y="940"/>
                </a:lnTo>
                <a:lnTo>
                  <a:pt x="50" y="1088"/>
                </a:lnTo>
                <a:lnTo>
                  <a:pt x="124" y="1211"/>
                </a:lnTo>
                <a:lnTo>
                  <a:pt x="223" y="1335"/>
                </a:lnTo>
                <a:lnTo>
                  <a:pt x="346" y="1434"/>
                </a:lnTo>
                <a:lnTo>
                  <a:pt x="470" y="1508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8"/>
                </a:lnTo>
                <a:lnTo>
                  <a:pt x="1211" y="1434"/>
                </a:lnTo>
                <a:lnTo>
                  <a:pt x="1335" y="1335"/>
                </a:lnTo>
                <a:lnTo>
                  <a:pt x="1434" y="1211"/>
                </a:lnTo>
                <a:lnTo>
                  <a:pt x="1508" y="1088"/>
                </a:lnTo>
                <a:lnTo>
                  <a:pt x="1557" y="940"/>
                </a:lnTo>
                <a:lnTo>
                  <a:pt x="1557" y="767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7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8854231" y="840799"/>
            <a:ext cx="53767" cy="53767"/>
          </a:xfrm>
          <a:custGeom>
            <a:avLst/>
            <a:gdLst/>
            <a:ahLst/>
            <a:cxnLst/>
            <a:rect l="l" t="t" r="r" b="b"/>
            <a:pathLst>
              <a:path w="1557" h="1557" extrusionOk="0">
                <a:moveTo>
                  <a:pt x="618" y="0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6"/>
                </a:lnTo>
                <a:lnTo>
                  <a:pt x="50" y="470"/>
                </a:lnTo>
                <a:lnTo>
                  <a:pt x="0" y="618"/>
                </a:lnTo>
                <a:lnTo>
                  <a:pt x="0" y="791"/>
                </a:lnTo>
                <a:lnTo>
                  <a:pt x="0" y="939"/>
                </a:lnTo>
                <a:lnTo>
                  <a:pt x="50" y="1087"/>
                </a:lnTo>
                <a:lnTo>
                  <a:pt x="124" y="1211"/>
                </a:lnTo>
                <a:lnTo>
                  <a:pt x="223" y="1334"/>
                </a:lnTo>
                <a:lnTo>
                  <a:pt x="346" y="1433"/>
                </a:lnTo>
                <a:lnTo>
                  <a:pt x="470" y="1507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7"/>
                </a:lnTo>
                <a:lnTo>
                  <a:pt x="1211" y="1433"/>
                </a:lnTo>
                <a:lnTo>
                  <a:pt x="1335" y="1334"/>
                </a:lnTo>
                <a:lnTo>
                  <a:pt x="1433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57" y="791"/>
                </a:lnTo>
                <a:lnTo>
                  <a:pt x="1557" y="618"/>
                </a:lnTo>
                <a:lnTo>
                  <a:pt x="1508" y="470"/>
                </a:lnTo>
                <a:lnTo>
                  <a:pt x="1433" y="346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8538821" y="1516054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4052" y="0"/>
                </a:moveTo>
                <a:lnTo>
                  <a:pt x="3879" y="49"/>
                </a:lnTo>
                <a:lnTo>
                  <a:pt x="3731" y="148"/>
                </a:lnTo>
                <a:lnTo>
                  <a:pt x="3583" y="247"/>
                </a:lnTo>
                <a:lnTo>
                  <a:pt x="272" y="3583"/>
                </a:lnTo>
                <a:lnTo>
                  <a:pt x="149" y="3706"/>
                </a:lnTo>
                <a:lnTo>
                  <a:pt x="74" y="3879"/>
                </a:lnTo>
                <a:lnTo>
                  <a:pt x="25" y="4027"/>
                </a:lnTo>
                <a:lnTo>
                  <a:pt x="0" y="4200"/>
                </a:lnTo>
                <a:lnTo>
                  <a:pt x="25" y="4373"/>
                </a:lnTo>
                <a:lnTo>
                  <a:pt x="74" y="4522"/>
                </a:lnTo>
                <a:lnTo>
                  <a:pt x="149" y="4695"/>
                </a:lnTo>
                <a:lnTo>
                  <a:pt x="272" y="4818"/>
                </a:lnTo>
                <a:lnTo>
                  <a:pt x="396" y="4942"/>
                </a:lnTo>
                <a:lnTo>
                  <a:pt x="544" y="5016"/>
                </a:lnTo>
                <a:lnTo>
                  <a:pt x="717" y="5065"/>
                </a:lnTo>
                <a:lnTo>
                  <a:pt x="890" y="5090"/>
                </a:lnTo>
                <a:lnTo>
                  <a:pt x="1063" y="5065"/>
                </a:lnTo>
                <a:lnTo>
                  <a:pt x="1211" y="5016"/>
                </a:lnTo>
                <a:lnTo>
                  <a:pt x="1359" y="4942"/>
                </a:lnTo>
                <a:lnTo>
                  <a:pt x="1507" y="4818"/>
                </a:lnTo>
                <a:lnTo>
                  <a:pt x="4843" y="1507"/>
                </a:lnTo>
                <a:lnTo>
                  <a:pt x="4942" y="1359"/>
                </a:lnTo>
                <a:lnTo>
                  <a:pt x="5041" y="1211"/>
                </a:lnTo>
                <a:lnTo>
                  <a:pt x="5065" y="1038"/>
                </a:lnTo>
                <a:lnTo>
                  <a:pt x="5090" y="865"/>
                </a:lnTo>
                <a:lnTo>
                  <a:pt x="5065" y="717"/>
                </a:lnTo>
                <a:lnTo>
                  <a:pt x="5041" y="544"/>
                </a:lnTo>
                <a:lnTo>
                  <a:pt x="4942" y="395"/>
                </a:lnTo>
                <a:lnTo>
                  <a:pt x="4843" y="247"/>
                </a:lnTo>
                <a:lnTo>
                  <a:pt x="4695" y="148"/>
                </a:lnTo>
                <a:lnTo>
                  <a:pt x="4547" y="49"/>
                </a:lnTo>
                <a:lnTo>
                  <a:pt x="437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8538821" y="1516054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717" y="0"/>
                </a:moveTo>
                <a:lnTo>
                  <a:pt x="544" y="49"/>
                </a:lnTo>
                <a:lnTo>
                  <a:pt x="396" y="148"/>
                </a:lnTo>
                <a:lnTo>
                  <a:pt x="272" y="247"/>
                </a:lnTo>
                <a:lnTo>
                  <a:pt x="149" y="395"/>
                </a:lnTo>
                <a:lnTo>
                  <a:pt x="74" y="544"/>
                </a:lnTo>
                <a:lnTo>
                  <a:pt x="25" y="717"/>
                </a:lnTo>
                <a:lnTo>
                  <a:pt x="0" y="865"/>
                </a:lnTo>
                <a:lnTo>
                  <a:pt x="25" y="1038"/>
                </a:lnTo>
                <a:lnTo>
                  <a:pt x="74" y="1211"/>
                </a:lnTo>
                <a:lnTo>
                  <a:pt x="149" y="1359"/>
                </a:lnTo>
                <a:lnTo>
                  <a:pt x="272" y="1507"/>
                </a:lnTo>
                <a:lnTo>
                  <a:pt x="3583" y="4818"/>
                </a:lnTo>
                <a:lnTo>
                  <a:pt x="3731" y="4942"/>
                </a:lnTo>
                <a:lnTo>
                  <a:pt x="3879" y="5016"/>
                </a:lnTo>
                <a:lnTo>
                  <a:pt x="4052" y="5065"/>
                </a:lnTo>
                <a:lnTo>
                  <a:pt x="4201" y="5090"/>
                </a:lnTo>
                <a:lnTo>
                  <a:pt x="4374" y="5065"/>
                </a:lnTo>
                <a:lnTo>
                  <a:pt x="4547" y="5016"/>
                </a:lnTo>
                <a:lnTo>
                  <a:pt x="4695" y="4942"/>
                </a:lnTo>
                <a:lnTo>
                  <a:pt x="4843" y="4818"/>
                </a:lnTo>
                <a:lnTo>
                  <a:pt x="4942" y="4695"/>
                </a:lnTo>
                <a:lnTo>
                  <a:pt x="5041" y="4522"/>
                </a:lnTo>
                <a:lnTo>
                  <a:pt x="5065" y="4373"/>
                </a:lnTo>
                <a:lnTo>
                  <a:pt x="5090" y="4200"/>
                </a:lnTo>
                <a:lnTo>
                  <a:pt x="5065" y="4027"/>
                </a:lnTo>
                <a:lnTo>
                  <a:pt x="5041" y="3879"/>
                </a:lnTo>
                <a:lnTo>
                  <a:pt x="4942" y="3706"/>
                </a:lnTo>
                <a:lnTo>
                  <a:pt x="4843" y="3583"/>
                </a:lnTo>
                <a:lnTo>
                  <a:pt x="1507" y="247"/>
                </a:lnTo>
                <a:lnTo>
                  <a:pt x="1359" y="148"/>
                </a:lnTo>
                <a:lnTo>
                  <a:pt x="1211" y="49"/>
                </a:lnTo>
                <a:lnTo>
                  <a:pt x="106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8836023" y="-203351"/>
            <a:ext cx="109226" cy="109261"/>
          </a:xfrm>
          <a:custGeom>
            <a:avLst/>
            <a:gdLst/>
            <a:ahLst/>
            <a:cxnLst/>
            <a:rect l="l" t="t" r="r" b="b"/>
            <a:pathLst>
              <a:path w="3163" h="3164" extrusionOk="0">
                <a:moveTo>
                  <a:pt x="1581" y="1"/>
                </a:moveTo>
                <a:lnTo>
                  <a:pt x="1408" y="25"/>
                </a:lnTo>
                <a:lnTo>
                  <a:pt x="1260" y="25"/>
                </a:lnTo>
                <a:lnTo>
                  <a:pt x="1112" y="75"/>
                </a:lnTo>
                <a:lnTo>
                  <a:pt x="964" y="124"/>
                </a:lnTo>
                <a:lnTo>
                  <a:pt x="840" y="198"/>
                </a:lnTo>
                <a:lnTo>
                  <a:pt x="692" y="272"/>
                </a:lnTo>
                <a:lnTo>
                  <a:pt x="470" y="470"/>
                </a:lnTo>
                <a:lnTo>
                  <a:pt x="272" y="692"/>
                </a:lnTo>
                <a:lnTo>
                  <a:pt x="198" y="841"/>
                </a:lnTo>
                <a:lnTo>
                  <a:pt x="124" y="964"/>
                </a:lnTo>
                <a:lnTo>
                  <a:pt x="74" y="1112"/>
                </a:lnTo>
                <a:lnTo>
                  <a:pt x="50" y="1261"/>
                </a:lnTo>
                <a:lnTo>
                  <a:pt x="25" y="1409"/>
                </a:lnTo>
                <a:lnTo>
                  <a:pt x="0" y="1582"/>
                </a:lnTo>
                <a:lnTo>
                  <a:pt x="25" y="1730"/>
                </a:lnTo>
                <a:lnTo>
                  <a:pt x="50" y="1903"/>
                </a:lnTo>
                <a:lnTo>
                  <a:pt x="74" y="2051"/>
                </a:lnTo>
                <a:lnTo>
                  <a:pt x="124" y="2200"/>
                </a:lnTo>
                <a:lnTo>
                  <a:pt x="198" y="2323"/>
                </a:lnTo>
                <a:lnTo>
                  <a:pt x="272" y="2447"/>
                </a:lnTo>
                <a:lnTo>
                  <a:pt x="470" y="2694"/>
                </a:lnTo>
                <a:lnTo>
                  <a:pt x="692" y="2891"/>
                </a:lnTo>
                <a:lnTo>
                  <a:pt x="840" y="2966"/>
                </a:lnTo>
                <a:lnTo>
                  <a:pt x="964" y="3040"/>
                </a:lnTo>
                <a:lnTo>
                  <a:pt x="1112" y="3089"/>
                </a:lnTo>
                <a:lnTo>
                  <a:pt x="1260" y="3114"/>
                </a:lnTo>
                <a:lnTo>
                  <a:pt x="1408" y="3138"/>
                </a:lnTo>
                <a:lnTo>
                  <a:pt x="1581" y="3163"/>
                </a:lnTo>
                <a:lnTo>
                  <a:pt x="1754" y="3138"/>
                </a:lnTo>
                <a:lnTo>
                  <a:pt x="1903" y="3114"/>
                </a:lnTo>
                <a:lnTo>
                  <a:pt x="2051" y="3089"/>
                </a:lnTo>
                <a:lnTo>
                  <a:pt x="2199" y="3040"/>
                </a:lnTo>
                <a:lnTo>
                  <a:pt x="2323" y="2966"/>
                </a:lnTo>
                <a:lnTo>
                  <a:pt x="2471" y="2891"/>
                </a:lnTo>
                <a:lnTo>
                  <a:pt x="2693" y="2694"/>
                </a:lnTo>
                <a:lnTo>
                  <a:pt x="2891" y="2447"/>
                </a:lnTo>
                <a:lnTo>
                  <a:pt x="2965" y="2323"/>
                </a:lnTo>
                <a:lnTo>
                  <a:pt x="3039" y="2200"/>
                </a:lnTo>
                <a:lnTo>
                  <a:pt x="3089" y="2051"/>
                </a:lnTo>
                <a:lnTo>
                  <a:pt x="3113" y="1903"/>
                </a:lnTo>
                <a:lnTo>
                  <a:pt x="3138" y="1730"/>
                </a:lnTo>
                <a:lnTo>
                  <a:pt x="3163" y="1582"/>
                </a:lnTo>
                <a:lnTo>
                  <a:pt x="3138" y="1409"/>
                </a:lnTo>
                <a:lnTo>
                  <a:pt x="3113" y="1261"/>
                </a:lnTo>
                <a:lnTo>
                  <a:pt x="3089" y="1112"/>
                </a:lnTo>
                <a:lnTo>
                  <a:pt x="3039" y="964"/>
                </a:lnTo>
                <a:lnTo>
                  <a:pt x="2965" y="841"/>
                </a:lnTo>
                <a:lnTo>
                  <a:pt x="2891" y="692"/>
                </a:lnTo>
                <a:lnTo>
                  <a:pt x="2693" y="470"/>
                </a:lnTo>
                <a:lnTo>
                  <a:pt x="2471" y="272"/>
                </a:lnTo>
                <a:lnTo>
                  <a:pt x="2323" y="198"/>
                </a:lnTo>
                <a:lnTo>
                  <a:pt x="2199" y="124"/>
                </a:lnTo>
                <a:lnTo>
                  <a:pt x="2051" y="75"/>
                </a:lnTo>
                <a:lnTo>
                  <a:pt x="1903" y="25"/>
                </a:lnTo>
                <a:lnTo>
                  <a:pt x="1754" y="25"/>
                </a:lnTo>
                <a:lnTo>
                  <a:pt x="15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8045037" y="905896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4226" y="0"/>
                </a:moveTo>
                <a:lnTo>
                  <a:pt x="4053" y="25"/>
                </a:lnTo>
                <a:lnTo>
                  <a:pt x="3880" y="74"/>
                </a:lnTo>
                <a:lnTo>
                  <a:pt x="3732" y="148"/>
                </a:lnTo>
                <a:lnTo>
                  <a:pt x="3608" y="272"/>
                </a:lnTo>
                <a:lnTo>
                  <a:pt x="272" y="3583"/>
                </a:lnTo>
                <a:lnTo>
                  <a:pt x="149" y="3731"/>
                </a:lnTo>
                <a:lnTo>
                  <a:pt x="75" y="3879"/>
                </a:lnTo>
                <a:lnTo>
                  <a:pt x="25" y="4052"/>
                </a:lnTo>
                <a:lnTo>
                  <a:pt x="1" y="4225"/>
                </a:lnTo>
                <a:lnTo>
                  <a:pt x="25" y="4374"/>
                </a:lnTo>
                <a:lnTo>
                  <a:pt x="75" y="4546"/>
                </a:lnTo>
                <a:lnTo>
                  <a:pt x="149" y="4695"/>
                </a:lnTo>
                <a:lnTo>
                  <a:pt x="272" y="4843"/>
                </a:lnTo>
                <a:lnTo>
                  <a:pt x="421" y="4942"/>
                </a:lnTo>
                <a:lnTo>
                  <a:pt x="569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36" y="5041"/>
                </a:lnTo>
                <a:lnTo>
                  <a:pt x="1384" y="4942"/>
                </a:lnTo>
                <a:lnTo>
                  <a:pt x="1508" y="4843"/>
                </a:lnTo>
                <a:lnTo>
                  <a:pt x="4843" y="1507"/>
                </a:lnTo>
                <a:lnTo>
                  <a:pt x="4967" y="1384"/>
                </a:lnTo>
                <a:lnTo>
                  <a:pt x="5041" y="1211"/>
                </a:lnTo>
                <a:lnTo>
                  <a:pt x="5091" y="1063"/>
                </a:lnTo>
                <a:lnTo>
                  <a:pt x="5115" y="890"/>
                </a:lnTo>
                <a:lnTo>
                  <a:pt x="5091" y="717"/>
                </a:lnTo>
                <a:lnTo>
                  <a:pt x="5041" y="544"/>
                </a:lnTo>
                <a:lnTo>
                  <a:pt x="4967" y="395"/>
                </a:lnTo>
                <a:lnTo>
                  <a:pt x="4843" y="272"/>
                </a:lnTo>
                <a:lnTo>
                  <a:pt x="4720" y="148"/>
                </a:lnTo>
                <a:lnTo>
                  <a:pt x="4547" y="74"/>
                </a:lnTo>
                <a:lnTo>
                  <a:pt x="4399" y="25"/>
                </a:lnTo>
                <a:lnTo>
                  <a:pt x="4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8045037" y="905896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890" y="0"/>
                </a:moveTo>
                <a:lnTo>
                  <a:pt x="717" y="25"/>
                </a:lnTo>
                <a:lnTo>
                  <a:pt x="569" y="74"/>
                </a:lnTo>
                <a:lnTo>
                  <a:pt x="421" y="148"/>
                </a:lnTo>
                <a:lnTo>
                  <a:pt x="272" y="272"/>
                </a:lnTo>
                <a:lnTo>
                  <a:pt x="149" y="395"/>
                </a:lnTo>
                <a:lnTo>
                  <a:pt x="75" y="544"/>
                </a:lnTo>
                <a:lnTo>
                  <a:pt x="25" y="717"/>
                </a:lnTo>
                <a:lnTo>
                  <a:pt x="1" y="890"/>
                </a:lnTo>
                <a:lnTo>
                  <a:pt x="25" y="1063"/>
                </a:lnTo>
                <a:lnTo>
                  <a:pt x="75" y="1211"/>
                </a:lnTo>
                <a:lnTo>
                  <a:pt x="149" y="1384"/>
                </a:lnTo>
                <a:lnTo>
                  <a:pt x="272" y="1507"/>
                </a:lnTo>
                <a:lnTo>
                  <a:pt x="3608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99" y="5090"/>
                </a:lnTo>
                <a:lnTo>
                  <a:pt x="4547" y="5041"/>
                </a:lnTo>
                <a:lnTo>
                  <a:pt x="4720" y="4942"/>
                </a:lnTo>
                <a:lnTo>
                  <a:pt x="4843" y="4843"/>
                </a:lnTo>
                <a:lnTo>
                  <a:pt x="4967" y="4695"/>
                </a:lnTo>
                <a:lnTo>
                  <a:pt x="5041" y="4546"/>
                </a:lnTo>
                <a:lnTo>
                  <a:pt x="5091" y="4374"/>
                </a:lnTo>
                <a:lnTo>
                  <a:pt x="5115" y="4225"/>
                </a:lnTo>
                <a:lnTo>
                  <a:pt x="5091" y="4052"/>
                </a:lnTo>
                <a:lnTo>
                  <a:pt x="5041" y="3879"/>
                </a:lnTo>
                <a:lnTo>
                  <a:pt x="4967" y="3731"/>
                </a:lnTo>
                <a:lnTo>
                  <a:pt x="4843" y="3583"/>
                </a:lnTo>
                <a:lnTo>
                  <a:pt x="1508" y="272"/>
                </a:lnTo>
                <a:lnTo>
                  <a:pt x="1384" y="148"/>
                </a:lnTo>
                <a:lnTo>
                  <a:pt x="1236" y="74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24"/>
          <p:cNvGrpSpPr/>
          <p:nvPr/>
        </p:nvGrpSpPr>
        <p:grpSpPr>
          <a:xfrm flipH="1">
            <a:off x="-1798300" y="3785790"/>
            <a:ext cx="2730395" cy="2145055"/>
            <a:chOff x="-1654575" y="4709215"/>
            <a:chExt cx="2730395" cy="2145055"/>
          </a:xfrm>
        </p:grpSpPr>
        <p:sp>
          <p:nvSpPr>
            <p:cNvPr id="314" name="Google Shape;314;p24"/>
            <p:cNvSpPr/>
            <p:nvPr/>
          </p:nvSpPr>
          <p:spPr>
            <a:xfrm>
              <a:off x="-1070098" y="4709215"/>
              <a:ext cx="2145919" cy="2145055"/>
            </a:xfrm>
            <a:custGeom>
              <a:avLst/>
              <a:gdLst/>
              <a:ahLst/>
              <a:cxnLst/>
              <a:rect l="l" t="t" r="r" b="b"/>
              <a:pathLst>
                <a:path w="62142" h="62117" extrusionOk="0">
                  <a:moveTo>
                    <a:pt x="31059" y="692"/>
                  </a:moveTo>
                  <a:lnTo>
                    <a:pt x="31849" y="717"/>
                  </a:lnTo>
                  <a:lnTo>
                    <a:pt x="32640" y="742"/>
                  </a:lnTo>
                  <a:lnTo>
                    <a:pt x="33406" y="791"/>
                  </a:lnTo>
                  <a:lnTo>
                    <a:pt x="34172" y="865"/>
                  </a:lnTo>
                  <a:lnTo>
                    <a:pt x="34938" y="940"/>
                  </a:lnTo>
                  <a:lnTo>
                    <a:pt x="35679" y="1038"/>
                  </a:lnTo>
                  <a:lnTo>
                    <a:pt x="36445" y="1162"/>
                  </a:lnTo>
                  <a:lnTo>
                    <a:pt x="37186" y="1310"/>
                  </a:lnTo>
                  <a:lnTo>
                    <a:pt x="37927" y="1483"/>
                  </a:lnTo>
                  <a:lnTo>
                    <a:pt x="38644" y="1656"/>
                  </a:lnTo>
                  <a:lnTo>
                    <a:pt x="39361" y="1854"/>
                  </a:lnTo>
                  <a:lnTo>
                    <a:pt x="40077" y="2076"/>
                  </a:lnTo>
                  <a:lnTo>
                    <a:pt x="40794" y="2299"/>
                  </a:lnTo>
                  <a:lnTo>
                    <a:pt x="41510" y="2546"/>
                  </a:lnTo>
                  <a:lnTo>
                    <a:pt x="42202" y="2817"/>
                  </a:lnTo>
                  <a:lnTo>
                    <a:pt x="42869" y="3089"/>
                  </a:lnTo>
                  <a:lnTo>
                    <a:pt x="43561" y="3386"/>
                  </a:lnTo>
                  <a:lnTo>
                    <a:pt x="44228" y="3707"/>
                  </a:lnTo>
                  <a:lnTo>
                    <a:pt x="44870" y="4028"/>
                  </a:lnTo>
                  <a:lnTo>
                    <a:pt x="45538" y="4374"/>
                  </a:lnTo>
                  <a:lnTo>
                    <a:pt x="46180" y="4720"/>
                  </a:lnTo>
                  <a:lnTo>
                    <a:pt x="46798" y="5091"/>
                  </a:lnTo>
                  <a:lnTo>
                    <a:pt x="47415" y="5486"/>
                  </a:lnTo>
                  <a:lnTo>
                    <a:pt x="48033" y="5881"/>
                  </a:lnTo>
                  <a:lnTo>
                    <a:pt x="48626" y="6301"/>
                  </a:lnTo>
                  <a:lnTo>
                    <a:pt x="49219" y="6746"/>
                  </a:lnTo>
                  <a:lnTo>
                    <a:pt x="49812" y="7191"/>
                  </a:lnTo>
                  <a:lnTo>
                    <a:pt x="50380" y="7635"/>
                  </a:lnTo>
                  <a:lnTo>
                    <a:pt x="50924" y="8105"/>
                  </a:lnTo>
                  <a:lnTo>
                    <a:pt x="51468" y="8599"/>
                  </a:lnTo>
                  <a:lnTo>
                    <a:pt x="52011" y="9093"/>
                  </a:lnTo>
                  <a:lnTo>
                    <a:pt x="52530" y="9612"/>
                  </a:lnTo>
                  <a:lnTo>
                    <a:pt x="53049" y="10131"/>
                  </a:lnTo>
                  <a:lnTo>
                    <a:pt x="53543" y="10650"/>
                  </a:lnTo>
                  <a:lnTo>
                    <a:pt x="54012" y="11193"/>
                  </a:lnTo>
                  <a:lnTo>
                    <a:pt x="54482" y="11762"/>
                  </a:lnTo>
                  <a:lnTo>
                    <a:pt x="54951" y="12330"/>
                  </a:lnTo>
                  <a:lnTo>
                    <a:pt x="55396" y="12898"/>
                  </a:lnTo>
                  <a:lnTo>
                    <a:pt x="55816" y="13491"/>
                  </a:lnTo>
                  <a:lnTo>
                    <a:pt x="56236" y="14084"/>
                  </a:lnTo>
                  <a:lnTo>
                    <a:pt x="56632" y="14702"/>
                  </a:lnTo>
                  <a:lnTo>
                    <a:pt x="57027" y="15320"/>
                  </a:lnTo>
                  <a:lnTo>
                    <a:pt x="57397" y="15962"/>
                  </a:lnTo>
                  <a:lnTo>
                    <a:pt x="57768" y="16605"/>
                  </a:lnTo>
                  <a:lnTo>
                    <a:pt x="58114" y="17247"/>
                  </a:lnTo>
                  <a:lnTo>
                    <a:pt x="58435" y="17914"/>
                  </a:lnTo>
                  <a:lnTo>
                    <a:pt x="58732" y="18581"/>
                  </a:lnTo>
                  <a:lnTo>
                    <a:pt x="59028" y="19248"/>
                  </a:lnTo>
                  <a:lnTo>
                    <a:pt x="59325" y="19940"/>
                  </a:lnTo>
                  <a:lnTo>
                    <a:pt x="59596" y="20632"/>
                  </a:lnTo>
                  <a:lnTo>
                    <a:pt x="59844" y="21324"/>
                  </a:lnTo>
                  <a:lnTo>
                    <a:pt x="60066" y="22040"/>
                  </a:lnTo>
                  <a:lnTo>
                    <a:pt x="60288" y="22757"/>
                  </a:lnTo>
                  <a:lnTo>
                    <a:pt x="60461" y="23473"/>
                  </a:lnTo>
                  <a:lnTo>
                    <a:pt x="60659" y="24215"/>
                  </a:lnTo>
                  <a:lnTo>
                    <a:pt x="60807" y="24956"/>
                  </a:lnTo>
                  <a:lnTo>
                    <a:pt x="60955" y="25697"/>
                  </a:lnTo>
                  <a:lnTo>
                    <a:pt x="61079" y="26438"/>
                  </a:lnTo>
                  <a:lnTo>
                    <a:pt x="61178" y="27204"/>
                  </a:lnTo>
                  <a:lnTo>
                    <a:pt x="61277" y="27970"/>
                  </a:lnTo>
                  <a:lnTo>
                    <a:pt x="61351" y="28736"/>
                  </a:lnTo>
                  <a:lnTo>
                    <a:pt x="61400" y="29502"/>
                  </a:lnTo>
                  <a:lnTo>
                    <a:pt x="61425" y="30268"/>
                  </a:lnTo>
                  <a:lnTo>
                    <a:pt x="61425" y="31059"/>
                  </a:lnTo>
                  <a:lnTo>
                    <a:pt x="61425" y="31849"/>
                  </a:lnTo>
                  <a:lnTo>
                    <a:pt x="61400" y="32615"/>
                  </a:lnTo>
                  <a:lnTo>
                    <a:pt x="61351" y="33381"/>
                  </a:lnTo>
                  <a:lnTo>
                    <a:pt x="61277" y="34147"/>
                  </a:lnTo>
                  <a:lnTo>
                    <a:pt x="61178" y="34913"/>
                  </a:lnTo>
                  <a:lnTo>
                    <a:pt x="61079" y="35679"/>
                  </a:lnTo>
                  <a:lnTo>
                    <a:pt x="60955" y="36421"/>
                  </a:lnTo>
                  <a:lnTo>
                    <a:pt x="60807" y="37162"/>
                  </a:lnTo>
                  <a:lnTo>
                    <a:pt x="60659" y="37903"/>
                  </a:lnTo>
                  <a:lnTo>
                    <a:pt x="60461" y="38644"/>
                  </a:lnTo>
                  <a:lnTo>
                    <a:pt x="60288" y="39361"/>
                  </a:lnTo>
                  <a:lnTo>
                    <a:pt x="60066" y="40077"/>
                  </a:lnTo>
                  <a:lnTo>
                    <a:pt x="59844" y="40794"/>
                  </a:lnTo>
                  <a:lnTo>
                    <a:pt x="59596" y="41486"/>
                  </a:lnTo>
                  <a:lnTo>
                    <a:pt x="59325" y="42178"/>
                  </a:lnTo>
                  <a:lnTo>
                    <a:pt x="59028" y="42869"/>
                  </a:lnTo>
                  <a:lnTo>
                    <a:pt x="58732" y="43536"/>
                  </a:lnTo>
                  <a:lnTo>
                    <a:pt x="58435" y="44204"/>
                  </a:lnTo>
                  <a:lnTo>
                    <a:pt x="58114" y="44871"/>
                  </a:lnTo>
                  <a:lnTo>
                    <a:pt x="57768" y="45513"/>
                  </a:lnTo>
                  <a:lnTo>
                    <a:pt x="57397" y="46156"/>
                  </a:lnTo>
                  <a:lnTo>
                    <a:pt x="57027" y="46798"/>
                  </a:lnTo>
                  <a:lnTo>
                    <a:pt x="56632" y="47416"/>
                  </a:lnTo>
                  <a:lnTo>
                    <a:pt x="56236" y="48009"/>
                  </a:lnTo>
                  <a:lnTo>
                    <a:pt x="55816" y="48626"/>
                  </a:lnTo>
                  <a:lnTo>
                    <a:pt x="55396" y="49219"/>
                  </a:lnTo>
                  <a:lnTo>
                    <a:pt x="54951" y="49788"/>
                  </a:lnTo>
                  <a:lnTo>
                    <a:pt x="54482" y="50356"/>
                  </a:lnTo>
                  <a:lnTo>
                    <a:pt x="54012" y="50924"/>
                  </a:lnTo>
                  <a:lnTo>
                    <a:pt x="53543" y="51468"/>
                  </a:lnTo>
                  <a:lnTo>
                    <a:pt x="53049" y="51987"/>
                  </a:lnTo>
                  <a:lnTo>
                    <a:pt x="52530" y="52506"/>
                  </a:lnTo>
                  <a:lnTo>
                    <a:pt x="52011" y="53024"/>
                  </a:lnTo>
                  <a:lnTo>
                    <a:pt x="51468" y="53519"/>
                  </a:lnTo>
                  <a:lnTo>
                    <a:pt x="50924" y="54013"/>
                  </a:lnTo>
                  <a:lnTo>
                    <a:pt x="50380" y="54482"/>
                  </a:lnTo>
                  <a:lnTo>
                    <a:pt x="49812" y="54927"/>
                  </a:lnTo>
                  <a:lnTo>
                    <a:pt x="49219" y="55372"/>
                  </a:lnTo>
                  <a:lnTo>
                    <a:pt x="48626" y="55816"/>
                  </a:lnTo>
                  <a:lnTo>
                    <a:pt x="48033" y="56236"/>
                  </a:lnTo>
                  <a:lnTo>
                    <a:pt x="47415" y="56632"/>
                  </a:lnTo>
                  <a:lnTo>
                    <a:pt x="46798" y="57027"/>
                  </a:lnTo>
                  <a:lnTo>
                    <a:pt x="46180" y="57398"/>
                  </a:lnTo>
                  <a:lnTo>
                    <a:pt x="45538" y="57744"/>
                  </a:lnTo>
                  <a:lnTo>
                    <a:pt x="44870" y="58090"/>
                  </a:lnTo>
                  <a:lnTo>
                    <a:pt x="44228" y="58411"/>
                  </a:lnTo>
                  <a:lnTo>
                    <a:pt x="43561" y="58732"/>
                  </a:lnTo>
                  <a:lnTo>
                    <a:pt x="42869" y="59028"/>
                  </a:lnTo>
                  <a:lnTo>
                    <a:pt x="42202" y="59300"/>
                  </a:lnTo>
                  <a:lnTo>
                    <a:pt x="41510" y="59572"/>
                  </a:lnTo>
                  <a:lnTo>
                    <a:pt x="40794" y="59819"/>
                  </a:lnTo>
                  <a:lnTo>
                    <a:pt x="40077" y="60042"/>
                  </a:lnTo>
                  <a:lnTo>
                    <a:pt x="39361" y="60264"/>
                  </a:lnTo>
                  <a:lnTo>
                    <a:pt x="38644" y="60462"/>
                  </a:lnTo>
                  <a:lnTo>
                    <a:pt x="37927" y="60635"/>
                  </a:lnTo>
                  <a:lnTo>
                    <a:pt x="37186" y="60807"/>
                  </a:lnTo>
                  <a:lnTo>
                    <a:pt x="36445" y="60931"/>
                  </a:lnTo>
                  <a:lnTo>
                    <a:pt x="35679" y="61055"/>
                  </a:lnTo>
                  <a:lnTo>
                    <a:pt x="34938" y="61178"/>
                  </a:lnTo>
                  <a:lnTo>
                    <a:pt x="34172" y="61252"/>
                  </a:lnTo>
                  <a:lnTo>
                    <a:pt x="33406" y="61326"/>
                  </a:lnTo>
                  <a:lnTo>
                    <a:pt x="32640" y="61376"/>
                  </a:lnTo>
                  <a:lnTo>
                    <a:pt x="31849" y="61400"/>
                  </a:lnTo>
                  <a:lnTo>
                    <a:pt x="31059" y="61425"/>
                  </a:lnTo>
                  <a:lnTo>
                    <a:pt x="30293" y="61400"/>
                  </a:lnTo>
                  <a:lnTo>
                    <a:pt x="29502" y="61376"/>
                  </a:lnTo>
                  <a:lnTo>
                    <a:pt x="28736" y="61326"/>
                  </a:lnTo>
                  <a:lnTo>
                    <a:pt x="27970" y="61252"/>
                  </a:lnTo>
                  <a:lnTo>
                    <a:pt x="27204" y="61178"/>
                  </a:lnTo>
                  <a:lnTo>
                    <a:pt x="26463" y="61055"/>
                  </a:lnTo>
                  <a:lnTo>
                    <a:pt x="25697" y="60931"/>
                  </a:lnTo>
                  <a:lnTo>
                    <a:pt x="24956" y="60807"/>
                  </a:lnTo>
                  <a:lnTo>
                    <a:pt x="24214" y="60635"/>
                  </a:lnTo>
                  <a:lnTo>
                    <a:pt x="23498" y="60462"/>
                  </a:lnTo>
                  <a:lnTo>
                    <a:pt x="22757" y="60264"/>
                  </a:lnTo>
                  <a:lnTo>
                    <a:pt x="22065" y="60042"/>
                  </a:lnTo>
                  <a:lnTo>
                    <a:pt x="21348" y="59819"/>
                  </a:lnTo>
                  <a:lnTo>
                    <a:pt x="20632" y="59572"/>
                  </a:lnTo>
                  <a:lnTo>
                    <a:pt x="19940" y="59300"/>
                  </a:lnTo>
                  <a:lnTo>
                    <a:pt x="19273" y="59028"/>
                  </a:lnTo>
                  <a:lnTo>
                    <a:pt x="18581" y="58732"/>
                  </a:lnTo>
                  <a:lnTo>
                    <a:pt x="17914" y="58411"/>
                  </a:lnTo>
                  <a:lnTo>
                    <a:pt x="17272" y="58090"/>
                  </a:lnTo>
                  <a:lnTo>
                    <a:pt x="16604" y="57744"/>
                  </a:lnTo>
                  <a:lnTo>
                    <a:pt x="15962" y="57398"/>
                  </a:lnTo>
                  <a:lnTo>
                    <a:pt x="15344" y="57027"/>
                  </a:lnTo>
                  <a:lnTo>
                    <a:pt x="14727" y="56632"/>
                  </a:lnTo>
                  <a:lnTo>
                    <a:pt x="14109" y="56236"/>
                  </a:lnTo>
                  <a:lnTo>
                    <a:pt x="13516" y="55816"/>
                  </a:lnTo>
                  <a:lnTo>
                    <a:pt x="12923" y="55372"/>
                  </a:lnTo>
                  <a:lnTo>
                    <a:pt x="12330" y="54927"/>
                  </a:lnTo>
                  <a:lnTo>
                    <a:pt x="11762" y="54482"/>
                  </a:lnTo>
                  <a:lnTo>
                    <a:pt x="11218" y="54013"/>
                  </a:lnTo>
                  <a:lnTo>
                    <a:pt x="10674" y="53519"/>
                  </a:lnTo>
                  <a:lnTo>
                    <a:pt x="10131" y="53024"/>
                  </a:lnTo>
                  <a:lnTo>
                    <a:pt x="9612" y="52506"/>
                  </a:lnTo>
                  <a:lnTo>
                    <a:pt x="9093" y="51987"/>
                  </a:lnTo>
                  <a:lnTo>
                    <a:pt x="8599" y="51468"/>
                  </a:lnTo>
                  <a:lnTo>
                    <a:pt x="8130" y="50924"/>
                  </a:lnTo>
                  <a:lnTo>
                    <a:pt x="7660" y="50356"/>
                  </a:lnTo>
                  <a:lnTo>
                    <a:pt x="7191" y="49788"/>
                  </a:lnTo>
                  <a:lnTo>
                    <a:pt x="6746" y="49219"/>
                  </a:lnTo>
                  <a:lnTo>
                    <a:pt x="6326" y="48626"/>
                  </a:lnTo>
                  <a:lnTo>
                    <a:pt x="5906" y="48009"/>
                  </a:lnTo>
                  <a:lnTo>
                    <a:pt x="5510" y="47416"/>
                  </a:lnTo>
                  <a:lnTo>
                    <a:pt x="5115" y="46798"/>
                  </a:lnTo>
                  <a:lnTo>
                    <a:pt x="4745" y="46156"/>
                  </a:lnTo>
                  <a:lnTo>
                    <a:pt x="4374" y="45513"/>
                  </a:lnTo>
                  <a:lnTo>
                    <a:pt x="4028" y="44871"/>
                  </a:lnTo>
                  <a:lnTo>
                    <a:pt x="3707" y="44204"/>
                  </a:lnTo>
                  <a:lnTo>
                    <a:pt x="3386" y="43536"/>
                  </a:lnTo>
                  <a:lnTo>
                    <a:pt x="3089" y="42869"/>
                  </a:lnTo>
                  <a:lnTo>
                    <a:pt x="2817" y="42178"/>
                  </a:lnTo>
                  <a:lnTo>
                    <a:pt x="2545" y="41486"/>
                  </a:lnTo>
                  <a:lnTo>
                    <a:pt x="2298" y="40794"/>
                  </a:lnTo>
                  <a:lnTo>
                    <a:pt x="2076" y="40077"/>
                  </a:lnTo>
                  <a:lnTo>
                    <a:pt x="1854" y="39361"/>
                  </a:lnTo>
                  <a:lnTo>
                    <a:pt x="1681" y="38644"/>
                  </a:lnTo>
                  <a:lnTo>
                    <a:pt x="1483" y="37903"/>
                  </a:lnTo>
                  <a:lnTo>
                    <a:pt x="1335" y="37162"/>
                  </a:lnTo>
                  <a:lnTo>
                    <a:pt x="1187" y="36421"/>
                  </a:lnTo>
                  <a:lnTo>
                    <a:pt x="1063" y="35679"/>
                  </a:lnTo>
                  <a:lnTo>
                    <a:pt x="964" y="34913"/>
                  </a:lnTo>
                  <a:lnTo>
                    <a:pt x="865" y="34147"/>
                  </a:lnTo>
                  <a:lnTo>
                    <a:pt x="791" y="33381"/>
                  </a:lnTo>
                  <a:lnTo>
                    <a:pt x="742" y="32615"/>
                  </a:lnTo>
                  <a:lnTo>
                    <a:pt x="717" y="31849"/>
                  </a:lnTo>
                  <a:lnTo>
                    <a:pt x="717" y="31059"/>
                  </a:lnTo>
                  <a:lnTo>
                    <a:pt x="717" y="30268"/>
                  </a:lnTo>
                  <a:lnTo>
                    <a:pt x="742" y="29502"/>
                  </a:lnTo>
                  <a:lnTo>
                    <a:pt x="791" y="28736"/>
                  </a:lnTo>
                  <a:lnTo>
                    <a:pt x="865" y="27970"/>
                  </a:lnTo>
                  <a:lnTo>
                    <a:pt x="964" y="27204"/>
                  </a:lnTo>
                  <a:lnTo>
                    <a:pt x="1063" y="26438"/>
                  </a:lnTo>
                  <a:lnTo>
                    <a:pt x="1187" y="25697"/>
                  </a:lnTo>
                  <a:lnTo>
                    <a:pt x="1335" y="24956"/>
                  </a:lnTo>
                  <a:lnTo>
                    <a:pt x="1483" y="24215"/>
                  </a:lnTo>
                  <a:lnTo>
                    <a:pt x="1681" y="23473"/>
                  </a:lnTo>
                  <a:lnTo>
                    <a:pt x="1854" y="22757"/>
                  </a:lnTo>
                  <a:lnTo>
                    <a:pt x="2076" y="22040"/>
                  </a:lnTo>
                  <a:lnTo>
                    <a:pt x="2298" y="21324"/>
                  </a:lnTo>
                  <a:lnTo>
                    <a:pt x="2545" y="20632"/>
                  </a:lnTo>
                  <a:lnTo>
                    <a:pt x="2817" y="19940"/>
                  </a:lnTo>
                  <a:lnTo>
                    <a:pt x="3089" y="19248"/>
                  </a:lnTo>
                  <a:lnTo>
                    <a:pt x="3386" y="18581"/>
                  </a:lnTo>
                  <a:lnTo>
                    <a:pt x="3707" y="17914"/>
                  </a:lnTo>
                  <a:lnTo>
                    <a:pt x="4028" y="17247"/>
                  </a:lnTo>
                  <a:lnTo>
                    <a:pt x="4374" y="16605"/>
                  </a:lnTo>
                  <a:lnTo>
                    <a:pt x="4745" y="15962"/>
                  </a:lnTo>
                  <a:lnTo>
                    <a:pt x="5115" y="15320"/>
                  </a:lnTo>
                  <a:lnTo>
                    <a:pt x="5510" y="14702"/>
                  </a:lnTo>
                  <a:lnTo>
                    <a:pt x="5906" y="14084"/>
                  </a:lnTo>
                  <a:lnTo>
                    <a:pt x="6326" y="13491"/>
                  </a:lnTo>
                  <a:lnTo>
                    <a:pt x="6746" y="12898"/>
                  </a:lnTo>
                  <a:lnTo>
                    <a:pt x="7191" y="12330"/>
                  </a:lnTo>
                  <a:lnTo>
                    <a:pt x="7660" y="11762"/>
                  </a:lnTo>
                  <a:lnTo>
                    <a:pt x="8130" y="11193"/>
                  </a:lnTo>
                  <a:lnTo>
                    <a:pt x="8599" y="10650"/>
                  </a:lnTo>
                  <a:lnTo>
                    <a:pt x="9093" y="10131"/>
                  </a:lnTo>
                  <a:lnTo>
                    <a:pt x="9612" y="9612"/>
                  </a:lnTo>
                  <a:lnTo>
                    <a:pt x="10131" y="9093"/>
                  </a:lnTo>
                  <a:lnTo>
                    <a:pt x="10674" y="8599"/>
                  </a:lnTo>
                  <a:lnTo>
                    <a:pt x="11218" y="8105"/>
                  </a:lnTo>
                  <a:lnTo>
                    <a:pt x="11762" y="7635"/>
                  </a:lnTo>
                  <a:lnTo>
                    <a:pt x="12330" y="7191"/>
                  </a:lnTo>
                  <a:lnTo>
                    <a:pt x="12923" y="6746"/>
                  </a:lnTo>
                  <a:lnTo>
                    <a:pt x="13516" y="6301"/>
                  </a:lnTo>
                  <a:lnTo>
                    <a:pt x="14109" y="5881"/>
                  </a:lnTo>
                  <a:lnTo>
                    <a:pt x="14727" y="5486"/>
                  </a:lnTo>
                  <a:lnTo>
                    <a:pt x="15344" y="5091"/>
                  </a:lnTo>
                  <a:lnTo>
                    <a:pt x="15962" y="4720"/>
                  </a:lnTo>
                  <a:lnTo>
                    <a:pt x="16604" y="4374"/>
                  </a:lnTo>
                  <a:lnTo>
                    <a:pt x="17272" y="4028"/>
                  </a:lnTo>
                  <a:lnTo>
                    <a:pt x="17914" y="3707"/>
                  </a:lnTo>
                  <a:lnTo>
                    <a:pt x="18581" y="3386"/>
                  </a:lnTo>
                  <a:lnTo>
                    <a:pt x="19273" y="3089"/>
                  </a:lnTo>
                  <a:lnTo>
                    <a:pt x="19940" y="2817"/>
                  </a:lnTo>
                  <a:lnTo>
                    <a:pt x="20632" y="2546"/>
                  </a:lnTo>
                  <a:lnTo>
                    <a:pt x="21348" y="2299"/>
                  </a:lnTo>
                  <a:lnTo>
                    <a:pt x="22065" y="2076"/>
                  </a:lnTo>
                  <a:lnTo>
                    <a:pt x="22757" y="1854"/>
                  </a:lnTo>
                  <a:lnTo>
                    <a:pt x="23498" y="1656"/>
                  </a:lnTo>
                  <a:lnTo>
                    <a:pt x="24214" y="1483"/>
                  </a:lnTo>
                  <a:lnTo>
                    <a:pt x="24956" y="1310"/>
                  </a:lnTo>
                  <a:lnTo>
                    <a:pt x="25697" y="1162"/>
                  </a:lnTo>
                  <a:lnTo>
                    <a:pt x="26463" y="1038"/>
                  </a:lnTo>
                  <a:lnTo>
                    <a:pt x="27204" y="940"/>
                  </a:lnTo>
                  <a:lnTo>
                    <a:pt x="27970" y="865"/>
                  </a:lnTo>
                  <a:lnTo>
                    <a:pt x="28736" y="791"/>
                  </a:lnTo>
                  <a:lnTo>
                    <a:pt x="29502" y="742"/>
                  </a:lnTo>
                  <a:lnTo>
                    <a:pt x="30293" y="717"/>
                  </a:lnTo>
                  <a:lnTo>
                    <a:pt x="31059" y="692"/>
                  </a:lnTo>
                  <a:close/>
                  <a:moveTo>
                    <a:pt x="30268" y="1"/>
                  </a:moveTo>
                  <a:lnTo>
                    <a:pt x="29477" y="25"/>
                  </a:lnTo>
                  <a:lnTo>
                    <a:pt x="28687" y="75"/>
                  </a:lnTo>
                  <a:lnTo>
                    <a:pt x="27896" y="149"/>
                  </a:lnTo>
                  <a:lnTo>
                    <a:pt x="27130" y="248"/>
                  </a:lnTo>
                  <a:lnTo>
                    <a:pt x="26339" y="347"/>
                  </a:lnTo>
                  <a:lnTo>
                    <a:pt x="25573" y="470"/>
                  </a:lnTo>
                  <a:lnTo>
                    <a:pt x="24807" y="618"/>
                  </a:lnTo>
                  <a:lnTo>
                    <a:pt x="24066" y="791"/>
                  </a:lnTo>
                  <a:lnTo>
                    <a:pt x="23325" y="964"/>
                  </a:lnTo>
                  <a:lnTo>
                    <a:pt x="22584" y="1162"/>
                  </a:lnTo>
                  <a:lnTo>
                    <a:pt x="21843" y="1384"/>
                  </a:lnTo>
                  <a:lnTo>
                    <a:pt x="21126" y="1631"/>
                  </a:lnTo>
                  <a:lnTo>
                    <a:pt x="20409" y="1878"/>
                  </a:lnTo>
                  <a:lnTo>
                    <a:pt x="19693" y="2150"/>
                  </a:lnTo>
                  <a:lnTo>
                    <a:pt x="19001" y="2447"/>
                  </a:lnTo>
                  <a:lnTo>
                    <a:pt x="18309" y="2743"/>
                  </a:lnTo>
                  <a:lnTo>
                    <a:pt x="17617" y="3064"/>
                  </a:lnTo>
                  <a:lnTo>
                    <a:pt x="16950" y="3386"/>
                  </a:lnTo>
                  <a:lnTo>
                    <a:pt x="16283" y="3756"/>
                  </a:lnTo>
                  <a:lnTo>
                    <a:pt x="15616" y="4102"/>
                  </a:lnTo>
                  <a:lnTo>
                    <a:pt x="14974" y="4498"/>
                  </a:lnTo>
                  <a:lnTo>
                    <a:pt x="14331" y="4893"/>
                  </a:lnTo>
                  <a:lnTo>
                    <a:pt x="13714" y="5313"/>
                  </a:lnTo>
                  <a:lnTo>
                    <a:pt x="13096" y="5733"/>
                  </a:lnTo>
                  <a:lnTo>
                    <a:pt x="12503" y="6178"/>
                  </a:lnTo>
                  <a:lnTo>
                    <a:pt x="11910" y="6622"/>
                  </a:lnTo>
                  <a:lnTo>
                    <a:pt x="11317" y="7092"/>
                  </a:lnTo>
                  <a:lnTo>
                    <a:pt x="10749" y="7586"/>
                  </a:lnTo>
                  <a:lnTo>
                    <a:pt x="10205" y="8080"/>
                  </a:lnTo>
                  <a:lnTo>
                    <a:pt x="9637" y="8574"/>
                  </a:lnTo>
                  <a:lnTo>
                    <a:pt x="9118" y="9093"/>
                  </a:lnTo>
                  <a:lnTo>
                    <a:pt x="8599" y="9637"/>
                  </a:lnTo>
                  <a:lnTo>
                    <a:pt x="8080" y="10180"/>
                  </a:lnTo>
                  <a:lnTo>
                    <a:pt x="7586" y="10749"/>
                  </a:lnTo>
                  <a:lnTo>
                    <a:pt x="7116" y="11317"/>
                  </a:lnTo>
                  <a:lnTo>
                    <a:pt x="6647" y="11885"/>
                  </a:lnTo>
                  <a:lnTo>
                    <a:pt x="6178" y="12478"/>
                  </a:lnTo>
                  <a:lnTo>
                    <a:pt x="5733" y="13096"/>
                  </a:lnTo>
                  <a:lnTo>
                    <a:pt x="5313" y="13689"/>
                  </a:lnTo>
                  <a:lnTo>
                    <a:pt x="4917" y="14331"/>
                  </a:lnTo>
                  <a:lnTo>
                    <a:pt x="4497" y="14949"/>
                  </a:lnTo>
                  <a:lnTo>
                    <a:pt x="4127" y="15616"/>
                  </a:lnTo>
                  <a:lnTo>
                    <a:pt x="3756" y="16259"/>
                  </a:lnTo>
                  <a:lnTo>
                    <a:pt x="3410" y="16926"/>
                  </a:lnTo>
                  <a:lnTo>
                    <a:pt x="3064" y="17593"/>
                  </a:lnTo>
                  <a:lnTo>
                    <a:pt x="2743" y="18285"/>
                  </a:lnTo>
                  <a:lnTo>
                    <a:pt x="2447" y="18977"/>
                  </a:lnTo>
                  <a:lnTo>
                    <a:pt x="2175" y="19668"/>
                  </a:lnTo>
                  <a:lnTo>
                    <a:pt x="1903" y="20385"/>
                  </a:lnTo>
                  <a:lnTo>
                    <a:pt x="1631" y="21101"/>
                  </a:lnTo>
                  <a:lnTo>
                    <a:pt x="1409" y="21818"/>
                  </a:lnTo>
                  <a:lnTo>
                    <a:pt x="1187" y="22559"/>
                  </a:lnTo>
                  <a:lnTo>
                    <a:pt x="989" y="23300"/>
                  </a:lnTo>
                  <a:lnTo>
                    <a:pt x="791" y="24042"/>
                  </a:lnTo>
                  <a:lnTo>
                    <a:pt x="643" y="24808"/>
                  </a:lnTo>
                  <a:lnTo>
                    <a:pt x="495" y="25574"/>
                  </a:lnTo>
                  <a:lnTo>
                    <a:pt x="371" y="26340"/>
                  </a:lnTo>
                  <a:lnTo>
                    <a:pt x="248" y="27106"/>
                  </a:lnTo>
                  <a:lnTo>
                    <a:pt x="174" y="27896"/>
                  </a:lnTo>
                  <a:lnTo>
                    <a:pt x="99" y="28662"/>
                  </a:lnTo>
                  <a:lnTo>
                    <a:pt x="50" y="29453"/>
                  </a:lnTo>
                  <a:lnTo>
                    <a:pt x="25" y="30268"/>
                  </a:lnTo>
                  <a:lnTo>
                    <a:pt x="1" y="31059"/>
                  </a:lnTo>
                  <a:lnTo>
                    <a:pt x="25" y="31849"/>
                  </a:lnTo>
                  <a:lnTo>
                    <a:pt x="50" y="32665"/>
                  </a:lnTo>
                  <a:lnTo>
                    <a:pt x="99" y="33456"/>
                  </a:lnTo>
                  <a:lnTo>
                    <a:pt x="174" y="34221"/>
                  </a:lnTo>
                  <a:lnTo>
                    <a:pt x="248" y="35012"/>
                  </a:lnTo>
                  <a:lnTo>
                    <a:pt x="371" y="35778"/>
                  </a:lnTo>
                  <a:lnTo>
                    <a:pt x="495" y="36544"/>
                  </a:lnTo>
                  <a:lnTo>
                    <a:pt x="643" y="37310"/>
                  </a:lnTo>
                  <a:lnTo>
                    <a:pt x="791" y="38076"/>
                  </a:lnTo>
                  <a:lnTo>
                    <a:pt x="989" y="38817"/>
                  </a:lnTo>
                  <a:lnTo>
                    <a:pt x="1187" y="39558"/>
                  </a:lnTo>
                  <a:lnTo>
                    <a:pt x="1409" y="40275"/>
                  </a:lnTo>
                  <a:lnTo>
                    <a:pt x="1631" y="41016"/>
                  </a:lnTo>
                  <a:lnTo>
                    <a:pt x="1903" y="41733"/>
                  </a:lnTo>
                  <a:lnTo>
                    <a:pt x="2175" y="42449"/>
                  </a:lnTo>
                  <a:lnTo>
                    <a:pt x="2447" y="43141"/>
                  </a:lnTo>
                  <a:lnTo>
                    <a:pt x="2743" y="43833"/>
                  </a:lnTo>
                  <a:lnTo>
                    <a:pt x="3064" y="44525"/>
                  </a:lnTo>
                  <a:lnTo>
                    <a:pt x="3410" y="45192"/>
                  </a:lnTo>
                  <a:lnTo>
                    <a:pt x="3756" y="45859"/>
                  </a:lnTo>
                  <a:lnTo>
                    <a:pt x="4127" y="46501"/>
                  </a:lnTo>
                  <a:lnTo>
                    <a:pt x="4497" y="47144"/>
                  </a:lnTo>
                  <a:lnTo>
                    <a:pt x="4917" y="47786"/>
                  </a:lnTo>
                  <a:lnTo>
                    <a:pt x="5313" y="48404"/>
                  </a:lnTo>
                  <a:lnTo>
                    <a:pt x="5733" y="49022"/>
                  </a:lnTo>
                  <a:lnTo>
                    <a:pt x="6178" y="49639"/>
                  </a:lnTo>
                  <a:lnTo>
                    <a:pt x="6647" y="50232"/>
                  </a:lnTo>
                  <a:lnTo>
                    <a:pt x="7116" y="50801"/>
                  </a:lnTo>
                  <a:lnTo>
                    <a:pt x="7586" y="51369"/>
                  </a:lnTo>
                  <a:lnTo>
                    <a:pt x="8080" y="51937"/>
                  </a:lnTo>
                  <a:lnTo>
                    <a:pt x="8599" y="52481"/>
                  </a:lnTo>
                  <a:lnTo>
                    <a:pt x="9118" y="53024"/>
                  </a:lnTo>
                  <a:lnTo>
                    <a:pt x="9637" y="53543"/>
                  </a:lnTo>
                  <a:lnTo>
                    <a:pt x="10205" y="54037"/>
                  </a:lnTo>
                  <a:lnTo>
                    <a:pt x="10749" y="54532"/>
                  </a:lnTo>
                  <a:lnTo>
                    <a:pt x="11317" y="55026"/>
                  </a:lnTo>
                  <a:lnTo>
                    <a:pt x="11910" y="55495"/>
                  </a:lnTo>
                  <a:lnTo>
                    <a:pt x="12503" y="55940"/>
                  </a:lnTo>
                  <a:lnTo>
                    <a:pt x="13096" y="56385"/>
                  </a:lnTo>
                  <a:lnTo>
                    <a:pt x="13714" y="56805"/>
                  </a:lnTo>
                  <a:lnTo>
                    <a:pt x="14331" y="57225"/>
                  </a:lnTo>
                  <a:lnTo>
                    <a:pt x="14974" y="57620"/>
                  </a:lnTo>
                  <a:lnTo>
                    <a:pt x="15616" y="57991"/>
                  </a:lnTo>
                  <a:lnTo>
                    <a:pt x="16283" y="58361"/>
                  </a:lnTo>
                  <a:lnTo>
                    <a:pt x="16950" y="58707"/>
                  </a:lnTo>
                  <a:lnTo>
                    <a:pt x="17617" y="59053"/>
                  </a:lnTo>
                  <a:lnTo>
                    <a:pt x="18309" y="59374"/>
                  </a:lnTo>
                  <a:lnTo>
                    <a:pt x="19001" y="59671"/>
                  </a:lnTo>
                  <a:lnTo>
                    <a:pt x="19693" y="59967"/>
                  </a:lnTo>
                  <a:lnTo>
                    <a:pt x="20409" y="60239"/>
                  </a:lnTo>
                  <a:lnTo>
                    <a:pt x="21126" y="60486"/>
                  </a:lnTo>
                  <a:lnTo>
                    <a:pt x="21843" y="60733"/>
                  </a:lnTo>
                  <a:lnTo>
                    <a:pt x="22584" y="60931"/>
                  </a:lnTo>
                  <a:lnTo>
                    <a:pt x="23325" y="61153"/>
                  </a:lnTo>
                  <a:lnTo>
                    <a:pt x="24066" y="61326"/>
                  </a:lnTo>
                  <a:lnTo>
                    <a:pt x="24807" y="61499"/>
                  </a:lnTo>
                  <a:lnTo>
                    <a:pt x="25573" y="61648"/>
                  </a:lnTo>
                  <a:lnTo>
                    <a:pt x="26339" y="61771"/>
                  </a:lnTo>
                  <a:lnTo>
                    <a:pt x="27130" y="61870"/>
                  </a:lnTo>
                  <a:lnTo>
                    <a:pt x="27896" y="61969"/>
                  </a:lnTo>
                  <a:lnTo>
                    <a:pt x="28687" y="62043"/>
                  </a:lnTo>
                  <a:lnTo>
                    <a:pt x="29477" y="62092"/>
                  </a:lnTo>
                  <a:lnTo>
                    <a:pt x="30268" y="62117"/>
                  </a:lnTo>
                  <a:lnTo>
                    <a:pt x="31874" y="62117"/>
                  </a:lnTo>
                  <a:lnTo>
                    <a:pt x="32665" y="62092"/>
                  </a:lnTo>
                  <a:lnTo>
                    <a:pt x="33455" y="62043"/>
                  </a:lnTo>
                  <a:lnTo>
                    <a:pt x="34246" y="61969"/>
                  </a:lnTo>
                  <a:lnTo>
                    <a:pt x="35012" y="61870"/>
                  </a:lnTo>
                  <a:lnTo>
                    <a:pt x="35803" y="61771"/>
                  </a:lnTo>
                  <a:lnTo>
                    <a:pt x="36569" y="61648"/>
                  </a:lnTo>
                  <a:lnTo>
                    <a:pt x="37334" y="61499"/>
                  </a:lnTo>
                  <a:lnTo>
                    <a:pt x="38076" y="61326"/>
                  </a:lnTo>
                  <a:lnTo>
                    <a:pt x="38817" y="61153"/>
                  </a:lnTo>
                  <a:lnTo>
                    <a:pt x="39558" y="60931"/>
                  </a:lnTo>
                  <a:lnTo>
                    <a:pt x="40299" y="60733"/>
                  </a:lnTo>
                  <a:lnTo>
                    <a:pt x="41016" y="60486"/>
                  </a:lnTo>
                  <a:lnTo>
                    <a:pt x="41733" y="60239"/>
                  </a:lnTo>
                  <a:lnTo>
                    <a:pt x="42449" y="59967"/>
                  </a:lnTo>
                  <a:lnTo>
                    <a:pt x="43141" y="59671"/>
                  </a:lnTo>
                  <a:lnTo>
                    <a:pt x="43833" y="59374"/>
                  </a:lnTo>
                  <a:lnTo>
                    <a:pt x="44525" y="59053"/>
                  </a:lnTo>
                  <a:lnTo>
                    <a:pt x="45192" y="58707"/>
                  </a:lnTo>
                  <a:lnTo>
                    <a:pt x="45859" y="58361"/>
                  </a:lnTo>
                  <a:lnTo>
                    <a:pt x="46526" y="57991"/>
                  </a:lnTo>
                  <a:lnTo>
                    <a:pt x="47168" y="57620"/>
                  </a:lnTo>
                  <a:lnTo>
                    <a:pt x="47811" y="57225"/>
                  </a:lnTo>
                  <a:lnTo>
                    <a:pt x="48428" y="56805"/>
                  </a:lnTo>
                  <a:lnTo>
                    <a:pt x="49046" y="56385"/>
                  </a:lnTo>
                  <a:lnTo>
                    <a:pt x="49639" y="55940"/>
                  </a:lnTo>
                  <a:lnTo>
                    <a:pt x="50232" y="55495"/>
                  </a:lnTo>
                  <a:lnTo>
                    <a:pt x="50825" y="55026"/>
                  </a:lnTo>
                  <a:lnTo>
                    <a:pt x="51393" y="54532"/>
                  </a:lnTo>
                  <a:lnTo>
                    <a:pt x="51937" y="54037"/>
                  </a:lnTo>
                  <a:lnTo>
                    <a:pt x="52505" y="53543"/>
                  </a:lnTo>
                  <a:lnTo>
                    <a:pt x="53024" y="53024"/>
                  </a:lnTo>
                  <a:lnTo>
                    <a:pt x="53543" y="52481"/>
                  </a:lnTo>
                  <a:lnTo>
                    <a:pt x="54062" y="51937"/>
                  </a:lnTo>
                  <a:lnTo>
                    <a:pt x="54556" y="51369"/>
                  </a:lnTo>
                  <a:lnTo>
                    <a:pt x="55025" y="50801"/>
                  </a:lnTo>
                  <a:lnTo>
                    <a:pt x="55495" y="50232"/>
                  </a:lnTo>
                  <a:lnTo>
                    <a:pt x="55964" y="49639"/>
                  </a:lnTo>
                  <a:lnTo>
                    <a:pt x="56384" y="49022"/>
                  </a:lnTo>
                  <a:lnTo>
                    <a:pt x="56829" y="48404"/>
                  </a:lnTo>
                  <a:lnTo>
                    <a:pt x="57225" y="47786"/>
                  </a:lnTo>
                  <a:lnTo>
                    <a:pt x="57620" y="47144"/>
                  </a:lnTo>
                  <a:lnTo>
                    <a:pt x="58015" y="46501"/>
                  </a:lnTo>
                  <a:lnTo>
                    <a:pt x="58386" y="45859"/>
                  </a:lnTo>
                  <a:lnTo>
                    <a:pt x="58732" y="45192"/>
                  </a:lnTo>
                  <a:lnTo>
                    <a:pt x="59078" y="44525"/>
                  </a:lnTo>
                  <a:lnTo>
                    <a:pt x="59399" y="43833"/>
                  </a:lnTo>
                  <a:lnTo>
                    <a:pt x="59695" y="43141"/>
                  </a:lnTo>
                  <a:lnTo>
                    <a:pt x="59967" y="42449"/>
                  </a:lnTo>
                  <a:lnTo>
                    <a:pt x="60239" y="41733"/>
                  </a:lnTo>
                  <a:lnTo>
                    <a:pt x="60511" y="41016"/>
                  </a:lnTo>
                  <a:lnTo>
                    <a:pt x="60733" y="40275"/>
                  </a:lnTo>
                  <a:lnTo>
                    <a:pt x="60955" y="39558"/>
                  </a:lnTo>
                  <a:lnTo>
                    <a:pt x="61153" y="38817"/>
                  </a:lnTo>
                  <a:lnTo>
                    <a:pt x="61351" y="38076"/>
                  </a:lnTo>
                  <a:lnTo>
                    <a:pt x="61499" y="37310"/>
                  </a:lnTo>
                  <a:lnTo>
                    <a:pt x="61647" y="36544"/>
                  </a:lnTo>
                  <a:lnTo>
                    <a:pt x="61771" y="35778"/>
                  </a:lnTo>
                  <a:lnTo>
                    <a:pt x="61894" y="35012"/>
                  </a:lnTo>
                  <a:lnTo>
                    <a:pt x="61968" y="34221"/>
                  </a:lnTo>
                  <a:lnTo>
                    <a:pt x="62043" y="33456"/>
                  </a:lnTo>
                  <a:lnTo>
                    <a:pt x="62092" y="32665"/>
                  </a:lnTo>
                  <a:lnTo>
                    <a:pt x="62117" y="31849"/>
                  </a:lnTo>
                  <a:lnTo>
                    <a:pt x="62141" y="31059"/>
                  </a:lnTo>
                  <a:lnTo>
                    <a:pt x="62117" y="30268"/>
                  </a:lnTo>
                  <a:lnTo>
                    <a:pt x="62092" y="29453"/>
                  </a:lnTo>
                  <a:lnTo>
                    <a:pt x="62043" y="28662"/>
                  </a:lnTo>
                  <a:lnTo>
                    <a:pt x="61968" y="27896"/>
                  </a:lnTo>
                  <a:lnTo>
                    <a:pt x="61894" y="27106"/>
                  </a:lnTo>
                  <a:lnTo>
                    <a:pt x="61771" y="26340"/>
                  </a:lnTo>
                  <a:lnTo>
                    <a:pt x="61647" y="25574"/>
                  </a:lnTo>
                  <a:lnTo>
                    <a:pt x="61499" y="24808"/>
                  </a:lnTo>
                  <a:lnTo>
                    <a:pt x="61351" y="24042"/>
                  </a:lnTo>
                  <a:lnTo>
                    <a:pt x="61153" y="23300"/>
                  </a:lnTo>
                  <a:lnTo>
                    <a:pt x="60955" y="22559"/>
                  </a:lnTo>
                  <a:lnTo>
                    <a:pt x="60733" y="21818"/>
                  </a:lnTo>
                  <a:lnTo>
                    <a:pt x="60511" y="21101"/>
                  </a:lnTo>
                  <a:lnTo>
                    <a:pt x="60239" y="20385"/>
                  </a:lnTo>
                  <a:lnTo>
                    <a:pt x="59967" y="19668"/>
                  </a:lnTo>
                  <a:lnTo>
                    <a:pt x="59695" y="18977"/>
                  </a:lnTo>
                  <a:lnTo>
                    <a:pt x="59399" y="18285"/>
                  </a:lnTo>
                  <a:lnTo>
                    <a:pt x="59078" y="17593"/>
                  </a:lnTo>
                  <a:lnTo>
                    <a:pt x="58732" y="16926"/>
                  </a:lnTo>
                  <a:lnTo>
                    <a:pt x="58386" y="16259"/>
                  </a:lnTo>
                  <a:lnTo>
                    <a:pt x="58015" y="15616"/>
                  </a:lnTo>
                  <a:lnTo>
                    <a:pt x="57620" y="14949"/>
                  </a:lnTo>
                  <a:lnTo>
                    <a:pt x="57225" y="14331"/>
                  </a:lnTo>
                  <a:lnTo>
                    <a:pt x="56829" y="13689"/>
                  </a:lnTo>
                  <a:lnTo>
                    <a:pt x="56384" y="13096"/>
                  </a:lnTo>
                  <a:lnTo>
                    <a:pt x="55964" y="12478"/>
                  </a:lnTo>
                  <a:lnTo>
                    <a:pt x="55495" y="11885"/>
                  </a:lnTo>
                  <a:lnTo>
                    <a:pt x="55025" y="11317"/>
                  </a:lnTo>
                  <a:lnTo>
                    <a:pt x="54556" y="10749"/>
                  </a:lnTo>
                  <a:lnTo>
                    <a:pt x="54062" y="10180"/>
                  </a:lnTo>
                  <a:lnTo>
                    <a:pt x="53543" y="9637"/>
                  </a:lnTo>
                  <a:lnTo>
                    <a:pt x="53024" y="9093"/>
                  </a:lnTo>
                  <a:lnTo>
                    <a:pt x="52505" y="8574"/>
                  </a:lnTo>
                  <a:lnTo>
                    <a:pt x="51937" y="8080"/>
                  </a:lnTo>
                  <a:lnTo>
                    <a:pt x="51393" y="7586"/>
                  </a:lnTo>
                  <a:lnTo>
                    <a:pt x="50825" y="7092"/>
                  </a:lnTo>
                  <a:lnTo>
                    <a:pt x="50232" y="6622"/>
                  </a:lnTo>
                  <a:lnTo>
                    <a:pt x="49639" y="6178"/>
                  </a:lnTo>
                  <a:lnTo>
                    <a:pt x="49046" y="5733"/>
                  </a:lnTo>
                  <a:lnTo>
                    <a:pt x="48428" y="5313"/>
                  </a:lnTo>
                  <a:lnTo>
                    <a:pt x="47811" y="4893"/>
                  </a:lnTo>
                  <a:lnTo>
                    <a:pt x="47168" y="4498"/>
                  </a:lnTo>
                  <a:lnTo>
                    <a:pt x="46526" y="4102"/>
                  </a:lnTo>
                  <a:lnTo>
                    <a:pt x="45859" y="3756"/>
                  </a:lnTo>
                  <a:lnTo>
                    <a:pt x="45192" y="3386"/>
                  </a:lnTo>
                  <a:lnTo>
                    <a:pt x="44525" y="3064"/>
                  </a:lnTo>
                  <a:lnTo>
                    <a:pt x="43833" y="2743"/>
                  </a:lnTo>
                  <a:lnTo>
                    <a:pt x="43141" y="2447"/>
                  </a:lnTo>
                  <a:lnTo>
                    <a:pt x="42449" y="2150"/>
                  </a:lnTo>
                  <a:lnTo>
                    <a:pt x="41733" y="1878"/>
                  </a:lnTo>
                  <a:lnTo>
                    <a:pt x="41016" y="1631"/>
                  </a:lnTo>
                  <a:lnTo>
                    <a:pt x="40299" y="1384"/>
                  </a:lnTo>
                  <a:lnTo>
                    <a:pt x="39558" y="1162"/>
                  </a:lnTo>
                  <a:lnTo>
                    <a:pt x="38817" y="964"/>
                  </a:lnTo>
                  <a:lnTo>
                    <a:pt x="38076" y="791"/>
                  </a:lnTo>
                  <a:lnTo>
                    <a:pt x="37334" y="618"/>
                  </a:lnTo>
                  <a:lnTo>
                    <a:pt x="36569" y="470"/>
                  </a:lnTo>
                  <a:lnTo>
                    <a:pt x="35803" y="347"/>
                  </a:lnTo>
                  <a:lnTo>
                    <a:pt x="35012" y="248"/>
                  </a:lnTo>
                  <a:lnTo>
                    <a:pt x="34246" y="149"/>
                  </a:lnTo>
                  <a:lnTo>
                    <a:pt x="33455" y="75"/>
                  </a:lnTo>
                  <a:lnTo>
                    <a:pt x="32665" y="25"/>
                  </a:lnTo>
                  <a:lnTo>
                    <a:pt x="318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-1511340" y="4891755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4201" y="0"/>
                  </a:moveTo>
                  <a:lnTo>
                    <a:pt x="4028" y="25"/>
                  </a:lnTo>
                  <a:lnTo>
                    <a:pt x="3880" y="74"/>
                  </a:lnTo>
                  <a:lnTo>
                    <a:pt x="3707" y="148"/>
                  </a:lnTo>
                  <a:lnTo>
                    <a:pt x="3583" y="272"/>
                  </a:lnTo>
                  <a:lnTo>
                    <a:pt x="248" y="3608"/>
                  </a:lnTo>
                  <a:lnTo>
                    <a:pt x="149" y="3731"/>
                  </a:lnTo>
                  <a:lnTo>
                    <a:pt x="50" y="3879"/>
                  </a:lnTo>
                  <a:lnTo>
                    <a:pt x="1" y="4052"/>
                  </a:lnTo>
                  <a:lnTo>
                    <a:pt x="1" y="4225"/>
                  </a:lnTo>
                  <a:lnTo>
                    <a:pt x="1" y="4398"/>
                  </a:lnTo>
                  <a:lnTo>
                    <a:pt x="50" y="4547"/>
                  </a:lnTo>
                  <a:lnTo>
                    <a:pt x="149" y="4695"/>
                  </a:lnTo>
                  <a:lnTo>
                    <a:pt x="248" y="4843"/>
                  </a:lnTo>
                  <a:lnTo>
                    <a:pt x="396" y="4967"/>
                  </a:lnTo>
                  <a:lnTo>
                    <a:pt x="544" y="5041"/>
                  </a:lnTo>
                  <a:lnTo>
                    <a:pt x="717" y="5090"/>
                  </a:lnTo>
                  <a:lnTo>
                    <a:pt x="1038" y="5090"/>
                  </a:lnTo>
                  <a:lnTo>
                    <a:pt x="1211" y="5041"/>
                  </a:lnTo>
                  <a:lnTo>
                    <a:pt x="1360" y="4967"/>
                  </a:lnTo>
                  <a:lnTo>
                    <a:pt x="1508" y="4843"/>
                  </a:lnTo>
                  <a:lnTo>
                    <a:pt x="4819" y="1507"/>
                  </a:lnTo>
                  <a:lnTo>
                    <a:pt x="4942" y="1384"/>
                  </a:lnTo>
                  <a:lnTo>
                    <a:pt x="5016" y="1236"/>
                  </a:lnTo>
                  <a:lnTo>
                    <a:pt x="5066" y="1063"/>
                  </a:lnTo>
                  <a:lnTo>
                    <a:pt x="5091" y="890"/>
                  </a:lnTo>
                  <a:lnTo>
                    <a:pt x="5066" y="717"/>
                  </a:lnTo>
                  <a:lnTo>
                    <a:pt x="5016" y="568"/>
                  </a:lnTo>
                  <a:lnTo>
                    <a:pt x="4942" y="396"/>
                  </a:lnTo>
                  <a:lnTo>
                    <a:pt x="4819" y="272"/>
                  </a:lnTo>
                  <a:lnTo>
                    <a:pt x="4695" y="148"/>
                  </a:lnTo>
                  <a:lnTo>
                    <a:pt x="4547" y="74"/>
                  </a:lnTo>
                  <a:lnTo>
                    <a:pt x="4374" y="2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-1511340" y="4891755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866" y="0"/>
                  </a:moveTo>
                  <a:lnTo>
                    <a:pt x="717" y="25"/>
                  </a:lnTo>
                  <a:lnTo>
                    <a:pt x="544" y="74"/>
                  </a:lnTo>
                  <a:lnTo>
                    <a:pt x="396" y="148"/>
                  </a:lnTo>
                  <a:lnTo>
                    <a:pt x="248" y="272"/>
                  </a:lnTo>
                  <a:lnTo>
                    <a:pt x="149" y="396"/>
                  </a:lnTo>
                  <a:lnTo>
                    <a:pt x="50" y="568"/>
                  </a:lnTo>
                  <a:lnTo>
                    <a:pt x="1" y="717"/>
                  </a:lnTo>
                  <a:lnTo>
                    <a:pt x="1" y="890"/>
                  </a:lnTo>
                  <a:lnTo>
                    <a:pt x="1" y="1063"/>
                  </a:lnTo>
                  <a:lnTo>
                    <a:pt x="50" y="1236"/>
                  </a:lnTo>
                  <a:lnTo>
                    <a:pt x="149" y="1384"/>
                  </a:lnTo>
                  <a:lnTo>
                    <a:pt x="248" y="1507"/>
                  </a:lnTo>
                  <a:lnTo>
                    <a:pt x="3583" y="4843"/>
                  </a:lnTo>
                  <a:lnTo>
                    <a:pt x="3707" y="4967"/>
                  </a:lnTo>
                  <a:lnTo>
                    <a:pt x="3880" y="5041"/>
                  </a:lnTo>
                  <a:lnTo>
                    <a:pt x="4028" y="5090"/>
                  </a:lnTo>
                  <a:lnTo>
                    <a:pt x="4374" y="5090"/>
                  </a:lnTo>
                  <a:lnTo>
                    <a:pt x="4547" y="5041"/>
                  </a:lnTo>
                  <a:lnTo>
                    <a:pt x="4695" y="4967"/>
                  </a:lnTo>
                  <a:lnTo>
                    <a:pt x="4819" y="4843"/>
                  </a:lnTo>
                  <a:lnTo>
                    <a:pt x="4942" y="4695"/>
                  </a:lnTo>
                  <a:lnTo>
                    <a:pt x="5016" y="4547"/>
                  </a:lnTo>
                  <a:lnTo>
                    <a:pt x="5066" y="4398"/>
                  </a:lnTo>
                  <a:lnTo>
                    <a:pt x="5091" y="4225"/>
                  </a:lnTo>
                  <a:lnTo>
                    <a:pt x="5066" y="4052"/>
                  </a:lnTo>
                  <a:lnTo>
                    <a:pt x="5016" y="3879"/>
                  </a:lnTo>
                  <a:lnTo>
                    <a:pt x="4942" y="3731"/>
                  </a:lnTo>
                  <a:lnTo>
                    <a:pt x="4819" y="3608"/>
                  </a:lnTo>
                  <a:lnTo>
                    <a:pt x="1508" y="272"/>
                  </a:lnTo>
                  <a:lnTo>
                    <a:pt x="1360" y="148"/>
                  </a:lnTo>
                  <a:lnTo>
                    <a:pt x="1211" y="74"/>
                  </a:lnTo>
                  <a:lnTo>
                    <a:pt x="1038" y="25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-1654575" y="5496783"/>
              <a:ext cx="224427" cy="223563"/>
            </a:xfrm>
            <a:custGeom>
              <a:avLst/>
              <a:gdLst/>
              <a:ahLst/>
              <a:cxnLst/>
              <a:rect l="l" t="t" r="r" b="b"/>
              <a:pathLst>
                <a:path w="6499" h="6474" extrusionOk="0">
                  <a:moveTo>
                    <a:pt x="2916" y="0"/>
                  </a:moveTo>
                  <a:lnTo>
                    <a:pt x="2595" y="50"/>
                  </a:lnTo>
                  <a:lnTo>
                    <a:pt x="2298" y="149"/>
                  </a:lnTo>
                  <a:lnTo>
                    <a:pt x="2002" y="247"/>
                  </a:lnTo>
                  <a:lnTo>
                    <a:pt x="1705" y="396"/>
                  </a:lnTo>
                  <a:lnTo>
                    <a:pt x="1434" y="544"/>
                  </a:lnTo>
                  <a:lnTo>
                    <a:pt x="1186" y="742"/>
                  </a:lnTo>
                  <a:lnTo>
                    <a:pt x="964" y="939"/>
                  </a:lnTo>
                  <a:lnTo>
                    <a:pt x="742" y="1186"/>
                  </a:lnTo>
                  <a:lnTo>
                    <a:pt x="569" y="1433"/>
                  </a:lnTo>
                  <a:lnTo>
                    <a:pt x="396" y="1705"/>
                  </a:lnTo>
                  <a:lnTo>
                    <a:pt x="272" y="1977"/>
                  </a:lnTo>
                  <a:lnTo>
                    <a:pt x="149" y="2273"/>
                  </a:lnTo>
                  <a:lnTo>
                    <a:pt x="75" y="2595"/>
                  </a:lnTo>
                  <a:lnTo>
                    <a:pt x="25" y="2916"/>
                  </a:lnTo>
                  <a:lnTo>
                    <a:pt x="1" y="3237"/>
                  </a:lnTo>
                  <a:lnTo>
                    <a:pt x="25" y="3583"/>
                  </a:lnTo>
                  <a:lnTo>
                    <a:pt x="75" y="3904"/>
                  </a:lnTo>
                  <a:lnTo>
                    <a:pt x="149" y="4201"/>
                  </a:lnTo>
                  <a:lnTo>
                    <a:pt x="272" y="4497"/>
                  </a:lnTo>
                  <a:lnTo>
                    <a:pt x="396" y="4794"/>
                  </a:lnTo>
                  <a:lnTo>
                    <a:pt x="569" y="5065"/>
                  </a:lnTo>
                  <a:lnTo>
                    <a:pt x="742" y="5313"/>
                  </a:lnTo>
                  <a:lnTo>
                    <a:pt x="964" y="5535"/>
                  </a:lnTo>
                  <a:lnTo>
                    <a:pt x="1186" y="5733"/>
                  </a:lnTo>
                  <a:lnTo>
                    <a:pt x="1434" y="5930"/>
                  </a:lnTo>
                  <a:lnTo>
                    <a:pt x="1705" y="6103"/>
                  </a:lnTo>
                  <a:lnTo>
                    <a:pt x="2002" y="6227"/>
                  </a:lnTo>
                  <a:lnTo>
                    <a:pt x="2298" y="6350"/>
                  </a:lnTo>
                  <a:lnTo>
                    <a:pt x="2595" y="6424"/>
                  </a:lnTo>
                  <a:lnTo>
                    <a:pt x="2916" y="6474"/>
                  </a:lnTo>
                  <a:lnTo>
                    <a:pt x="3583" y="6474"/>
                  </a:lnTo>
                  <a:lnTo>
                    <a:pt x="3904" y="6424"/>
                  </a:lnTo>
                  <a:lnTo>
                    <a:pt x="4226" y="6350"/>
                  </a:lnTo>
                  <a:lnTo>
                    <a:pt x="4522" y="6227"/>
                  </a:lnTo>
                  <a:lnTo>
                    <a:pt x="4794" y="6103"/>
                  </a:lnTo>
                  <a:lnTo>
                    <a:pt x="5066" y="5930"/>
                  </a:lnTo>
                  <a:lnTo>
                    <a:pt x="5313" y="5733"/>
                  </a:lnTo>
                  <a:lnTo>
                    <a:pt x="5560" y="5535"/>
                  </a:lnTo>
                  <a:lnTo>
                    <a:pt x="5757" y="5313"/>
                  </a:lnTo>
                  <a:lnTo>
                    <a:pt x="5955" y="5065"/>
                  </a:lnTo>
                  <a:lnTo>
                    <a:pt x="6103" y="4794"/>
                  </a:lnTo>
                  <a:lnTo>
                    <a:pt x="6252" y="4497"/>
                  </a:lnTo>
                  <a:lnTo>
                    <a:pt x="6350" y="4201"/>
                  </a:lnTo>
                  <a:lnTo>
                    <a:pt x="6425" y="3904"/>
                  </a:lnTo>
                  <a:lnTo>
                    <a:pt x="6474" y="3583"/>
                  </a:lnTo>
                  <a:lnTo>
                    <a:pt x="6499" y="3237"/>
                  </a:lnTo>
                  <a:lnTo>
                    <a:pt x="6474" y="2916"/>
                  </a:lnTo>
                  <a:lnTo>
                    <a:pt x="6425" y="2595"/>
                  </a:lnTo>
                  <a:lnTo>
                    <a:pt x="6350" y="2273"/>
                  </a:lnTo>
                  <a:lnTo>
                    <a:pt x="6252" y="1977"/>
                  </a:lnTo>
                  <a:lnTo>
                    <a:pt x="6103" y="1705"/>
                  </a:lnTo>
                  <a:lnTo>
                    <a:pt x="5955" y="1433"/>
                  </a:lnTo>
                  <a:lnTo>
                    <a:pt x="5757" y="1186"/>
                  </a:lnTo>
                  <a:lnTo>
                    <a:pt x="5560" y="939"/>
                  </a:lnTo>
                  <a:lnTo>
                    <a:pt x="5313" y="742"/>
                  </a:lnTo>
                  <a:lnTo>
                    <a:pt x="5066" y="544"/>
                  </a:lnTo>
                  <a:lnTo>
                    <a:pt x="4794" y="396"/>
                  </a:lnTo>
                  <a:lnTo>
                    <a:pt x="4522" y="247"/>
                  </a:lnTo>
                  <a:lnTo>
                    <a:pt x="4226" y="149"/>
                  </a:lnTo>
                  <a:lnTo>
                    <a:pt x="3904" y="50"/>
                  </a:lnTo>
                  <a:lnTo>
                    <a:pt x="35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bg>
      <p:bgPr>
        <a:solidFill>
          <a:schemeClr val="lt2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>
            <a:spLocks noGrp="1"/>
          </p:cNvSpPr>
          <p:nvPr>
            <p:ph type="title" hasCustomPrompt="1"/>
          </p:nvPr>
        </p:nvSpPr>
        <p:spPr>
          <a:xfrm>
            <a:off x="2427750" y="621392"/>
            <a:ext cx="4288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0" name="Google Shape;320;p25"/>
          <p:cNvSpPr txBox="1">
            <a:spLocks noGrp="1"/>
          </p:cNvSpPr>
          <p:nvPr>
            <p:ph type="subTitle" idx="1"/>
          </p:nvPr>
        </p:nvSpPr>
        <p:spPr>
          <a:xfrm>
            <a:off x="2427750" y="1274060"/>
            <a:ext cx="42885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21" name="Google Shape;321;p25"/>
          <p:cNvSpPr txBox="1">
            <a:spLocks noGrp="1"/>
          </p:cNvSpPr>
          <p:nvPr>
            <p:ph type="title" idx="2" hasCustomPrompt="1"/>
          </p:nvPr>
        </p:nvSpPr>
        <p:spPr>
          <a:xfrm>
            <a:off x="2427750" y="2017236"/>
            <a:ext cx="4288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2" name="Google Shape;322;p25"/>
          <p:cNvSpPr txBox="1">
            <a:spLocks noGrp="1"/>
          </p:cNvSpPr>
          <p:nvPr>
            <p:ph type="subTitle" idx="3"/>
          </p:nvPr>
        </p:nvSpPr>
        <p:spPr>
          <a:xfrm>
            <a:off x="2427750" y="2668399"/>
            <a:ext cx="42885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23" name="Google Shape;323;p25"/>
          <p:cNvSpPr txBox="1">
            <a:spLocks noGrp="1"/>
          </p:cNvSpPr>
          <p:nvPr>
            <p:ph type="title" idx="4" hasCustomPrompt="1"/>
          </p:nvPr>
        </p:nvSpPr>
        <p:spPr>
          <a:xfrm>
            <a:off x="2427750" y="3417547"/>
            <a:ext cx="4288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4" name="Google Shape;324;p25"/>
          <p:cNvSpPr txBox="1">
            <a:spLocks noGrp="1"/>
          </p:cNvSpPr>
          <p:nvPr>
            <p:ph type="subTitle" idx="5"/>
          </p:nvPr>
        </p:nvSpPr>
        <p:spPr>
          <a:xfrm>
            <a:off x="2428050" y="4064908"/>
            <a:ext cx="42879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325" name="Google Shape;325;p25"/>
          <p:cNvGrpSpPr/>
          <p:nvPr/>
        </p:nvGrpSpPr>
        <p:grpSpPr>
          <a:xfrm rot="10800000" flipH="1">
            <a:off x="7367014" y="-604500"/>
            <a:ext cx="1624594" cy="1726157"/>
            <a:chOff x="2027214" y="1701600"/>
            <a:chExt cx="1624594" cy="1726157"/>
          </a:xfrm>
        </p:grpSpPr>
        <p:sp>
          <p:nvSpPr>
            <p:cNvPr id="326" name="Google Shape;326;p25"/>
            <p:cNvSpPr/>
            <p:nvPr/>
          </p:nvSpPr>
          <p:spPr>
            <a:xfrm>
              <a:off x="2546872" y="2323650"/>
              <a:ext cx="1104936" cy="1104108"/>
            </a:xfrm>
            <a:custGeom>
              <a:avLst/>
              <a:gdLst/>
              <a:ahLst/>
              <a:cxnLst/>
              <a:rect l="l" t="t" r="r" b="b"/>
              <a:pathLst>
                <a:path w="31997" h="31973" extrusionOk="0">
                  <a:moveTo>
                    <a:pt x="15986" y="692"/>
                  </a:moveTo>
                  <a:lnTo>
                    <a:pt x="16777" y="717"/>
                  </a:lnTo>
                  <a:lnTo>
                    <a:pt x="17567" y="766"/>
                  </a:lnTo>
                  <a:lnTo>
                    <a:pt x="18333" y="865"/>
                  </a:lnTo>
                  <a:lnTo>
                    <a:pt x="19075" y="1013"/>
                  </a:lnTo>
                  <a:lnTo>
                    <a:pt x="19816" y="1186"/>
                  </a:lnTo>
                  <a:lnTo>
                    <a:pt x="20532" y="1384"/>
                  </a:lnTo>
                  <a:lnTo>
                    <a:pt x="21249" y="1631"/>
                  </a:lnTo>
                  <a:lnTo>
                    <a:pt x="21941" y="1903"/>
                  </a:lnTo>
                  <a:lnTo>
                    <a:pt x="22608" y="2199"/>
                  </a:lnTo>
                  <a:lnTo>
                    <a:pt x="23275" y="2545"/>
                  </a:lnTo>
                  <a:lnTo>
                    <a:pt x="23917" y="2916"/>
                  </a:lnTo>
                  <a:lnTo>
                    <a:pt x="24535" y="3311"/>
                  </a:lnTo>
                  <a:lnTo>
                    <a:pt x="25128" y="3731"/>
                  </a:lnTo>
                  <a:lnTo>
                    <a:pt x="25721" y="4201"/>
                  </a:lnTo>
                  <a:lnTo>
                    <a:pt x="26265" y="4670"/>
                  </a:lnTo>
                  <a:lnTo>
                    <a:pt x="26808" y="5189"/>
                  </a:lnTo>
                  <a:lnTo>
                    <a:pt x="27302" y="5708"/>
                  </a:lnTo>
                  <a:lnTo>
                    <a:pt x="27797" y="6276"/>
                  </a:lnTo>
                  <a:lnTo>
                    <a:pt x="28241" y="6844"/>
                  </a:lnTo>
                  <a:lnTo>
                    <a:pt x="28661" y="7437"/>
                  </a:lnTo>
                  <a:lnTo>
                    <a:pt x="29057" y="8055"/>
                  </a:lnTo>
                  <a:lnTo>
                    <a:pt x="29427" y="8697"/>
                  </a:lnTo>
                  <a:lnTo>
                    <a:pt x="29773" y="9365"/>
                  </a:lnTo>
                  <a:lnTo>
                    <a:pt x="30070" y="10032"/>
                  </a:lnTo>
                  <a:lnTo>
                    <a:pt x="30342" y="10723"/>
                  </a:lnTo>
                  <a:lnTo>
                    <a:pt x="30589" y="11440"/>
                  </a:lnTo>
                  <a:lnTo>
                    <a:pt x="30811" y="12157"/>
                  </a:lnTo>
                  <a:lnTo>
                    <a:pt x="30959" y="12898"/>
                  </a:lnTo>
                  <a:lnTo>
                    <a:pt x="31108" y="13664"/>
                  </a:lnTo>
                  <a:lnTo>
                    <a:pt x="31206" y="14430"/>
                  </a:lnTo>
                  <a:lnTo>
                    <a:pt x="31256" y="15196"/>
                  </a:lnTo>
                  <a:lnTo>
                    <a:pt x="31280" y="15986"/>
                  </a:lnTo>
                  <a:lnTo>
                    <a:pt x="31256" y="16777"/>
                  </a:lnTo>
                  <a:lnTo>
                    <a:pt x="31206" y="17543"/>
                  </a:lnTo>
                  <a:lnTo>
                    <a:pt x="31108" y="18309"/>
                  </a:lnTo>
                  <a:lnTo>
                    <a:pt x="30959" y="19050"/>
                  </a:lnTo>
                  <a:lnTo>
                    <a:pt x="30811" y="19791"/>
                  </a:lnTo>
                  <a:lnTo>
                    <a:pt x="30589" y="20533"/>
                  </a:lnTo>
                  <a:lnTo>
                    <a:pt x="30342" y="21224"/>
                  </a:lnTo>
                  <a:lnTo>
                    <a:pt x="30070" y="21916"/>
                  </a:lnTo>
                  <a:lnTo>
                    <a:pt x="29773" y="22608"/>
                  </a:lnTo>
                  <a:lnTo>
                    <a:pt x="29427" y="23251"/>
                  </a:lnTo>
                  <a:lnTo>
                    <a:pt x="29057" y="23893"/>
                  </a:lnTo>
                  <a:lnTo>
                    <a:pt x="28661" y="24511"/>
                  </a:lnTo>
                  <a:lnTo>
                    <a:pt x="28241" y="25128"/>
                  </a:lnTo>
                  <a:lnTo>
                    <a:pt x="27797" y="25697"/>
                  </a:lnTo>
                  <a:lnTo>
                    <a:pt x="27302" y="26240"/>
                  </a:lnTo>
                  <a:lnTo>
                    <a:pt x="26808" y="26784"/>
                  </a:lnTo>
                  <a:lnTo>
                    <a:pt x="26265" y="27278"/>
                  </a:lnTo>
                  <a:lnTo>
                    <a:pt x="25721" y="27772"/>
                  </a:lnTo>
                  <a:lnTo>
                    <a:pt x="25128" y="28217"/>
                  </a:lnTo>
                  <a:lnTo>
                    <a:pt x="24535" y="28662"/>
                  </a:lnTo>
                  <a:lnTo>
                    <a:pt x="23917" y="29057"/>
                  </a:lnTo>
                  <a:lnTo>
                    <a:pt x="23275" y="29428"/>
                  </a:lnTo>
                  <a:lnTo>
                    <a:pt x="22608" y="29749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2" y="30589"/>
                  </a:lnTo>
                  <a:lnTo>
                    <a:pt x="19816" y="30787"/>
                  </a:lnTo>
                  <a:lnTo>
                    <a:pt x="19075" y="30959"/>
                  </a:lnTo>
                  <a:lnTo>
                    <a:pt x="18333" y="31083"/>
                  </a:lnTo>
                  <a:lnTo>
                    <a:pt x="17567" y="31182"/>
                  </a:lnTo>
                  <a:lnTo>
                    <a:pt x="16777" y="31256"/>
                  </a:lnTo>
                  <a:lnTo>
                    <a:pt x="15220" y="31256"/>
                  </a:lnTo>
                  <a:lnTo>
                    <a:pt x="14430" y="31182"/>
                  </a:lnTo>
                  <a:lnTo>
                    <a:pt x="13664" y="31083"/>
                  </a:lnTo>
                  <a:lnTo>
                    <a:pt x="12922" y="30959"/>
                  </a:lnTo>
                  <a:lnTo>
                    <a:pt x="12181" y="30787"/>
                  </a:lnTo>
                  <a:lnTo>
                    <a:pt x="11465" y="30589"/>
                  </a:lnTo>
                  <a:lnTo>
                    <a:pt x="10748" y="30342"/>
                  </a:lnTo>
                  <a:lnTo>
                    <a:pt x="10056" y="30070"/>
                  </a:lnTo>
                  <a:lnTo>
                    <a:pt x="9389" y="29749"/>
                  </a:lnTo>
                  <a:lnTo>
                    <a:pt x="8722" y="29428"/>
                  </a:lnTo>
                  <a:lnTo>
                    <a:pt x="8080" y="29057"/>
                  </a:lnTo>
                  <a:lnTo>
                    <a:pt x="7462" y="28662"/>
                  </a:lnTo>
                  <a:lnTo>
                    <a:pt x="6869" y="28217"/>
                  </a:lnTo>
                  <a:lnTo>
                    <a:pt x="6276" y="27772"/>
                  </a:lnTo>
                  <a:lnTo>
                    <a:pt x="5732" y="27278"/>
                  </a:lnTo>
                  <a:lnTo>
                    <a:pt x="5189" y="26784"/>
                  </a:lnTo>
                  <a:lnTo>
                    <a:pt x="4695" y="26240"/>
                  </a:lnTo>
                  <a:lnTo>
                    <a:pt x="4200" y="25697"/>
                  </a:lnTo>
                  <a:lnTo>
                    <a:pt x="3756" y="25128"/>
                  </a:lnTo>
                  <a:lnTo>
                    <a:pt x="3336" y="24511"/>
                  </a:lnTo>
                  <a:lnTo>
                    <a:pt x="2940" y="23893"/>
                  </a:lnTo>
                  <a:lnTo>
                    <a:pt x="2570" y="23251"/>
                  </a:lnTo>
                  <a:lnTo>
                    <a:pt x="2224" y="22608"/>
                  </a:lnTo>
                  <a:lnTo>
                    <a:pt x="1927" y="21916"/>
                  </a:lnTo>
                  <a:lnTo>
                    <a:pt x="1631" y="21224"/>
                  </a:lnTo>
                  <a:lnTo>
                    <a:pt x="1408" y="20533"/>
                  </a:lnTo>
                  <a:lnTo>
                    <a:pt x="1186" y="19791"/>
                  </a:lnTo>
                  <a:lnTo>
                    <a:pt x="1013" y="19050"/>
                  </a:lnTo>
                  <a:lnTo>
                    <a:pt x="890" y="18309"/>
                  </a:lnTo>
                  <a:lnTo>
                    <a:pt x="791" y="17543"/>
                  </a:lnTo>
                  <a:lnTo>
                    <a:pt x="741" y="16777"/>
                  </a:lnTo>
                  <a:lnTo>
                    <a:pt x="717" y="15986"/>
                  </a:lnTo>
                  <a:lnTo>
                    <a:pt x="741" y="15196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898"/>
                  </a:lnTo>
                  <a:lnTo>
                    <a:pt x="1186" y="12157"/>
                  </a:lnTo>
                  <a:lnTo>
                    <a:pt x="1408" y="11440"/>
                  </a:lnTo>
                  <a:lnTo>
                    <a:pt x="1631" y="10723"/>
                  </a:lnTo>
                  <a:lnTo>
                    <a:pt x="1927" y="10032"/>
                  </a:lnTo>
                  <a:lnTo>
                    <a:pt x="2224" y="9365"/>
                  </a:lnTo>
                  <a:lnTo>
                    <a:pt x="2570" y="8697"/>
                  </a:lnTo>
                  <a:lnTo>
                    <a:pt x="2940" y="8055"/>
                  </a:lnTo>
                  <a:lnTo>
                    <a:pt x="3336" y="7437"/>
                  </a:lnTo>
                  <a:lnTo>
                    <a:pt x="3756" y="6844"/>
                  </a:lnTo>
                  <a:lnTo>
                    <a:pt x="4200" y="6276"/>
                  </a:lnTo>
                  <a:lnTo>
                    <a:pt x="4695" y="5708"/>
                  </a:lnTo>
                  <a:lnTo>
                    <a:pt x="5189" y="5189"/>
                  </a:lnTo>
                  <a:lnTo>
                    <a:pt x="5732" y="4670"/>
                  </a:lnTo>
                  <a:lnTo>
                    <a:pt x="6276" y="4201"/>
                  </a:lnTo>
                  <a:lnTo>
                    <a:pt x="6869" y="3731"/>
                  </a:lnTo>
                  <a:lnTo>
                    <a:pt x="7462" y="3311"/>
                  </a:lnTo>
                  <a:lnTo>
                    <a:pt x="8080" y="2916"/>
                  </a:lnTo>
                  <a:lnTo>
                    <a:pt x="8722" y="2545"/>
                  </a:lnTo>
                  <a:lnTo>
                    <a:pt x="9389" y="2199"/>
                  </a:lnTo>
                  <a:lnTo>
                    <a:pt x="10056" y="1903"/>
                  </a:lnTo>
                  <a:lnTo>
                    <a:pt x="10748" y="1631"/>
                  </a:lnTo>
                  <a:lnTo>
                    <a:pt x="11465" y="1384"/>
                  </a:lnTo>
                  <a:lnTo>
                    <a:pt x="12181" y="1186"/>
                  </a:lnTo>
                  <a:lnTo>
                    <a:pt x="12922" y="1013"/>
                  </a:lnTo>
                  <a:lnTo>
                    <a:pt x="13664" y="865"/>
                  </a:lnTo>
                  <a:lnTo>
                    <a:pt x="14430" y="766"/>
                  </a:lnTo>
                  <a:lnTo>
                    <a:pt x="15220" y="717"/>
                  </a:lnTo>
                  <a:lnTo>
                    <a:pt x="15986" y="692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5" y="74"/>
                  </a:lnTo>
                  <a:lnTo>
                    <a:pt x="13565" y="173"/>
                  </a:lnTo>
                  <a:lnTo>
                    <a:pt x="12774" y="321"/>
                  </a:lnTo>
                  <a:lnTo>
                    <a:pt x="12008" y="494"/>
                  </a:lnTo>
                  <a:lnTo>
                    <a:pt x="11242" y="717"/>
                  </a:lnTo>
                  <a:lnTo>
                    <a:pt x="10501" y="964"/>
                  </a:lnTo>
                  <a:lnTo>
                    <a:pt x="9784" y="1260"/>
                  </a:lnTo>
                  <a:lnTo>
                    <a:pt x="9068" y="1581"/>
                  </a:lnTo>
                  <a:lnTo>
                    <a:pt x="8376" y="1927"/>
                  </a:lnTo>
                  <a:lnTo>
                    <a:pt x="7709" y="2298"/>
                  </a:lnTo>
                  <a:lnTo>
                    <a:pt x="7067" y="2718"/>
                  </a:lnTo>
                  <a:lnTo>
                    <a:pt x="6449" y="3163"/>
                  </a:lnTo>
                  <a:lnTo>
                    <a:pt x="5831" y="3657"/>
                  </a:lnTo>
                  <a:lnTo>
                    <a:pt x="5263" y="4151"/>
                  </a:lnTo>
                  <a:lnTo>
                    <a:pt x="4695" y="4670"/>
                  </a:lnTo>
                  <a:lnTo>
                    <a:pt x="4176" y="5238"/>
                  </a:lnTo>
                  <a:lnTo>
                    <a:pt x="3657" y="5807"/>
                  </a:lnTo>
                  <a:lnTo>
                    <a:pt x="3187" y="6424"/>
                  </a:lnTo>
                  <a:lnTo>
                    <a:pt x="2743" y="7042"/>
                  </a:lnTo>
                  <a:lnTo>
                    <a:pt x="2323" y="7684"/>
                  </a:lnTo>
                  <a:lnTo>
                    <a:pt x="1952" y="8376"/>
                  </a:lnTo>
                  <a:lnTo>
                    <a:pt x="1581" y="9043"/>
                  </a:lnTo>
                  <a:lnTo>
                    <a:pt x="1260" y="9760"/>
                  </a:lnTo>
                  <a:lnTo>
                    <a:pt x="988" y="10501"/>
                  </a:lnTo>
                  <a:lnTo>
                    <a:pt x="717" y="11242"/>
                  </a:lnTo>
                  <a:lnTo>
                    <a:pt x="519" y="11984"/>
                  </a:lnTo>
                  <a:lnTo>
                    <a:pt x="321" y="12774"/>
                  </a:lnTo>
                  <a:lnTo>
                    <a:pt x="198" y="13540"/>
                  </a:lnTo>
                  <a:lnTo>
                    <a:pt x="99" y="14356"/>
                  </a:lnTo>
                  <a:lnTo>
                    <a:pt x="25" y="15171"/>
                  </a:lnTo>
                  <a:lnTo>
                    <a:pt x="0" y="15986"/>
                  </a:lnTo>
                  <a:lnTo>
                    <a:pt x="25" y="16802"/>
                  </a:lnTo>
                  <a:lnTo>
                    <a:pt x="99" y="17617"/>
                  </a:lnTo>
                  <a:lnTo>
                    <a:pt x="198" y="18408"/>
                  </a:lnTo>
                  <a:lnTo>
                    <a:pt x="321" y="19198"/>
                  </a:lnTo>
                  <a:lnTo>
                    <a:pt x="519" y="19964"/>
                  </a:lnTo>
                  <a:lnTo>
                    <a:pt x="717" y="20730"/>
                  </a:lnTo>
                  <a:lnTo>
                    <a:pt x="988" y="21472"/>
                  </a:lnTo>
                  <a:lnTo>
                    <a:pt x="1260" y="22188"/>
                  </a:lnTo>
                  <a:lnTo>
                    <a:pt x="1581" y="22905"/>
                  </a:lnTo>
                  <a:lnTo>
                    <a:pt x="1952" y="23596"/>
                  </a:lnTo>
                  <a:lnTo>
                    <a:pt x="2323" y="24264"/>
                  </a:lnTo>
                  <a:lnTo>
                    <a:pt x="2743" y="24906"/>
                  </a:lnTo>
                  <a:lnTo>
                    <a:pt x="3187" y="25548"/>
                  </a:lnTo>
                  <a:lnTo>
                    <a:pt x="3657" y="26141"/>
                  </a:lnTo>
                  <a:lnTo>
                    <a:pt x="4176" y="26734"/>
                  </a:lnTo>
                  <a:lnTo>
                    <a:pt x="4695" y="27278"/>
                  </a:lnTo>
                  <a:lnTo>
                    <a:pt x="5263" y="27822"/>
                  </a:lnTo>
                  <a:lnTo>
                    <a:pt x="5831" y="28316"/>
                  </a:lnTo>
                  <a:lnTo>
                    <a:pt x="6449" y="28785"/>
                  </a:lnTo>
                  <a:lnTo>
                    <a:pt x="7067" y="29230"/>
                  </a:lnTo>
                  <a:lnTo>
                    <a:pt x="7709" y="29650"/>
                  </a:lnTo>
                  <a:lnTo>
                    <a:pt x="8376" y="30045"/>
                  </a:lnTo>
                  <a:lnTo>
                    <a:pt x="9068" y="30391"/>
                  </a:lnTo>
                  <a:lnTo>
                    <a:pt x="9784" y="30712"/>
                  </a:lnTo>
                  <a:lnTo>
                    <a:pt x="10501" y="31009"/>
                  </a:lnTo>
                  <a:lnTo>
                    <a:pt x="11242" y="31256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75"/>
                  </a:lnTo>
                  <a:lnTo>
                    <a:pt x="14355" y="31898"/>
                  </a:lnTo>
                  <a:lnTo>
                    <a:pt x="15171" y="31948"/>
                  </a:lnTo>
                  <a:lnTo>
                    <a:pt x="15986" y="31973"/>
                  </a:lnTo>
                  <a:lnTo>
                    <a:pt x="16826" y="31948"/>
                  </a:lnTo>
                  <a:lnTo>
                    <a:pt x="17642" y="31898"/>
                  </a:lnTo>
                  <a:lnTo>
                    <a:pt x="18432" y="31775"/>
                  </a:lnTo>
                  <a:lnTo>
                    <a:pt x="19223" y="31651"/>
                  </a:lnTo>
                  <a:lnTo>
                    <a:pt x="19989" y="31478"/>
                  </a:lnTo>
                  <a:lnTo>
                    <a:pt x="20755" y="31256"/>
                  </a:lnTo>
                  <a:lnTo>
                    <a:pt x="21496" y="31009"/>
                  </a:lnTo>
                  <a:lnTo>
                    <a:pt x="22213" y="30712"/>
                  </a:lnTo>
                  <a:lnTo>
                    <a:pt x="22929" y="30391"/>
                  </a:lnTo>
                  <a:lnTo>
                    <a:pt x="23621" y="30045"/>
                  </a:lnTo>
                  <a:lnTo>
                    <a:pt x="24288" y="29650"/>
                  </a:lnTo>
                  <a:lnTo>
                    <a:pt x="24931" y="29230"/>
                  </a:lnTo>
                  <a:lnTo>
                    <a:pt x="25548" y="28785"/>
                  </a:lnTo>
                  <a:lnTo>
                    <a:pt x="26166" y="28316"/>
                  </a:lnTo>
                  <a:lnTo>
                    <a:pt x="26734" y="27822"/>
                  </a:lnTo>
                  <a:lnTo>
                    <a:pt x="27302" y="27278"/>
                  </a:lnTo>
                  <a:lnTo>
                    <a:pt x="27821" y="26734"/>
                  </a:lnTo>
                  <a:lnTo>
                    <a:pt x="28340" y="26141"/>
                  </a:lnTo>
                  <a:lnTo>
                    <a:pt x="28810" y="25548"/>
                  </a:lnTo>
                  <a:lnTo>
                    <a:pt x="29254" y="24906"/>
                  </a:lnTo>
                  <a:lnTo>
                    <a:pt x="29674" y="24264"/>
                  </a:lnTo>
                  <a:lnTo>
                    <a:pt x="30045" y="23596"/>
                  </a:lnTo>
                  <a:lnTo>
                    <a:pt x="30416" y="22905"/>
                  </a:lnTo>
                  <a:lnTo>
                    <a:pt x="30737" y="22188"/>
                  </a:lnTo>
                  <a:lnTo>
                    <a:pt x="31009" y="21472"/>
                  </a:lnTo>
                  <a:lnTo>
                    <a:pt x="31256" y="20730"/>
                  </a:lnTo>
                  <a:lnTo>
                    <a:pt x="31478" y="19964"/>
                  </a:lnTo>
                  <a:lnTo>
                    <a:pt x="31651" y="19198"/>
                  </a:lnTo>
                  <a:lnTo>
                    <a:pt x="31799" y="18408"/>
                  </a:lnTo>
                  <a:lnTo>
                    <a:pt x="31898" y="17617"/>
                  </a:lnTo>
                  <a:lnTo>
                    <a:pt x="31972" y="16802"/>
                  </a:lnTo>
                  <a:lnTo>
                    <a:pt x="31997" y="15986"/>
                  </a:lnTo>
                  <a:lnTo>
                    <a:pt x="31972" y="15171"/>
                  </a:lnTo>
                  <a:lnTo>
                    <a:pt x="31898" y="14356"/>
                  </a:lnTo>
                  <a:lnTo>
                    <a:pt x="31799" y="13540"/>
                  </a:lnTo>
                  <a:lnTo>
                    <a:pt x="31651" y="12774"/>
                  </a:lnTo>
                  <a:lnTo>
                    <a:pt x="31478" y="11984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37" y="9760"/>
                  </a:lnTo>
                  <a:lnTo>
                    <a:pt x="30416" y="9043"/>
                  </a:lnTo>
                  <a:lnTo>
                    <a:pt x="30045" y="8376"/>
                  </a:lnTo>
                  <a:lnTo>
                    <a:pt x="29674" y="7684"/>
                  </a:lnTo>
                  <a:lnTo>
                    <a:pt x="29254" y="7042"/>
                  </a:lnTo>
                  <a:lnTo>
                    <a:pt x="28810" y="6424"/>
                  </a:lnTo>
                  <a:lnTo>
                    <a:pt x="28340" y="5807"/>
                  </a:lnTo>
                  <a:lnTo>
                    <a:pt x="27821" y="5238"/>
                  </a:lnTo>
                  <a:lnTo>
                    <a:pt x="27302" y="4670"/>
                  </a:lnTo>
                  <a:lnTo>
                    <a:pt x="26734" y="4151"/>
                  </a:lnTo>
                  <a:lnTo>
                    <a:pt x="26166" y="3657"/>
                  </a:lnTo>
                  <a:lnTo>
                    <a:pt x="25548" y="3163"/>
                  </a:lnTo>
                  <a:lnTo>
                    <a:pt x="24931" y="2718"/>
                  </a:lnTo>
                  <a:lnTo>
                    <a:pt x="24288" y="2298"/>
                  </a:lnTo>
                  <a:lnTo>
                    <a:pt x="23621" y="1927"/>
                  </a:lnTo>
                  <a:lnTo>
                    <a:pt x="22929" y="1581"/>
                  </a:lnTo>
                  <a:lnTo>
                    <a:pt x="22213" y="1260"/>
                  </a:lnTo>
                  <a:lnTo>
                    <a:pt x="21496" y="964"/>
                  </a:lnTo>
                  <a:lnTo>
                    <a:pt x="20755" y="717"/>
                  </a:lnTo>
                  <a:lnTo>
                    <a:pt x="19989" y="494"/>
                  </a:lnTo>
                  <a:lnTo>
                    <a:pt x="19223" y="321"/>
                  </a:lnTo>
                  <a:lnTo>
                    <a:pt x="18432" y="173"/>
                  </a:lnTo>
                  <a:lnTo>
                    <a:pt x="17642" y="74"/>
                  </a:lnTo>
                  <a:lnTo>
                    <a:pt x="16826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3432548" y="1701600"/>
              <a:ext cx="156156" cy="156190"/>
            </a:xfrm>
            <a:custGeom>
              <a:avLst/>
              <a:gdLst/>
              <a:ahLst/>
              <a:cxnLst/>
              <a:rect l="l" t="t" r="r" b="b"/>
              <a:pathLst>
                <a:path w="4522" h="4523" extrusionOk="0">
                  <a:moveTo>
                    <a:pt x="2026" y="1"/>
                  </a:moveTo>
                  <a:lnTo>
                    <a:pt x="1804" y="50"/>
                  </a:lnTo>
                  <a:lnTo>
                    <a:pt x="1606" y="100"/>
                  </a:lnTo>
                  <a:lnTo>
                    <a:pt x="1384" y="174"/>
                  </a:lnTo>
                  <a:lnTo>
                    <a:pt x="1186" y="273"/>
                  </a:lnTo>
                  <a:lnTo>
                    <a:pt x="1013" y="371"/>
                  </a:lnTo>
                  <a:lnTo>
                    <a:pt x="840" y="520"/>
                  </a:lnTo>
                  <a:lnTo>
                    <a:pt x="667" y="668"/>
                  </a:lnTo>
                  <a:lnTo>
                    <a:pt x="519" y="816"/>
                  </a:lnTo>
                  <a:lnTo>
                    <a:pt x="395" y="989"/>
                  </a:lnTo>
                  <a:lnTo>
                    <a:pt x="272" y="1187"/>
                  </a:lnTo>
                  <a:lnTo>
                    <a:pt x="198" y="1385"/>
                  </a:lnTo>
                  <a:lnTo>
                    <a:pt x="99" y="1582"/>
                  </a:lnTo>
                  <a:lnTo>
                    <a:pt x="49" y="1805"/>
                  </a:lnTo>
                  <a:lnTo>
                    <a:pt x="25" y="2027"/>
                  </a:lnTo>
                  <a:lnTo>
                    <a:pt x="0" y="2249"/>
                  </a:lnTo>
                  <a:lnTo>
                    <a:pt x="25" y="2496"/>
                  </a:lnTo>
                  <a:lnTo>
                    <a:pt x="49" y="2719"/>
                  </a:lnTo>
                  <a:lnTo>
                    <a:pt x="99" y="2916"/>
                  </a:lnTo>
                  <a:lnTo>
                    <a:pt x="198" y="3139"/>
                  </a:lnTo>
                  <a:lnTo>
                    <a:pt x="272" y="3336"/>
                  </a:lnTo>
                  <a:lnTo>
                    <a:pt x="395" y="3509"/>
                  </a:lnTo>
                  <a:lnTo>
                    <a:pt x="519" y="3682"/>
                  </a:lnTo>
                  <a:lnTo>
                    <a:pt x="667" y="3855"/>
                  </a:lnTo>
                  <a:lnTo>
                    <a:pt x="840" y="4004"/>
                  </a:lnTo>
                  <a:lnTo>
                    <a:pt x="1013" y="4127"/>
                  </a:lnTo>
                  <a:lnTo>
                    <a:pt x="1186" y="4251"/>
                  </a:lnTo>
                  <a:lnTo>
                    <a:pt x="1384" y="4350"/>
                  </a:lnTo>
                  <a:lnTo>
                    <a:pt x="1606" y="4424"/>
                  </a:lnTo>
                  <a:lnTo>
                    <a:pt x="1804" y="4473"/>
                  </a:lnTo>
                  <a:lnTo>
                    <a:pt x="2026" y="4498"/>
                  </a:lnTo>
                  <a:lnTo>
                    <a:pt x="2273" y="4522"/>
                  </a:lnTo>
                  <a:lnTo>
                    <a:pt x="2496" y="4498"/>
                  </a:lnTo>
                  <a:lnTo>
                    <a:pt x="2718" y="4473"/>
                  </a:lnTo>
                  <a:lnTo>
                    <a:pt x="2940" y="4424"/>
                  </a:lnTo>
                  <a:lnTo>
                    <a:pt x="3138" y="4350"/>
                  </a:lnTo>
                  <a:lnTo>
                    <a:pt x="3336" y="4251"/>
                  </a:lnTo>
                  <a:lnTo>
                    <a:pt x="3533" y="4127"/>
                  </a:lnTo>
                  <a:lnTo>
                    <a:pt x="3706" y="4004"/>
                  </a:lnTo>
                  <a:lnTo>
                    <a:pt x="3854" y="3855"/>
                  </a:lnTo>
                  <a:lnTo>
                    <a:pt x="4003" y="3682"/>
                  </a:lnTo>
                  <a:lnTo>
                    <a:pt x="4151" y="3509"/>
                  </a:lnTo>
                  <a:lnTo>
                    <a:pt x="4250" y="3336"/>
                  </a:lnTo>
                  <a:lnTo>
                    <a:pt x="4349" y="3139"/>
                  </a:lnTo>
                  <a:lnTo>
                    <a:pt x="4423" y="2916"/>
                  </a:lnTo>
                  <a:lnTo>
                    <a:pt x="4472" y="2719"/>
                  </a:lnTo>
                  <a:lnTo>
                    <a:pt x="4522" y="2496"/>
                  </a:lnTo>
                  <a:lnTo>
                    <a:pt x="4522" y="2249"/>
                  </a:lnTo>
                  <a:lnTo>
                    <a:pt x="4522" y="2027"/>
                  </a:lnTo>
                  <a:lnTo>
                    <a:pt x="4472" y="1805"/>
                  </a:lnTo>
                  <a:lnTo>
                    <a:pt x="4423" y="1582"/>
                  </a:lnTo>
                  <a:lnTo>
                    <a:pt x="4349" y="1385"/>
                  </a:lnTo>
                  <a:lnTo>
                    <a:pt x="4250" y="1187"/>
                  </a:lnTo>
                  <a:lnTo>
                    <a:pt x="4151" y="989"/>
                  </a:lnTo>
                  <a:lnTo>
                    <a:pt x="4003" y="816"/>
                  </a:lnTo>
                  <a:lnTo>
                    <a:pt x="3854" y="668"/>
                  </a:lnTo>
                  <a:lnTo>
                    <a:pt x="3706" y="520"/>
                  </a:lnTo>
                  <a:lnTo>
                    <a:pt x="3533" y="371"/>
                  </a:lnTo>
                  <a:lnTo>
                    <a:pt x="3336" y="273"/>
                  </a:lnTo>
                  <a:lnTo>
                    <a:pt x="3138" y="174"/>
                  </a:lnTo>
                  <a:lnTo>
                    <a:pt x="2940" y="100"/>
                  </a:lnTo>
                  <a:lnTo>
                    <a:pt x="2718" y="50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2027214" y="2015612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4201" y="0"/>
                  </a:moveTo>
                  <a:lnTo>
                    <a:pt x="4053" y="25"/>
                  </a:lnTo>
                  <a:lnTo>
                    <a:pt x="3880" y="75"/>
                  </a:lnTo>
                  <a:lnTo>
                    <a:pt x="3732" y="149"/>
                  </a:lnTo>
                  <a:lnTo>
                    <a:pt x="3583" y="272"/>
                  </a:lnTo>
                  <a:lnTo>
                    <a:pt x="248" y="3583"/>
                  </a:lnTo>
                  <a:lnTo>
                    <a:pt x="149" y="3731"/>
                  </a:lnTo>
                  <a:lnTo>
                    <a:pt x="75" y="3880"/>
                  </a:lnTo>
                  <a:lnTo>
                    <a:pt x="26" y="4053"/>
                  </a:lnTo>
                  <a:lnTo>
                    <a:pt x="1" y="4226"/>
                  </a:lnTo>
                  <a:lnTo>
                    <a:pt x="26" y="4374"/>
                  </a:lnTo>
                  <a:lnTo>
                    <a:pt x="75" y="4547"/>
                  </a:lnTo>
                  <a:lnTo>
                    <a:pt x="149" y="4695"/>
                  </a:lnTo>
                  <a:lnTo>
                    <a:pt x="248" y="4843"/>
                  </a:lnTo>
                  <a:lnTo>
                    <a:pt x="396" y="4942"/>
                  </a:lnTo>
                  <a:lnTo>
                    <a:pt x="544" y="5041"/>
                  </a:lnTo>
                  <a:lnTo>
                    <a:pt x="717" y="5090"/>
                  </a:lnTo>
                  <a:lnTo>
                    <a:pt x="1063" y="5090"/>
                  </a:lnTo>
                  <a:lnTo>
                    <a:pt x="1211" y="5041"/>
                  </a:lnTo>
                  <a:lnTo>
                    <a:pt x="1360" y="4942"/>
                  </a:lnTo>
                  <a:lnTo>
                    <a:pt x="1508" y="4843"/>
                  </a:lnTo>
                  <a:lnTo>
                    <a:pt x="4844" y="1508"/>
                  </a:lnTo>
                  <a:lnTo>
                    <a:pt x="4942" y="1384"/>
                  </a:lnTo>
                  <a:lnTo>
                    <a:pt x="5017" y="1211"/>
                  </a:lnTo>
                  <a:lnTo>
                    <a:pt x="5066" y="1063"/>
                  </a:lnTo>
                  <a:lnTo>
                    <a:pt x="5091" y="890"/>
                  </a:lnTo>
                  <a:lnTo>
                    <a:pt x="5066" y="717"/>
                  </a:lnTo>
                  <a:lnTo>
                    <a:pt x="5017" y="569"/>
                  </a:lnTo>
                  <a:lnTo>
                    <a:pt x="4942" y="396"/>
                  </a:lnTo>
                  <a:lnTo>
                    <a:pt x="4844" y="272"/>
                  </a:lnTo>
                  <a:lnTo>
                    <a:pt x="4695" y="149"/>
                  </a:lnTo>
                  <a:lnTo>
                    <a:pt x="4547" y="75"/>
                  </a:lnTo>
                  <a:lnTo>
                    <a:pt x="4374" y="2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2027214" y="2015612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890" y="0"/>
                  </a:moveTo>
                  <a:lnTo>
                    <a:pt x="717" y="25"/>
                  </a:lnTo>
                  <a:lnTo>
                    <a:pt x="544" y="75"/>
                  </a:lnTo>
                  <a:lnTo>
                    <a:pt x="396" y="149"/>
                  </a:lnTo>
                  <a:lnTo>
                    <a:pt x="248" y="272"/>
                  </a:lnTo>
                  <a:lnTo>
                    <a:pt x="149" y="396"/>
                  </a:lnTo>
                  <a:lnTo>
                    <a:pt x="75" y="569"/>
                  </a:lnTo>
                  <a:lnTo>
                    <a:pt x="26" y="717"/>
                  </a:lnTo>
                  <a:lnTo>
                    <a:pt x="1" y="890"/>
                  </a:lnTo>
                  <a:lnTo>
                    <a:pt x="26" y="1063"/>
                  </a:lnTo>
                  <a:lnTo>
                    <a:pt x="75" y="1211"/>
                  </a:lnTo>
                  <a:lnTo>
                    <a:pt x="149" y="1384"/>
                  </a:lnTo>
                  <a:lnTo>
                    <a:pt x="248" y="1508"/>
                  </a:lnTo>
                  <a:lnTo>
                    <a:pt x="3583" y="4843"/>
                  </a:lnTo>
                  <a:lnTo>
                    <a:pt x="3732" y="4942"/>
                  </a:lnTo>
                  <a:lnTo>
                    <a:pt x="3880" y="5041"/>
                  </a:lnTo>
                  <a:lnTo>
                    <a:pt x="4053" y="5090"/>
                  </a:lnTo>
                  <a:lnTo>
                    <a:pt x="4374" y="5090"/>
                  </a:lnTo>
                  <a:lnTo>
                    <a:pt x="4547" y="5041"/>
                  </a:lnTo>
                  <a:lnTo>
                    <a:pt x="4695" y="4942"/>
                  </a:lnTo>
                  <a:lnTo>
                    <a:pt x="4844" y="4843"/>
                  </a:lnTo>
                  <a:lnTo>
                    <a:pt x="4942" y="4695"/>
                  </a:lnTo>
                  <a:lnTo>
                    <a:pt x="5017" y="4547"/>
                  </a:lnTo>
                  <a:lnTo>
                    <a:pt x="5066" y="4374"/>
                  </a:lnTo>
                  <a:lnTo>
                    <a:pt x="5091" y="4226"/>
                  </a:lnTo>
                  <a:lnTo>
                    <a:pt x="5066" y="4053"/>
                  </a:lnTo>
                  <a:lnTo>
                    <a:pt x="5017" y="3880"/>
                  </a:lnTo>
                  <a:lnTo>
                    <a:pt x="4942" y="3731"/>
                  </a:lnTo>
                  <a:lnTo>
                    <a:pt x="4844" y="3583"/>
                  </a:lnTo>
                  <a:lnTo>
                    <a:pt x="1508" y="272"/>
                  </a:lnTo>
                  <a:lnTo>
                    <a:pt x="1360" y="149"/>
                  </a:lnTo>
                  <a:lnTo>
                    <a:pt x="1211" y="75"/>
                  </a:lnTo>
                  <a:lnTo>
                    <a:pt x="1063" y="25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25"/>
          <p:cNvSpPr/>
          <p:nvPr/>
        </p:nvSpPr>
        <p:spPr>
          <a:xfrm>
            <a:off x="268650" y="4379233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411885" y="377420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28" y="25"/>
                </a:lnTo>
                <a:lnTo>
                  <a:pt x="3880" y="74"/>
                </a:lnTo>
                <a:lnTo>
                  <a:pt x="3707" y="148"/>
                </a:lnTo>
                <a:lnTo>
                  <a:pt x="3583" y="272"/>
                </a:lnTo>
                <a:lnTo>
                  <a:pt x="248" y="3608"/>
                </a:lnTo>
                <a:lnTo>
                  <a:pt x="149" y="3731"/>
                </a:lnTo>
                <a:lnTo>
                  <a:pt x="50" y="3879"/>
                </a:lnTo>
                <a:lnTo>
                  <a:pt x="1" y="4052"/>
                </a:lnTo>
                <a:lnTo>
                  <a:pt x="1" y="4225"/>
                </a:lnTo>
                <a:lnTo>
                  <a:pt x="1" y="4398"/>
                </a:lnTo>
                <a:lnTo>
                  <a:pt x="50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67"/>
                </a:lnTo>
                <a:lnTo>
                  <a:pt x="544" y="5041"/>
                </a:lnTo>
                <a:lnTo>
                  <a:pt x="717" y="5090"/>
                </a:lnTo>
                <a:lnTo>
                  <a:pt x="1038" y="5090"/>
                </a:lnTo>
                <a:lnTo>
                  <a:pt x="1211" y="5041"/>
                </a:lnTo>
                <a:lnTo>
                  <a:pt x="1360" y="4967"/>
                </a:lnTo>
                <a:lnTo>
                  <a:pt x="1508" y="4843"/>
                </a:lnTo>
                <a:lnTo>
                  <a:pt x="4819" y="1507"/>
                </a:lnTo>
                <a:lnTo>
                  <a:pt x="4942" y="1384"/>
                </a:lnTo>
                <a:lnTo>
                  <a:pt x="5016" y="1236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6" y="568"/>
                </a:lnTo>
                <a:lnTo>
                  <a:pt x="4942" y="396"/>
                </a:lnTo>
                <a:lnTo>
                  <a:pt x="4819" y="272"/>
                </a:lnTo>
                <a:lnTo>
                  <a:pt x="4695" y="148"/>
                </a:lnTo>
                <a:lnTo>
                  <a:pt x="4547" y="74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5"/>
          <p:cNvSpPr/>
          <p:nvPr/>
        </p:nvSpPr>
        <p:spPr>
          <a:xfrm>
            <a:off x="411885" y="377420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66" y="0"/>
                </a:moveTo>
                <a:lnTo>
                  <a:pt x="717" y="25"/>
                </a:lnTo>
                <a:lnTo>
                  <a:pt x="544" y="74"/>
                </a:lnTo>
                <a:lnTo>
                  <a:pt x="396" y="148"/>
                </a:lnTo>
                <a:lnTo>
                  <a:pt x="248" y="272"/>
                </a:lnTo>
                <a:lnTo>
                  <a:pt x="149" y="396"/>
                </a:lnTo>
                <a:lnTo>
                  <a:pt x="50" y="568"/>
                </a:lnTo>
                <a:lnTo>
                  <a:pt x="1" y="717"/>
                </a:lnTo>
                <a:lnTo>
                  <a:pt x="1" y="890"/>
                </a:lnTo>
                <a:lnTo>
                  <a:pt x="1" y="1063"/>
                </a:lnTo>
                <a:lnTo>
                  <a:pt x="50" y="1236"/>
                </a:lnTo>
                <a:lnTo>
                  <a:pt x="149" y="1384"/>
                </a:lnTo>
                <a:lnTo>
                  <a:pt x="248" y="1507"/>
                </a:lnTo>
                <a:lnTo>
                  <a:pt x="3583" y="4843"/>
                </a:lnTo>
                <a:lnTo>
                  <a:pt x="3707" y="4967"/>
                </a:lnTo>
                <a:lnTo>
                  <a:pt x="3880" y="5041"/>
                </a:lnTo>
                <a:lnTo>
                  <a:pt x="4028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67"/>
                </a:lnTo>
                <a:lnTo>
                  <a:pt x="4819" y="4843"/>
                </a:lnTo>
                <a:lnTo>
                  <a:pt x="4942" y="4695"/>
                </a:lnTo>
                <a:lnTo>
                  <a:pt x="5016" y="4547"/>
                </a:lnTo>
                <a:lnTo>
                  <a:pt x="5066" y="4398"/>
                </a:lnTo>
                <a:lnTo>
                  <a:pt x="5091" y="4225"/>
                </a:lnTo>
                <a:lnTo>
                  <a:pt x="5066" y="4052"/>
                </a:lnTo>
                <a:lnTo>
                  <a:pt x="5016" y="3879"/>
                </a:lnTo>
                <a:lnTo>
                  <a:pt x="4942" y="3731"/>
                </a:lnTo>
                <a:lnTo>
                  <a:pt x="4819" y="3608"/>
                </a:lnTo>
                <a:lnTo>
                  <a:pt x="1508" y="272"/>
                </a:lnTo>
                <a:lnTo>
                  <a:pt x="1360" y="148"/>
                </a:lnTo>
                <a:lnTo>
                  <a:pt x="1211" y="74"/>
                </a:lnTo>
                <a:lnTo>
                  <a:pt x="1038" y="25"/>
                </a:lnTo>
                <a:lnTo>
                  <a:pt x="8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bg>
      <p:bgPr>
        <a:solidFill>
          <a:schemeClr val="lt2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"/>
          <p:cNvSpPr txBox="1">
            <a:spLocks noGrp="1"/>
          </p:cNvSpPr>
          <p:nvPr>
            <p:ph type="title" hasCustomPrompt="1"/>
          </p:nvPr>
        </p:nvSpPr>
        <p:spPr>
          <a:xfrm>
            <a:off x="1251600" y="2388135"/>
            <a:ext cx="137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5" name="Google Shape;335;p26"/>
          <p:cNvSpPr txBox="1">
            <a:spLocks noGrp="1"/>
          </p:cNvSpPr>
          <p:nvPr>
            <p:ph type="subTitle" idx="1"/>
          </p:nvPr>
        </p:nvSpPr>
        <p:spPr>
          <a:xfrm>
            <a:off x="720000" y="3780381"/>
            <a:ext cx="24348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36" name="Google Shape;336;p26"/>
          <p:cNvSpPr txBox="1">
            <a:spLocks noGrp="1"/>
          </p:cNvSpPr>
          <p:nvPr>
            <p:ph type="title" idx="2" hasCustomPrompt="1"/>
          </p:nvPr>
        </p:nvSpPr>
        <p:spPr>
          <a:xfrm>
            <a:off x="3889610" y="2388135"/>
            <a:ext cx="137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7" name="Google Shape;337;p26"/>
          <p:cNvSpPr txBox="1">
            <a:spLocks noGrp="1"/>
          </p:cNvSpPr>
          <p:nvPr>
            <p:ph type="subTitle" idx="3"/>
          </p:nvPr>
        </p:nvSpPr>
        <p:spPr>
          <a:xfrm>
            <a:off x="3358035" y="3780381"/>
            <a:ext cx="24348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38" name="Google Shape;338;p26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6"/>
          <p:cNvSpPr txBox="1">
            <a:spLocks noGrp="1"/>
          </p:cNvSpPr>
          <p:nvPr>
            <p:ph type="subTitle" idx="5"/>
          </p:nvPr>
        </p:nvSpPr>
        <p:spPr>
          <a:xfrm>
            <a:off x="720025" y="3413662"/>
            <a:ext cx="2434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340" name="Google Shape;340;p26"/>
          <p:cNvSpPr txBox="1">
            <a:spLocks noGrp="1"/>
          </p:cNvSpPr>
          <p:nvPr>
            <p:ph type="subTitle" idx="6"/>
          </p:nvPr>
        </p:nvSpPr>
        <p:spPr>
          <a:xfrm>
            <a:off x="3358035" y="3413662"/>
            <a:ext cx="2434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341" name="Google Shape;341;p26"/>
          <p:cNvSpPr txBox="1">
            <a:spLocks noGrp="1"/>
          </p:cNvSpPr>
          <p:nvPr>
            <p:ph type="title" idx="7" hasCustomPrompt="1"/>
          </p:nvPr>
        </p:nvSpPr>
        <p:spPr>
          <a:xfrm>
            <a:off x="6527620" y="2388135"/>
            <a:ext cx="137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2" name="Google Shape;342;p26"/>
          <p:cNvSpPr txBox="1">
            <a:spLocks noGrp="1"/>
          </p:cNvSpPr>
          <p:nvPr>
            <p:ph type="subTitle" idx="8"/>
          </p:nvPr>
        </p:nvSpPr>
        <p:spPr>
          <a:xfrm>
            <a:off x="5996045" y="3780381"/>
            <a:ext cx="24348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43" name="Google Shape;343;p26"/>
          <p:cNvSpPr txBox="1">
            <a:spLocks noGrp="1"/>
          </p:cNvSpPr>
          <p:nvPr>
            <p:ph type="subTitle" idx="9"/>
          </p:nvPr>
        </p:nvSpPr>
        <p:spPr>
          <a:xfrm>
            <a:off x="5996045" y="3413662"/>
            <a:ext cx="2434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7225152" y="4726540"/>
            <a:ext cx="2145919" cy="2145055"/>
          </a:xfrm>
          <a:custGeom>
            <a:avLst/>
            <a:gdLst/>
            <a:ahLst/>
            <a:cxnLst/>
            <a:rect l="l" t="t" r="r" b="b"/>
            <a:pathLst>
              <a:path w="62142" h="62117" extrusionOk="0">
                <a:moveTo>
                  <a:pt x="31059" y="692"/>
                </a:moveTo>
                <a:lnTo>
                  <a:pt x="31849" y="717"/>
                </a:lnTo>
                <a:lnTo>
                  <a:pt x="32640" y="742"/>
                </a:lnTo>
                <a:lnTo>
                  <a:pt x="33406" y="791"/>
                </a:lnTo>
                <a:lnTo>
                  <a:pt x="34172" y="865"/>
                </a:lnTo>
                <a:lnTo>
                  <a:pt x="34938" y="940"/>
                </a:lnTo>
                <a:lnTo>
                  <a:pt x="35679" y="1038"/>
                </a:lnTo>
                <a:lnTo>
                  <a:pt x="36445" y="1162"/>
                </a:lnTo>
                <a:lnTo>
                  <a:pt x="37186" y="1310"/>
                </a:lnTo>
                <a:lnTo>
                  <a:pt x="37927" y="1483"/>
                </a:lnTo>
                <a:lnTo>
                  <a:pt x="38644" y="1656"/>
                </a:lnTo>
                <a:lnTo>
                  <a:pt x="39361" y="1854"/>
                </a:lnTo>
                <a:lnTo>
                  <a:pt x="40077" y="2076"/>
                </a:lnTo>
                <a:lnTo>
                  <a:pt x="40794" y="2299"/>
                </a:lnTo>
                <a:lnTo>
                  <a:pt x="41510" y="2546"/>
                </a:lnTo>
                <a:lnTo>
                  <a:pt x="42202" y="2817"/>
                </a:lnTo>
                <a:lnTo>
                  <a:pt x="42869" y="3089"/>
                </a:lnTo>
                <a:lnTo>
                  <a:pt x="43561" y="3386"/>
                </a:lnTo>
                <a:lnTo>
                  <a:pt x="44228" y="3707"/>
                </a:lnTo>
                <a:lnTo>
                  <a:pt x="44870" y="4028"/>
                </a:lnTo>
                <a:lnTo>
                  <a:pt x="45538" y="4374"/>
                </a:lnTo>
                <a:lnTo>
                  <a:pt x="46180" y="4720"/>
                </a:lnTo>
                <a:lnTo>
                  <a:pt x="46798" y="5091"/>
                </a:lnTo>
                <a:lnTo>
                  <a:pt x="47415" y="5486"/>
                </a:lnTo>
                <a:lnTo>
                  <a:pt x="48033" y="5881"/>
                </a:lnTo>
                <a:lnTo>
                  <a:pt x="48626" y="6301"/>
                </a:lnTo>
                <a:lnTo>
                  <a:pt x="49219" y="6746"/>
                </a:lnTo>
                <a:lnTo>
                  <a:pt x="49812" y="7191"/>
                </a:lnTo>
                <a:lnTo>
                  <a:pt x="50380" y="7635"/>
                </a:lnTo>
                <a:lnTo>
                  <a:pt x="50924" y="8105"/>
                </a:lnTo>
                <a:lnTo>
                  <a:pt x="51468" y="8599"/>
                </a:lnTo>
                <a:lnTo>
                  <a:pt x="52011" y="9093"/>
                </a:lnTo>
                <a:lnTo>
                  <a:pt x="52530" y="9612"/>
                </a:lnTo>
                <a:lnTo>
                  <a:pt x="53049" y="10131"/>
                </a:lnTo>
                <a:lnTo>
                  <a:pt x="53543" y="10650"/>
                </a:lnTo>
                <a:lnTo>
                  <a:pt x="54012" y="11193"/>
                </a:lnTo>
                <a:lnTo>
                  <a:pt x="54482" y="11762"/>
                </a:lnTo>
                <a:lnTo>
                  <a:pt x="54951" y="12330"/>
                </a:lnTo>
                <a:lnTo>
                  <a:pt x="55396" y="12898"/>
                </a:lnTo>
                <a:lnTo>
                  <a:pt x="55816" y="13491"/>
                </a:lnTo>
                <a:lnTo>
                  <a:pt x="56236" y="14084"/>
                </a:lnTo>
                <a:lnTo>
                  <a:pt x="56632" y="14702"/>
                </a:lnTo>
                <a:lnTo>
                  <a:pt x="57027" y="15320"/>
                </a:lnTo>
                <a:lnTo>
                  <a:pt x="57397" y="15962"/>
                </a:lnTo>
                <a:lnTo>
                  <a:pt x="57768" y="16605"/>
                </a:lnTo>
                <a:lnTo>
                  <a:pt x="58114" y="17247"/>
                </a:lnTo>
                <a:lnTo>
                  <a:pt x="58435" y="17914"/>
                </a:lnTo>
                <a:lnTo>
                  <a:pt x="58732" y="18581"/>
                </a:lnTo>
                <a:lnTo>
                  <a:pt x="59028" y="19248"/>
                </a:lnTo>
                <a:lnTo>
                  <a:pt x="59325" y="19940"/>
                </a:lnTo>
                <a:lnTo>
                  <a:pt x="59596" y="20632"/>
                </a:lnTo>
                <a:lnTo>
                  <a:pt x="59844" y="21324"/>
                </a:lnTo>
                <a:lnTo>
                  <a:pt x="60066" y="22040"/>
                </a:lnTo>
                <a:lnTo>
                  <a:pt x="60288" y="22757"/>
                </a:lnTo>
                <a:lnTo>
                  <a:pt x="60461" y="23473"/>
                </a:lnTo>
                <a:lnTo>
                  <a:pt x="60659" y="24215"/>
                </a:lnTo>
                <a:lnTo>
                  <a:pt x="60807" y="24956"/>
                </a:lnTo>
                <a:lnTo>
                  <a:pt x="60955" y="25697"/>
                </a:lnTo>
                <a:lnTo>
                  <a:pt x="61079" y="26438"/>
                </a:lnTo>
                <a:lnTo>
                  <a:pt x="61178" y="27204"/>
                </a:lnTo>
                <a:lnTo>
                  <a:pt x="61277" y="27970"/>
                </a:lnTo>
                <a:lnTo>
                  <a:pt x="61351" y="28736"/>
                </a:lnTo>
                <a:lnTo>
                  <a:pt x="61400" y="29502"/>
                </a:lnTo>
                <a:lnTo>
                  <a:pt x="61425" y="30268"/>
                </a:lnTo>
                <a:lnTo>
                  <a:pt x="61425" y="31059"/>
                </a:lnTo>
                <a:lnTo>
                  <a:pt x="61425" y="31849"/>
                </a:lnTo>
                <a:lnTo>
                  <a:pt x="61400" y="32615"/>
                </a:lnTo>
                <a:lnTo>
                  <a:pt x="61351" y="33381"/>
                </a:lnTo>
                <a:lnTo>
                  <a:pt x="61277" y="34147"/>
                </a:lnTo>
                <a:lnTo>
                  <a:pt x="61178" y="34913"/>
                </a:lnTo>
                <a:lnTo>
                  <a:pt x="61079" y="35679"/>
                </a:lnTo>
                <a:lnTo>
                  <a:pt x="60955" y="36421"/>
                </a:lnTo>
                <a:lnTo>
                  <a:pt x="60807" y="37162"/>
                </a:lnTo>
                <a:lnTo>
                  <a:pt x="60659" y="37903"/>
                </a:lnTo>
                <a:lnTo>
                  <a:pt x="60461" y="38644"/>
                </a:lnTo>
                <a:lnTo>
                  <a:pt x="60288" y="39361"/>
                </a:lnTo>
                <a:lnTo>
                  <a:pt x="60066" y="40077"/>
                </a:lnTo>
                <a:lnTo>
                  <a:pt x="59844" y="40794"/>
                </a:lnTo>
                <a:lnTo>
                  <a:pt x="59596" y="41486"/>
                </a:lnTo>
                <a:lnTo>
                  <a:pt x="59325" y="42178"/>
                </a:lnTo>
                <a:lnTo>
                  <a:pt x="59028" y="42869"/>
                </a:lnTo>
                <a:lnTo>
                  <a:pt x="58732" y="43536"/>
                </a:lnTo>
                <a:lnTo>
                  <a:pt x="58435" y="44204"/>
                </a:lnTo>
                <a:lnTo>
                  <a:pt x="58114" y="44871"/>
                </a:lnTo>
                <a:lnTo>
                  <a:pt x="57768" y="45513"/>
                </a:lnTo>
                <a:lnTo>
                  <a:pt x="57397" y="46156"/>
                </a:lnTo>
                <a:lnTo>
                  <a:pt x="57027" y="46798"/>
                </a:lnTo>
                <a:lnTo>
                  <a:pt x="56632" y="47416"/>
                </a:lnTo>
                <a:lnTo>
                  <a:pt x="56236" y="48009"/>
                </a:lnTo>
                <a:lnTo>
                  <a:pt x="55816" y="48626"/>
                </a:lnTo>
                <a:lnTo>
                  <a:pt x="55396" y="49219"/>
                </a:lnTo>
                <a:lnTo>
                  <a:pt x="54951" y="49788"/>
                </a:lnTo>
                <a:lnTo>
                  <a:pt x="54482" y="50356"/>
                </a:lnTo>
                <a:lnTo>
                  <a:pt x="54012" y="50924"/>
                </a:lnTo>
                <a:lnTo>
                  <a:pt x="53543" y="51468"/>
                </a:lnTo>
                <a:lnTo>
                  <a:pt x="53049" y="51987"/>
                </a:lnTo>
                <a:lnTo>
                  <a:pt x="52530" y="52506"/>
                </a:lnTo>
                <a:lnTo>
                  <a:pt x="52011" y="53024"/>
                </a:lnTo>
                <a:lnTo>
                  <a:pt x="51468" y="53519"/>
                </a:lnTo>
                <a:lnTo>
                  <a:pt x="50924" y="54013"/>
                </a:lnTo>
                <a:lnTo>
                  <a:pt x="50380" y="54482"/>
                </a:lnTo>
                <a:lnTo>
                  <a:pt x="49812" y="54927"/>
                </a:lnTo>
                <a:lnTo>
                  <a:pt x="49219" y="55372"/>
                </a:lnTo>
                <a:lnTo>
                  <a:pt x="48626" y="55816"/>
                </a:lnTo>
                <a:lnTo>
                  <a:pt x="48033" y="56236"/>
                </a:lnTo>
                <a:lnTo>
                  <a:pt x="47415" y="56632"/>
                </a:lnTo>
                <a:lnTo>
                  <a:pt x="46798" y="57027"/>
                </a:lnTo>
                <a:lnTo>
                  <a:pt x="46180" y="57398"/>
                </a:lnTo>
                <a:lnTo>
                  <a:pt x="45538" y="57744"/>
                </a:lnTo>
                <a:lnTo>
                  <a:pt x="44870" y="58090"/>
                </a:lnTo>
                <a:lnTo>
                  <a:pt x="44228" y="58411"/>
                </a:lnTo>
                <a:lnTo>
                  <a:pt x="43561" y="58732"/>
                </a:lnTo>
                <a:lnTo>
                  <a:pt x="42869" y="59028"/>
                </a:lnTo>
                <a:lnTo>
                  <a:pt x="42202" y="59300"/>
                </a:lnTo>
                <a:lnTo>
                  <a:pt x="41510" y="59572"/>
                </a:lnTo>
                <a:lnTo>
                  <a:pt x="40794" y="59819"/>
                </a:lnTo>
                <a:lnTo>
                  <a:pt x="40077" y="60042"/>
                </a:lnTo>
                <a:lnTo>
                  <a:pt x="39361" y="60264"/>
                </a:lnTo>
                <a:lnTo>
                  <a:pt x="38644" y="60462"/>
                </a:lnTo>
                <a:lnTo>
                  <a:pt x="37927" y="60635"/>
                </a:lnTo>
                <a:lnTo>
                  <a:pt x="37186" y="60807"/>
                </a:lnTo>
                <a:lnTo>
                  <a:pt x="36445" y="60931"/>
                </a:lnTo>
                <a:lnTo>
                  <a:pt x="35679" y="61055"/>
                </a:lnTo>
                <a:lnTo>
                  <a:pt x="34938" y="61178"/>
                </a:lnTo>
                <a:lnTo>
                  <a:pt x="34172" y="61252"/>
                </a:lnTo>
                <a:lnTo>
                  <a:pt x="33406" y="61326"/>
                </a:lnTo>
                <a:lnTo>
                  <a:pt x="32640" y="61376"/>
                </a:lnTo>
                <a:lnTo>
                  <a:pt x="31849" y="61400"/>
                </a:lnTo>
                <a:lnTo>
                  <a:pt x="31059" y="61425"/>
                </a:lnTo>
                <a:lnTo>
                  <a:pt x="30293" y="61400"/>
                </a:lnTo>
                <a:lnTo>
                  <a:pt x="29502" y="61376"/>
                </a:lnTo>
                <a:lnTo>
                  <a:pt x="28736" y="61326"/>
                </a:lnTo>
                <a:lnTo>
                  <a:pt x="27970" y="61252"/>
                </a:lnTo>
                <a:lnTo>
                  <a:pt x="27204" y="61178"/>
                </a:lnTo>
                <a:lnTo>
                  <a:pt x="26463" y="61055"/>
                </a:lnTo>
                <a:lnTo>
                  <a:pt x="25697" y="60931"/>
                </a:lnTo>
                <a:lnTo>
                  <a:pt x="24956" y="60807"/>
                </a:lnTo>
                <a:lnTo>
                  <a:pt x="24214" y="60635"/>
                </a:lnTo>
                <a:lnTo>
                  <a:pt x="23498" y="60462"/>
                </a:lnTo>
                <a:lnTo>
                  <a:pt x="22757" y="60264"/>
                </a:lnTo>
                <a:lnTo>
                  <a:pt x="22065" y="60042"/>
                </a:lnTo>
                <a:lnTo>
                  <a:pt x="21348" y="59819"/>
                </a:lnTo>
                <a:lnTo>
                  <a:pt x="20632" y="59572"/>
                </a:lnTo>
                <a:lnTo>
                  <a:pt x="19940" y="59300"/>
                </a:lnTo>
                <a:lnTo>
                  <a:pt x="19273" y="59028"/>
                </a:lnTo>
                <a:lnTo>
                  <a:pt x="18581" y="58732"/>
                </a:lnTo>
                <a:lnTo>
                  <a:pt x="17914" y="58411"/>
                </a:lnTo>
                <a:lnTo>
                  <a:pt x="17272" y="58090"/>
                </a:lnTo>
                <a:lnTo>
                  <a:pt x="16604" y="57744"/>
                </a:lnTo>
                <a:lnTo>
                  <a:pt x="15962" y="57398"/>
                </a:lnTo>
                <a:lnTo>
                  <a:pt x="15344" y="57027"/>
                </a:lnTo>
                <a:lnTo>
                  <a:pt x="14727" y="56632"/>
                </a:lnTo>
                <a:lnTo>
                  <a:pt x="14109" y="56236"/>
                </a:lnTo>
                <a:lnTo>
                  <a:pt x="13516" y="55816"/>
                </a:lnTo>
                <a:lnTo>
                  <a:pt x="12923" y="55372"/>
                </a:lnTo>
                <a:lnTo>
                  <a:pt x="12330" y="54927"/>
                </a:lnTo>
                <a:lnTo>
                  <a:pt x="11762" y="54482"/>
                </a:lnTo>
                <a:lnTo>
                  <a:pt x="11218" y="54013"/>
                </a:lnTo>
                <a:lnTo>
                  <a:pt x="10674" y="53519"/>
                </a:lnTo>
                <a:lnTo>
                  <a:pt x="10131" y="53024"/>
                </a:lnTo>
                <a:lnTo>
                  <a:pt x="9612" y="52506"/>
                </a:lnTo>
                <a:lnTo>
                  <a:pt x="9093" y="51987"/>
                </a:lnTo>
                <a:lnTo>
                  <a:pt x="8599" y="51468"/>
                </a:lnTo>
                <a:lnTo>
                  <a:pt x="8130" y="50924"/>
                </a:lnTo>
                <a:lnTo>
                  <a:pt x="7660" y="50356"/>
                </a:lnTo>
                <a:lnTo>
                  <a:pt x="7191" y="49788"/>
                </a:lnTo>
                <a:lnTo>
                  <a:pt x="6746" y="49219"/>
                </a:lnTo>
                <a:lnTo>
                  <a:pt x="6326" y="48626"/>
                </a:lnTo>
                <a:lnTo>
                  <a:pt x="5906" y="48009"/>
                </a:lnTo>
                <a:lnTo>
                  <a:pt x="5510" y="47416"/>
                </a:lnTo>
                <a:lnTo>
                  <a:pt x="5115" y="46798"/>
                </a:lnTo>
                <a:lnTo>
                  <a:pt x="4745" y="46156"/>
                </a:lnTo>
                <a:lnTo>
                  <a:pt x="4374" y="45513"/>
                </a:lnTo>
                <a:lnTo>
                  <a:pt x="4028" y="44871"/>
                </a:lnTo>
                <a:lnTo>
                  <a:pt x="3707" y="44204"/>
                </a:lnTo>
                <a:lnTo>
                  <a:pt x="3386" y="43536"/>
                </a:lnTo>
                <a:lnTo>
                  <a:pt x="3089" y="42869"/>
                </a:lnTo>
                <a:lnTo>
                  <a:pt x="2817" y="42178"/>
                </a:lnTo>
                <a:lnTo>
                  <a:pt x="2545" y="41486"/>
                </a:lnTo>
                <a:lnTo>
                  <a:pt x="2298" y="40794"/>
                </a:lnTo>
                <a:lnTo>
                  <a:pt x="2076" y="40077"/>
                </a:lnTo>
                <a:lnTo>
                  <a:pt x="1854" y="39361"/>
                </a:lnTo>
                <a:lnTo>
                  <a:pt x="1681" y="38644"/>
                </a:lnTo>
                <a:lnTo>
                  <a:pt x="1483" y="37903"/>
                </a:lnTo>
                <a:lnTo>
                  <a:pt x="1335" y="37162"/>
                </a:lnTo>
                <a:lnTo>
                  <a:pt x="1187" y="36421"/>
                </a:lnTo>
                <a:lnTo>
                  <a:pt x="1063" y="35679"/>
                </a:lnTo>
                <a:lnTo>
                  <a:pt x="964" y="34913"/>
                </a:lnTo>
                <a:lnTo>
                  <a:pt x="865" y="34147"/>
                </a:lnTo>
                <a:lnTo>
                  <a:pt x="791" y="33381"/>
                </a:lnTo>
                <a:lnTo>
                  <a:pt x="742" y="32615"/>
                </a:lnTo>
                <a:lnTo>
                  <a:pt x="717" y="31849"/>
                </a:lnTo>
                <a:lnTo>
                  <a:pt x="717" y="31059"/>
                </a:lnTo>
                <a:lnTo>
                  <a:pt x="717" y="30268"/>
                </a:lnTo>
                <a:lnTo>
                  <a:pt x="742" y="29502"/>
                </a:lnTo>
                <a:lnTo>
                  <a:pt x="791" y="28736"/>
                </a:lnTo>
                <a:lnTo>
                  <a:pt x="865" y="27970"/>
                </a:lnTo>
                <a:lnTo>
                  <a:pt x="964" y="27204"/>
                </a:lnTo>
                <a:lnTo>
                  <a:pt x="1063" y="26438"/>
                </a:lnTo>
                <a:lnTo>
                  <a:pt x="1187" y="25697"/>
                </a:lnTo>
                <a:lnTo>
                  <a:pt x="1335" y="24956"/>
                </a:lnTo>
                <a:lnTo>
                  <a:pt x="1483" y="24215"/>
                </a:lnTo>
                <a:lnTo>
                  <a:pt x="1681" y="23473"/>
                </a:lnTo>
                <a:lnTo>
                  <a:pt x="1854" y="22757"/>
                </a:lnTo>
                <a:lnTo>
                  <a:pt x="2076" y="22040"/>
                </a:lnTo>
                <a:lnTo>
                  <a:pt x="2298" y="21324"/>
                </a:lnTo>
                <a:lnTo>
                  <a:pt x="2545" y="20632"/>
                </a:lnTo>
                <a:lnTo>
                  <a:pt x="2817" y="19940"/>
                </a:lnTo>
                <a:lnTo>
                  <a:pt x="3089" y="19248"/>
                </a:lnTo>
                <a:lnTo>
                  <a:pt x="3386" y="18581"/>
                </a:lnTo>
                <a:lnTo>
                  <a:pt x="3707" y="17914"/>
                </a:lnTo>
                <a:lnTo>
                  <a:pt x="4028" y="17247"/>
                </a:lnTo>
                <a:lnTo>
                  <a:pt x="4374" y="16605"/>
                </a:lnTo>
                <a:lnTo>
                  <a:pt x="4745" y="15962"/>
                </a:lnTo>
                <a:lnTo>
                  <a:pt x="5115" y="15320"/>
                </a:lnTo>
                <a:lnTo>
                  <a:pt x="5510" y="14702"/>
                </a:lnTo>
                <a:lnTo>
                  <a:pt x="5906" y="14084"/>
                </a:lnTo>
                <a:lnTo>
                  <a:pt x="6326" y="13491"/>
                </a:lnTo>
                <a:lnTo>
                  <a:pt x="6746" y="12898"/>
                </a:lnTo>
                <a:lnTo>
                  <a:pt x="7191" y="12330"/>
                </a:lnTo>
                <a:lnTo>
                  <a:pt x="7660" y="11762"/>
                </a:lnTo>
                <a:lnTo>
                  <a:pt x="8130" y="11193"/>
                </a:lnTo>
                <a:lnTo>
                  <a:pt x="8599" y="10650"/>
                </a:lnTo>
                <a:lnTo>
                  <a:pt x="9093" y="10131"/>
                </a:lnTo>
                <a:lnTo>
                  <a:pt x="9612" y="9612"/>
                </a:lnTo>
                <a:lnTo>
                  <a:pt x="10131" y="9093"/>
                </a:lnTo>
                <a:lnTo>
                  <a:pt x="10674" y="8599"/>
                </a:lnTo>
                <a:lnTo>
                  <a:pt x="11218" y="8105"/>
                </a:lnTo>
                <a:lnTo>
                  <a:pt x="11762" y="7635"/>
                </a:lnTo>
                <a:lnTo>
                  <a:pt x="12330" y="7191"/>
                </a:lnTo>
                <a:lnTo>
                  <a:pt x="12923" y="6746"/>
                </a:lnTo>
                <a:lnTo>
                  <a:pt x="13516" y="6301"/>
                </a:lnTo>
                <a:lnTo>
                  <a:pt x="14109" y="5881"/>
                </a:lnTo>
                <a:lnTo>
                  <a:pt x="14727" y="5486"/>
                </a:lnTo>
                <a:lnTo>
                  <a:pt x="15344" y="5091"/>
                </a:lnTo>
                <a:lnTo>
                  <a:pt x="15962" y="4720"/>
                </a:lnTo>
                <a:lnTo>
                  <a:pt x="16604" y="4374"/>
                </a:lnTo>
                <a:lnTo>
                  <a:pt x="17272" y="4028"/>
                </a:lnTo>
                <a:lnTo>
                  <a:pt x="17914" y="3707"/>
                </a:lnTo>
                <a:lnTo>
                  <a:pt x="18581" y="3386"/>
                </a:lnTo>
                <a:lnTo>
                  <a:pt x="19273" y="3089"/>
                </a:lnTo>
                <a:lnTo>
                  <a:pt x="19940" y="2817"/>
                </a:lnTo>
                <a:lnTo>
                  <a:pt x="20632" y="2546"/>
                </a:lnTo>
                <a:lnTo>
                  <a:pt x="21348" y="2299"/>
                </a:lnTo>
                <a:lnTo>
                  <a:pt x="22065" y="2076"/>
                </a:lnTo>
                <a:lnTo>
                  <a:pt x="22757" y="1854"/>
                </a:lnTo>
                <a:lnTo>
                  <a:pt x="23498" y="1656"/>
                </a:lnTo>
                <a:lnTo>
                  <a:pt x="24214" y="1483"/>
                </a:lnTo>
                <a:lnTo>
                  <a:pt x="24956" y="1310"/>
                </a:lnTo>
                <a:lnTo>
                  <a:pt x="25697" y="1162"/>
                </a:lnTo>
                <a:lnTo>
                  <a:pt x="26463" y="1038"/>
                </a:lnTo>
                <a:lnTo>
                  <a:pt x="27204" y="940"/>
                </a:lnTo>
                <a:lnTo>
                  <a:pt x="27970" y="865"/>
                </a:lnTo>
                <a:lnTo>
                  <a:pt x="28736" y="791"/>
                </a:lnTo>
                <a:lnTo>
                  <a:pt x="29502" y="742"/>
                </a:lnTo>
                <a:lnTo>
                  <a:pt x="30293" y="717"/>
                </a:lnTo>
                <a:lnTo>
                  <a:pt x="31059" y="692"/>
                </a:lnTo>
                <a:close/>
                <a:moveTo>
                  <a:pt x="30268" y="1"/>
                </a:moveTo>
                <a:lnTo>
                  <a:pt x="29477" y="25"/>
                </a:lnTo>
                <a:lnTo>
                  <a:pt x="28687" y="75"/>
                </a:lnTo>
                <a:lnTo>
                  <a:pt x="27896" y="149"/>
                </a:lnTo>
                <a:lnTo>
                  <a:pt x="27130" y="248"/>
                </a:lnTo>
                <a:lnTo>
                  <a:pt x="26339" y="347"/>
                </a:lnTo>
                <a:lnTo>
                  <a:pt x="25573" y="470"/>
                </a:lnTo>
                <a:lnTo>
                  <a:pt x="24807" y="618"/>
                </a:lnTo>
                <a:lnTo>
                  <a:pt x="24066" y="791"/>
                </a:lnTo>
                <a:lnTo>
                  <a:pt x="23325" y="964"/>
                </a:lnTo>
                <a:lnTo>
                  <a:pt x="22584" y="1162"/>
                </a:lnTo>
                <a:lnTo>
                  <a:pt x="21843" y="1384"/>
                </a:lnTo>
                <a:lnTo>
                  <a:pt x="21126" y="1631"/>
                </a:lnTo>
                <a:lnTo>
                  <a:pt x="20409" y="1878"/>
                </a:lnTo>
                <a:lnTo>
                  <a:pt x="19693" y="2150"/>
                </a:lnTo>
                <a:lnTo>
                  <a:pt x="19001" y="2447"/>
                </a:lnTo>
                <a:lnTo>
                  <a:pt x="18309" y="2743"/>
                </a:lnTo>
                <a:lnTo>
                  <a:pt x="17617" y="3064"/>
                </a:lnTo>
                <a:lnTo>
                  <a:pt x="16950" y="3386"/>
                </a:lnTo>
                <a:lnTo>
                  <a:pt x="16283" y="3756"/>
                </a:lnTo>
                <a:lnTo>
                  <a:pt x="15616" y="4102"/>
                </a:lnTo>
                <a:lnTo>
                  <a:pt x="14974" y="4498"/>
                </a:lnTo>
                <a:lnTo>
                  <a:pt x="14331" y="4893"/>
                </a:lnTo>
                <a:lnTo>
                  <a:pt x="13714" y="5313"/>
                </a:lnTo>
                <a:lnTo>
                  <a:pt x="13096" y="5733"/>
                </a:lnTo>
                <a:lnTo>
                  <a:pt x="12503" y="6178"/>
                </a:lnTo>
                <a:lnTo>
                  <a:pt x="11910" y="6622"/>
                </a:lnTo>
                <a:lnTo>
                  <a:pt x="11317" y="7092"/>
                </a:lnTo>
                <a:lnTo>
                  <a:pt x="10749" y="7586"/>
                </a:lnTo>
                <a:lnTo>
                  <a:pt x="10205" y="8080"/>
                </a:lnTo>
                <a:lnTo>
                  <a:pt x="9637" y="8574"/>
                </a:lnTo>
                <a:lnTo>
                  <a:pt x="9118" y="9093"/>
                </a:lnTo>
                <a:lnTo>
                  <a:pt x="8599" y="9637"/>
                </a:lnTo>
                <a:lnTo>
                  <a:pt x="8080" y="10180"/>
                </a:lnTo>
                <a:lnTo>
                  <a:pt x="7586" y="10749"/>
                </a:lnTo>
                <a:lnTo>
                  <a:pt x="7116" y="11317"/>
                </a:lnTo>
                <a:lnTo>
                  <a:pt x="6647" y="11885"/>
                </a:lnTo>
                <a:lnTo>
                  <a:pt x="6178" y="12478"/>
                </a:lnTo>
                <a:lnTo>
                  <a:pt x="5733" y="13096"/>
                </a:lnTo>
                <a:lnTo>
                  <a:pt x="5313" y="13689"/>
                </a:lnTo>
                <a:lnTo>
                  <a:pt x="4917" y="14331"/>
                </a:lnTo>
                <a:lnTo>
                  <a:pt x="4497" y="14949"/>
                </a:lnTo>
                <a:lnTo>
                  <a:pt x="4127" y="15616"/>
                </a:lnTo>
                <a:lnTo>
                  <a:pt x="3756" y="16259"/>
                </a:lnTo>
                <a:lnTo>
                  <a:pt x="3410" y="16926"/>
                </a:lnTo>
                <a:lnTo>
                  <a:pt x="3064" y="17593"/>
                </a:lnTo>
                <a:lnTo>
                  <a:pt x="2743" y="18285"/>
                </a:lnTo>
                <a:lnTo>
                  <a:pt x="2447" y="18977"/>
                </a:lnTo>
                <a:lnTo>
                  <a:pt x="2175" y="19668"/>
                </a:lnTo>
                <a:lnTo>
                  <a:pt x="1903" y="20385"/>
                </a:lnTo>
                <a:lnTo>
                  <a:pt x="1631" y="21101"/>
                </a:lnTo>
                <a:lnTo>
                  <a:pt x="1409" y="21818"/>
                </a:lnTo>
                <a:lnTo>
                  <a:pt x="1187" y="22559"/>
                </a:lnTo>
                <a:lnTo>
                  <a:pt x="989" y="23300"/>
                </a:lnTo>
                <a:lnTo>
                  <a:pt x="791" y="24042"/>
                </a:lnTo>
                <a:lnTo>
                  <a:pt x="643" y="24808"/>
                </a:lnTo>
                <a:lnTo>
                  <a:pt x="495" y="25574"/>
                </a:lnTo>
                <a:lnTo>
                  <a:pt x="371" y="26340"/>
                </a:lnTo>
                <a:lnTo>
                  <a:pt x="248" y="27106"/>
                </a:lnTo>
                <a:lnTo>
                  <a:pt x="174" y="27896"/>
                </a:lnTo>
                <a:lnTo>
                  <a:pt x="99" y="28662"/>
                </a:lnTo>
                <a:lnTo>
                  <a:pt x="50" y="29453"/>
                </a:lnTo>
                <a:lnTo>
                  <a:pt x="25" y="30268"/>
                </a:lnTo>
                <a:lnTo>
                  <a:pt x="1" y="31059"/>
                </a:lnTo>
                <a:lnTo>
                  <a:pt x="25" y="31849"/>
                </a:lnTo>
                <a:lnTo>
                  <a:pt x="50" y="32665"/>
                </a:lnTo>
                <a:lnTo>
                  <a:pt x="99" y="33456"/>
                </a:lnTo>
                <a:lnTo>
                  <a:pt x="174" y="34221"/>
                </a:lnTo>
                <a:lnTo>
                  <a:pt x="248" y="35012"/>
                </a:lnTo>
                <a:lnTo>
                  <a:pt x="371" y="35778"/>
                </a:lnTo>
                <a:lnTo>
                  <a:pt x="495" y="36544"/>
                </a:lnTo>
                <a:lnTo>
                  <a:pt x="643" y="37310"/>
                </a:lnTo>
                <a:lnTo>
                  <a:pt x="791" y="38076"/>
                </a:lnTo>
                <a:lnTo>
                  <a:pt x="989" y="38817"/>
                </a:lnTo>
                <a:lnTo>
                  <a:pt x="1187" y="39558"/>
                </a:lnTo>
                <a:lnTo>
                  <a:pt x="1409" y="40275"/>
                </a:lnTo>
                <a:lnTo>
                  <a:pt x="1631" y="41016"/>
                </a:lnTo>
                <a:lnTo>
                  <a:pt x="1903" y="41733"/>
                </a:lnTo>
                <a:lnTo>
                  <a:pt x="2175" y="42449"/>
                </a:lnTo>
                <a:lnTo>
                  <a:pt x="2447" y="43141"/>
                </a:lnTo>
                <a:lnTo>
                  <a:pt x="2743" y="43833"/>
                </a:lnTo>
                <a:lnTo>
                  <a:pt x="3064" y="44525"/>
                </a:lnTo>
                <a:lnTo>
                  <a:pt x="3410" y="45192"/>
                </a:lnTo>
                <a:lnTo>
                  <a:pt x="3756" y="45859"/>
                </a:lnTo>
                <a:lnTo>
                  <a:pt x="4127" y="46501"/>
                </a:lnTo>
                <a:lnTo>
                  <a:pt x="4497" y="47144"/>
                </a:lnTo>
                <a:lnTo>
                  <a:pt x="4917" y="47786"/>
                </a:lnTo>
                <a:lnTo>
                  <a:pt x="5313" y="48404"/>
                </a:lnTo>
                <a:lnTo>
                  <a:pt x="5733" y="49022"/>
                </a:lnTo>
                <a:lnTo>
                  <a:pt x="6178" y="49639"/>
                </a:lnTo>
                <a:lnTo>
                  <a:pt x="6647" y="50232"/>
                </a:lnTo>
                <a:lnTo>
                  <a:pt x="7116" y="50801"/>
                </a:lnTo>
                <a:lnTo>
                  <a:pt x="7586" y="51369"/>
                </a:lnTo>
                <a:lnTo>
                  <a:pt x="8080" y="51937"/>
                </a:lnTo>
                <a:lnTo>
                  <a:pt x="8599" y="52481"/>
                </a:lnTo>
                <a:lnTo>
                  <a:pt x="9118" y="53024"/>
                </a:lnTo>
                <a:lnTo>
                  <a:pt x="9637" y="53543"/>
                </a:lnTo>
                <a:lnTo>
                  <a:pt x="10205" y="54037"/>
                </a:lnTo>
                <a:lnTo>
                  <a:pt x="10749" y="54532"/>
                </a:lnTo>
                <a:lnTo>
                  <a:pt x="11317" y="55026"/>
                </a:lnTo>
                <a:lnTo>
                  <a:pt x="11910" y="55495"/>
                </a:lnTo>
                <a:lnTo>
                  <a:pt x="12503" y="55940"/>
                </a:lnTo>
                <a:lnTo>
                  <a:pt x="13096" y="56385"/>
                </a:lnTo>
                <a:lnTo>
                  <a:pt x="13714" y="56805"/>
                </a:lnTo>
                <a:lnTo>
                  <a:pt x="14331" y="57225"/>
                </a:lnTo>
                <a:lnTo>
                  <a:pt x="14974" y="57620"/>
                </a:lnTo>
                <a:lnTo>
                  <a:pt x="15616" y="57991"/>
                </a:lnTo>
                <a:lnTo>
                  <a:pt x="16283" y="58361"/>
                </a:lnTo>
                <a:lnTo>
                  <a:pt x="16950" y="58707"/>
                </a:lnTo>
                <a:lnTo>
                  <a:pt x="17617" y="59053"/>
                </a:lnTo>
                <a:lnTo>
                  <a:pt x="18309" y="59374"/>
                </a:lnTo>
                <a:lnTo>
                  <a:pt x="19001" y="59671"/>
                </a:lnTo>
                <a:lnTo>
                  <a:pt x="19693" y="59967"/>
                </a:lnTo>
                <a:lnTo>
                  <a:pt x="20409" y="60239"/>
                </a:lnTo>
                <a:lnTo>
                  <a:pt x="21126" y="60486"/>
                </a:lnTo>
                <a:lnTo>
                  <a:pt x="21843" y="60733"/>
                </a:lnTo>
                <a:lnTo>
                  <a:pt x="22584" y="60931"/>
                </a:lnTo>
                <a:lnTo>
                  <a:pt x="23325" y="61153"/>
                </a:lnTo>
                <a:lnTo>
                  <a:pt x="24066" y="61326"/>
                </a:lnTo>
                <a:lnTo>
                  <a:pt x="24807" y="61499"/>
                </a:lnTo>
                <a:lnTo>
                  <a:pt x="25573" y="61648"/>
                </a:lnTo>
                <a:lnTo>
                  <a:pt x="26339" y="61771"/>
                </a:lnTo>
                <a:lnTo>
                  <a:pt x="27130" y="61870"/>
                </a:lnTo>
                <a:lnTo>
                  <a:pt x="27896" y="61969"/>
                </a:lnTo>
                <a:lnTo>
                  <a:pt x="28687" y="62043"/>
                </a:lnTo>
                <a:lnTo>
                  <a:pt x="29477" y="62092"/>
                </a:lnTo>
                <a:lnTo>
                  <a:pt x="30268" y="62117"/>
                </a:lnTo>
                <a:lnTo>
                  <a:pt x="31874" y="62117"/>
                </a:lnTo>
                <a:lnTo>
                  <a:pt x="32665" y="62092"/>
                </a:lnTo>
                <a:lnTo>
                  <a:pt x="33455" y="62043"/>
                </a:lnTo>
                <a:lnTo>
                  <a:pt x="34246" y="61969"/>
                </a:lnTo>
                <a:lnTo>
                  <a:pt x="35012" y="61870"/>
                </a:lnTo>
                <a:lnTo>
                  <a:pt x="35803" y="61771"/>
                </a:lnTo>
                <a:lnTo>
                  <a:pt x="36569" y="61648"/>
                </a:lnTo>
                <a:lnTo>
                  <a:pt x="37334" y="61499"/>
                </a:lnTo>
                <a:lnTo>
                  <a:pt x="38076" y="61326"/>
                </a:lnTo>
                <a:lnTo>
                  <a:pt x="38817" y="61153"/>
                </a:lnTo>
                <a:lnTo>
                  <a:pt x="39558" y="60931"/>
                </a:lnTo>
                <a:lnTo>
                  <a:pt x="40299" y="60733"/>
                </a:lnTo>
                <a:lnTo>
                  <a:pt x="41016" y="60486"/>
                </a:lnTo>
                <a:lnTo>
                  <a:pt x="41733" y="60239"/>
                </a:lnTo>
                <a:lnTo>
                  <a:pt x="42449" y="59967"/>
                </a:lnTo>
                <a:lnTo>
                  <a:pt x="43141" y="59671"/>
                </a:lnTo>
                <a:lnTo>
                  <a:pt x="43833" y="59374"/>
                </a:lnTo>
                <a:lnTo>
                  <a:pt x="44525" y="59053"/>
                </a:lnTo>
                <a:lnTo>
                  <a:pt x="45192" y="58707"/>
                </a:lnTo>
                <a:lnTo>
                  <a:pt x="45859" y="58361"/>
                </a:lnTo>
                <a:lnTo>
                  <a:pt x="46526" y="57991"/>
                </a:lnTo>
                <a:lnTo>
                  <a:pt x="47168" y="57620"/>
                </a:lnTo>
                <a:lnTo>
                  <a:pt x="47811" y="57225"/>
                </a:lnTo>
                <a:lnTo>
                  <a:pt x="48428" y="56805"/>
                </a:lnTo>
                <a:lnTo>
                  <a:pt x="49046" y="56385"/>
                </a:lnTo>
                <a:lnTo>
                  <a:pt x="49639" y="55940"/>
                </a:lnTo>
                <a:lnTo>
                  <a:pt x="50232" y="55495"/>
                </a:lnTo>
                <a:lnTo>
                  <a:pt x="50825" y="55026"/>
                </a:lnTo>
                <a:lnTo>
                  <a:pt x="51393" y="54532"/>
                </a:lnTo>
                <a:lnTo>
                  <a:pt x="51937" y="54037"/>
                </a:lnTo>
                <a:lnTo>
                  <a:pt x="52505" y="53543"/>
                </a:lnTo>
                <a:lnTo>
                  <a:pt x="53024" y="53024"/>
                </a:lnTo>
                <a:lnTo>
                  <a:pt x="53543" y="52481"/>
                </a:lnTo>
                <a:lnTo>
                  <a:pt x="54062" y="51937"/>
                </a:lnTo>
                <a:lnTo>
                  <a:pt x="54556" y="51369"/>
                </a:lnTo>
                <a:lnTo>
                  <a:pt x="55025" y="50801"/>
                </a:lnTo>
                <a:lnTo>
                  <a:pt x="55495" y="50232"/>
                </a:lnTo>
                <a:lnTo>
                  <a:pt x="55964" y="49639"/>
                </a:lnTo>
                <a:lnTo>
                  <a:pt x="56384" y="49022"/>
                </a:lnTo>
                <a:lnTo>
                  <a:pt x="56829" y="48404"/>
                </a:lnTo>
                <a:lnTo>
                  <a:pt x="57225" y="47786"/>
                </a:lnTo>
                <a:lnTo>
                  <a:pt x="57620" y="47144"/>
                </a:lnTo>
                <a:lnTo>
                  <a:pt x="58015" y="46501"/>
                </a:lnTo>
                <a:lnTo>
                  <a:pt x="58386" y="45859"/>
                </a:lnTo>
                <a:lnTo>
                  <a:pt x="58732" y="45192"/>
                </a:lnTo>
                <a:lnTo>
                  <a:pt x="59078" y="44525"/>
                </a:lnTo>
                <a:lnTo>
                  <a:pt x="59399" y="43833"/>
                </a:lnTo>
                <a:lnTo>
                  <a:pt x="59695" y="43141"/>
                </a:lnTo>
                <a:lnTo>
                  <a:pt x="59967" y="42449"/>
                </a:lnTo>
                <a:lnTo>
                  <a:pt x="60239" y="41733"/>
                </a:lnTo>
                <a:lnTo>
                  <a:pt x="60511" y="41016"/>
                </a:lnTo>
                <a:lnTo>
                  <a:pt x="60733" y="40275"/>
                </a:lnTo>
                <a:lnTo>
                  <a:pt x="60955" y="39558"/>
                </a:lnTo>
                <a:lnTo>
                  <a:pt x="61153" y="38817"/>
                </a:lnTo>
                <a:lnTo>
                  <a:pt x="61351" y="38076"/>
                </a:lnTo>
                <a:lnTo>
                  <a:pt x="61499" y="37310"/>
                </a:lnTo>
                <a:lnTo>
                  <a:pt x="61647" y="36544"/>
                </a:lnTo>
                <a:lnTo>
                  <a:pt x="61771" y="35778"/>
                </a:lnTo>
                <a:lnTo>
                  <a:pt x="61894" y="35012"/>
                </a:lnTo>
                <a:lnTo>
                  <a:pt x="61968" y="34221"/>
                </a:lnTo>
                <a:lnTo>
                  <a:pt x="62043" y="33456"/>
                </a:lnTo>
                <a:lnTo>
                  <a:pt x="62092" y="32665"/>
                </a:lnTo>
                <a:lnTo>
                  <a:pt x="62117" y="31849"/>
                </a:lnTo>
                <a:lnTo>
                  <a:pt x="62141" y="31059"/>
                </a:lnTo>
                <a:lnTo>
                  <a:pt x="62117" y="30268"/>
                </a:lnTo>
                <a:lnTo>
                  <a:pt x="62092" y="29453"/>
                </a:lnTo>
                <a:lnTo>
                  <a:pt x="62043" y="28662"/>
                </a:lnTo>
                <a:lnTo>
                  <a:pt x="61968" y="27896"/>
                </a:lnTo>
                <a:lnTo>
                  <a:pt x="61894" y="27106"/>
                </a:lnTo>
                <a:lnTo>
                  <a:pt x="61771" y="26340"/>
                </a:lnTo>
                <a:lnTo>
                  <a:pt x="61647" y="25574"/>
                </a:lnTo>
                <a:lnTo>
                  <a:pt x="61499" y="24808"/>
                </a:lnTo>
                <a:lnTo>
                  <a:pt x="61351" y="24042"/>
                </a:lnTo>
                <a:lnTo>
                  <a:pt x="61153" y="23300"/>
                </a:lnTo>
                <a:lnTo>
                  <a:pt x="60955" y="22559"/>
                </a:lnTo>
                <a:lnTo>
                  <a:pt x="60733" y="21818"/>
                </a:lnTo>
                <a:lnTo>
                  <a:pt x="60511" y="21101"/>
                </a:lnTo>
                <a:lnTo>
                  <a:pt x="60239" y="20385"/>
                </a:lnTo>
                <a:lnTo>
                  <a:pt x="59967" y="19668"/>
                </a:lnTo>
                <a:lnTo>
                  <a:pt x="59695" y="18977"/>
                </a:lnTo>
                <a:lnTo>
                  <a:pt x="59399" y="18285"/>
                </a:lnTo>
                <a:lnTo>
                  <a:pt x="59078" y="17593"/>
                </a:lnTo>
                <a:lnTo>
                  <a:pt x="58732" y="16926"/>
                </a:lnTo>
                <a:lnTo>
                  <a:pt x="58386" y="16259"/>
                </a:lnTo>
                <a:lnTo>
                  <a:pt x="58015" y="15616"/>
                </a:lnTo>
                <a:lnTo>
                  <a:pt x="57620" y="14949"/>
                </a:lnTo>
                <a:lnTo>
                  <a:pt x="57225" y="14331"/>
                </a:lnTo>
                <a:lnTo>
                  <a:pt x="56829" y="13689"/>
                </a:lnTo>
                <a:lnTo>
                  <a:pt x="56384" y="13096"/>
                </a:lnTo>
                <a:lnTo>
                  <a:pt x="55964" y="12478"/>
                </a:lnTo>
                <a:lnTo>
                  <a:pt x="55495" y="11885"/>
                </a:lnTo>
                <a:lnTo>
                  <a:pt x="55025" y="11317"/>
                </a:lnTo>
                <a:lnTo>
                  <a:pt x="54556" y="10749"/>
                </a:lnTo>
                <a:lnTo>
                  <a:pt x="54062" y="10180"/>
                </a:lnTo>
                <a:lnTo>
                  <a:pt x="53543" y="9637"/>
                </a:lnTo>
                <a:lnTo>
                  <a:pt x="53024" y="9093"/>
                </a:lnTo>
                <a:lnTo>
                  <a:pt x="52505" y="8574"/>
                </a:lnTo>
                <a:lnTo>
                  <a:pt x="51937" y="8080"/>
                </a:lnTo>
                <a:lnTo>
                  <a:pt x="51393" y="7586"/>
                </a:lnTo>
                <a:lnTo>
                  <a:pt x="50825" y="7092"/>
                </a:lnTo>
                <a:lnTo>
                  <a:pt x="50232" y="6622"/>
                </a:lnTo>
                <a:lnTo>
                  <a:pt x="49639" y="6178"/>
                </a:lnTo>
                <a:lnTo>
                  <a:pt x="49046" y="5733"/>
                </a:lnTo>
                <a:lnTo>
                  <a:pt x="48428" y="5313"/>
                </a:lnTo>
                <a:lnTo>
                  <a:pt x="47811" y="4893"/>
                </a:lnTo>
                <a:lnTo>
                  <a:pt x="47168" y="4498"/>
                </a:lnTo>
                <a:lnTo>
                  <a:pt x="46526" y="4102"/>
                </a:lnTo>
                <a:lnTo>
                  <a:pt x="45859" y="3756"/>
                </a:lnTo>
                <a:lnTo>
                  <a:pt x="45192" y="3386"/>
                </a:lnTo>
                <a:lnTo>
                  <a:pt x="44525" y="3064"/>
                </a:lnTo>
                <a:lnTo>
                  <a:pt x="43833" y="2743"/>
                </a:lnTo>
                <a:lnTo>
                  <a:pt x="43141" y="2447"/>
                </a:lnTo>
                <a:lnTo>
                  <a:pt x="42449" y="2150"/>
                </a:lnTo>
                <a:lnTo>
                  <a:pt x="41733" y="1878"/>
                </a:lnTo>
                <a:lnTo>
                  <a:pt x="41016" y="1631"/>
                </a:lnTo>
                <a:lnTo>
                  <a:pt x="40299" y="1384"/>
                </a:lnTo>
                <a:lnTo>
                  <a:pt x="39558" y="1162"/>
                </a:lnTo>
                <a:lnTo>
                  <a:pt x="38817" y="964"/>
                </a:lnTo>
                <a:lnTo>
                  <a:pt x="38076" y="791"/>
                </a:lnTo>
                <a:lnTo>
                  <a:pt x="37334" y="618"/>
                </a:lnTo>
                <a:lnTo>
                  <a:pt x="36569" y="470"/>
                </a:lnTo>
                <a:lnTo>
                  <a:pt x="35803" y="347"/>
                </a:lnTo>
                <a:lnTo>
                  <a:pt x="35012" y="248"/>
                </a:lnTo>
                <a:lnTo>
                  <a:pt x="34246" y="149"/>
                </a:lnTo>
                <a:lnTo>
                  <a:pt x="33455" y="75"/>
                </a:lnTo>
                <a:lnTo>
                  <a:pt x="32665" y="25"/>
                </a:lnTo>
                <a:lnTo>
                  <a:pt x="318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8728800" y="4249283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6"/>
          <p:cNvSpPr/>
          <p:nvPr/>
        </p:nvSpPr>
        <p:spPr>
          <a:xfrm>
            <a:off x="8872035" y="364425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28" y="25"/>
                </a:lnTo>
                <a:lnTo>
                  <a:pt x="3880" y="74"/>
                </a:lnTo>
                <a:lnTo>
                  <a:pt x="3707" y="148"/>
                </a:lnTo>
                <a:lnTo>
                  <a:pt x="3583" y="272"/>
                </a:lnTo>
                <a:lnTo>
                  <a:pt x="248" y="3608"/>
                </a:lnTo>
                <a:lnTo>
                  <a:pt x="149" y="3731"/>
                </a:lnTo>
                <a:lnTo>
                  <a:pt x="50" y="3879"/>
                </a:lnTo>
                <a:lnTo>
                  <a:pt x="1" y="4052"/>
                </a:lnTo>
                <a:lnTo>
                  <a:pt x="1" y="4225"/>
                </a:lnTo>
                <a:lnTo>
                  <a:pt x="1" y="4398"/>
                </a:lnTo>
                <a:lnTo>
                  <a:pt x="50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67"/>
                </a:lnTo>
                <a:lnTo>
                  <a:pt x="544" y="5041"/>
                </a:lnTo>
                <a:lnTo>
                  <a:pt x="717" y="5090"/>
                </a:lnTo>
                <a:lnTo>
                  <a:pt x="1038" y="5090"/>
                </a:lnTo>
                <a:lnTo>
                  <a:pt x="1211" y="5041"/>
                </a:lnTo>
                <a:lnTo>
                  <a:pt x="1360" y="4967"/>
                </a:lnTo>
                <a:lnTo>
                  <a:pt x="1508" y="4843"/>
                </a:lnTo>
                <a:lnTo>
                  <a:pt x="4819" y="1507"/>
                </a:lnTo>
                <a:lnTo>
                  <a:pt x="4942" y="1384"/>
                </a:lnTo>
                <a:lnTo>
                  <a:pt x="5016" y="1236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6" y="568"/>
                </a:lnTo>
                <a:lnTo>
                  <a:pt x="4942" y="396"/>
                </a:lnTo>
                <a:lnTo>
                  <a:pt x="4819" y="272"/>
                </a:lnTo>
                <a:lnTo>
                  <a:pt x="4695" y="148"/>
                </a:lnTo>
                <a:lnTo>
                  <a:pt x="4547" y="74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6"/>
          <p:cNvSpPr/>
          <p:nvPr/>
        </p:nvSpPr>
        <p:spPr>
          <a:xfrm>
            <a:off x="8872035" y="364425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66" y="0"/>
                </a:moveTo>
                <a:lnTo>
                  <a:pt x="717" y="25"/>
                </a:lnTo>
                <a:lnTo>
                  <a:pt x="544" y="74"/>
                </a:lnTo>
                <a:lnTo>
                  <a:pt x="396" y="148"/>
                </a:lnTo>
                <a:lnTo>
                  <a:pt x="248" y="272"/>
                </a:lnTo>
                <a:lnTo>
                  <a:pt x="149" y="396"/>
                </a:lnTo>
                <a:lnTo>
                  <a:pt x="50" y="568"/>
                </a:lnTo>
                <a:lnTo>
                  <a:pt x="1" y="717"/>
                </a:lnTo>
                <a:lnTo>
                  <a:pt x="1" y="890"/>
                </a:lnTo>
                <a:lnTo>
                  <a:pt x="1" y="1063"/>
                </a:lnTo>
                <a:lnTo>
                  <a:pt x="50" y="1236"/>
                </a:lnTo>
                <a:lnTo>
                  <a:pt x="149" y="1384"/>
                </a:lnTo>
                <a:lnTo>
                  <a:pt x="248" y="1507"/>
                </a:lnTo>
                <a:lnTo>
                  <a:pt x="3583" y="4843"/>
                </a:lnTo>
                <a:lnTo>
                  <a:pt x="3707" y="4967"/>
                </a:lnTo>
                <a:lnTo>
                  <a:pt x="3880" y="5041"/>
                </a:lnTo>
                <a:lnTo>
                  <a:pt x="4028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67"/>
                </a:lnTo>
                <a:lnTo>
                  <a:pt x="4819" y="4843"/>
                </a:lnTo>
                <a:lnTo>
                  <a:pt x="4942" y="4695"/>
                </a:lnTo>
                <a:lnTo>
                  <a:pt x="5016" y="4547"/>
                </a:lnTo>
                <a:lnTo>
                  <a:pt x="5066" y="4398"/>
                </a:lnTo>
                <a:lnTo>
                  <a:pt x="5091" y="4225"/>
                </a:lnTo>
                <a:lnTo>
                  <a:pt x="5066" y="4052"/>
                </a:lnTo>
                <a:lnTo>
                  <a:pt x="5016" y="3879"/>
                </a:lnTo>
                <a:lnTo>
                  <a:pt x="4942" y="3731"/>
                </a:lnTo>
                <a:lnTo>
                  <a:pt x="4819" y="3608"/>
                </a:lnTo>
                <a:lnTo>
                  <a:pt x="1508" y="272"/>
                </a:lnTo>
                <a:lnTo>
                  <a:pt x="1360" y="148"/>
                </a:lnTo>
                <a:lnTo>
                  <a:pt x="1211" y="74"/>
                </a:lnTo>
                <a:lnTo>
                  <a:pt x="1038" y="25"/>
                </a:lnTo>
                <a:lnTo>
                  <a:pt x="8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"/>
          <p:cNvSpPr/>
          <p:nvPr/>
        </p:nvSpPr>
        <p:spPr>
          <a:xfrm>
            <a:off x="7115890" y="4882903"/>
            <a:ext cx="109261" cy="109226"/>
          </a:xfrm>
          <a:custGeom>
            <a:avLst/>
            <a:gdLst/>
            <a:ahLst/>
            <a:cxnLst/>
            <a:rect l="l" t="t" r="r" b="b"/>
            <a:pathLst>
              <a:path w="3164" h="3163" extrusionOk="0">
                <a:moveTo>
                  <a:pt x="1582" y="0"/>
                </a:moveTo>
                <a:lnTo>
                  <a:pt x="1409" y="25"/>
                </a:lnTo>
                <a:lnTo>
                  <a:pt x="1261" y="50"/>
                </a:lnTo>
                <a:lnTo>
                  <a:pt x="1112" y="74"/>
                </a:lnTo>
                <a:lnTo>
                  <a:pt x="964" y="124"/>
                </a:lnTo>
                <a:lnTo>
                  <a:pt x="840" y="198"/>
                </a:lnTo>
                <a:lnTo>
                  <a:pt x="692" y="272"/>
                </a:lnTo>
                <a:lnTo>
                  <a:pt x="470" y="470"/>
                </a:lnTo>
                <a:lnTo>
                  <a:pt x="272" y="717"/>
                </a:lnTo>
                <a:lnTo>
                  <a:pt x="198" y="840"/>
                </a:lnTo>
                <a:lnTo>
                  <a:pt x="124" y="964"/>
                </a:lnTo>
                <a:lnTo>
                  <a:pt x="75" y="1112"/>
                </a:lnTo>
                <a:lnTo>
                  <a:pt x="50" y="1260"/>
                </a:lnTo>
                <a:lnTo>
                  <a:pt x="25" y="1433"/>
                </a:lnTo>
                <a:lnTo>
                  <a:pt x="0" y="1582"/>
                </a:lnTo>
                <a:lnTo>
                  <a:pt x="25" y="1754"/>
                </a:lnTo>
                <a:lnTo>
                  <a:pt x="50" y="1903"/>
                </a:lnTo>
                <a:lnTo>
                  <a:pt x="75" y="2051"/>
                </a:lnTo>
                <a:lnTo>
                  <a:pt x="124" y="2199"/>
                </a:lnTo>
                <a:lnTo>
                  <a:pt x="198" y="2323"/>
                </a:lnTo>
                <a:lnTo>
                  <a:pt x="272" y="2471"/>
                </a:lnTo>
                <a:lnTo>
                  <a:pt x="470" y="2693"/>
                </a:lnTo>
                <a:lnTo>
                  <a:pt x="692" y="2891"/>
                </a:lnTo>
                <a:lnTo>
                  <a:pt x="840" y="2965"/>
                </a:lnTo>
                <a:lnTo>
                  <a:pt x="964" y="3039"/>
                </a:lnTo>
                <a:lnTo>
                  <a:pt x="1112" y="3089"/>
                </a:lnTo>
                <a:lnTo>
                  <a:pt x="1261" y="3113"/>
                </a:lnTo>
                <a:lnTo>
                  <a:pt x="1409" y="3138"/>
                </a:lnTo>
                <a:lnTo>
                  <a:pt x="1582" y="3163"/>
                </a:lnTo>
                <a:lnTo>
                  <a:pt x="1730" y="3138"/>
                </a:lnTo>
                <a:lnTo>
                  <a:pt x="1903" y="3113"/>
                </a:lnTo>
                <a:lnTo>
                  <a:pt x="2051" y="3089"/>
                </a:lnTo>
                <a:lnTo>
                  <a:pt x="2199" y="3039"/>
                </a:lnTo>
                <a:lnTo>
                  <a:pt x="2323" y="2965"/>
                </a:lnTo>
                <a:lnTo>
                  <a:pt x="2471" y="2891"/>
                </a:lnTo>
                <a:lnTo>
                  <a:pt x="2694" y="2693"/>
                </a:lnTo>
                <a:lnTo>
                  <a:pt x="2891" y="2471"/>
                </a:lnTo>
                <a:lnTo>
                  <a:pt x="2965" y="2323"/>
                </a:lnTo>
                <a:lnTo>
                  <a:pt x="3039" y="2199"/>
                </a:lnTo>
                <a:lnTo>
                  <a:pt x="3089" y="2051"/>
                </a:lnTo>
                <a:lnTo>
                  <a:pt x="3114" y="1903"/>
                </a:lnTo>
                <a:lnTo>
                  <a:pt x="3138" y="1754"/>
                </a:lnTo>
                <a:lnTo>
                  <a:pt x="3163" y="1582"/>
                </a:lnTo>
                <a:lnTo>
                  <a:pt x="3138" y="1433"/>
                </a:lnTo>
                <a:lnTo>
                  <a:pt x="3114" y="1260"/>
                </a:lnTo>
                <a:lnTo>
                  <a:pt x="3089" y="1112"/>
                </a:lnTo>
                <a:lnTo>
                  <a:pt x="3039" y="964"/>
                </a:lnTo>
                <a:lnTo>
                  <a:pt x="2965" y="840"/>
                </a:lnTo>
                <a:lnTo>
                  <a:pt x="2891" y="717"/>
                </a:lnTo>
                <a:lnTo>
                  <a:pt x="2694" y="470"/>
                </a:lnTo>
                <a:lnTo>
                  <a:pt x="2471" y="272"/>
                </a:lnTo>
                <a:lnTo>
                  <a:pt x="2323" y="198"/>
                </a:lnTo>
                <a:lnTo>
                  <a:pt x="2199" y="124"/>
                </a:lnTo>
                <a:lnTo>
                  <a:pt x="2051" y="74"/>
                </a:lnTo>
                <a:lnTo>
                  <a:pt x="1903" y="50"/>
                </a:lnTo>
                <a:lnTo>
                  <a:pt x="1730" y="25"/>
                </a:lnTo>
                <a:lnTo>
                  <a:pt x="158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solidFill>
          <a:schemeClr val="dk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 txBox="1">
            <a:spLocks noGrp="1"/>
          </p:cNvSpPr>
          <p:nvPr>
            <p:ph type="title"/>
          </p:nvPr>
        </p:nvSpPr>
        <p:spPr>
          <a:xfrm>
            <a:off x="697160" y="537375"/>
            <a:ext cx="4576500" cy="109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7"/>
          <p:cNvSpPr txBox="1">
            <a:spLocks noGrp="1"/>
          </p:cNvSpPr>
          <p:nvPr>
            <p:ph type="subTitle" idx="1"/>
          </p:nvPr>
        </p:nvSpPr>
        <p:spPr>
          <a:xfrm>
            <a:off x="697160" y="1581372"/>
            <a:ext cx="34347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7"/>
          <p:cNvSpPr txBox="1"/>
          <p:nvPr/>
        </p:nvSpPr>
        <p:spPr>
          <a:xfrm>
            <a:off x="697160" y="3407783"/>
            <a:ext cx="39441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lang="en" sz="1300" b="1">
                <a:solidFill>
                  <a:schemeClr val="lt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, including icons by </a:t>
            </a:r>
            <a:r>
              <a:rPr lang="en" sz="1300" b="1">
                <a:solidFill>
                  <a:schemeClr val="lt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, infographics &amp; images by </a:t>
            </a:r>
            <a:r>
              <a:rPr lang="en" sz="1300" b="1">
                <a:solidFill>
                  <a:schemeClr val="lt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300" b="1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53" name="Google Shape;353;p27"/>
          <p:cNvSpPr/>
          <p:nvPr/>
        </p:nvSpPr>
        <p:spPr>
          <a:xfrm>
            <a:off x="8755727" y="3638490"/>
            <a:ext cx="2145919" cy="2145055"/>
          </a:xfrm>
          <a:custGeom>
            <a:avLst/>
            <a:gdLst/>
            <a:ahLst/>
            <a:cxnLst/>
            <a:rect l="l" t="t" r="r" b="b"/>
            <a:pathLst>
              <a:path w="62142" h="62117" extrusionOk="0">
                <a:moveTo>
                  <a:pt x="31059" y="692"/>
                </a:moveTo>
                <a:lnTo>
                  <a:pt x="31849" y="717"/>
                </a:lnTo>
                <a:lnTo>
                  <a:pt x="32640" y="742"/>
                </a:lnTo>
                <a:lnTo>
                  <a:pt x="33406" y="791"/>
                </a:lnTo>
                <a:lnTo>
                  <a:pt x="34172" y="865"/>
                </a:lnTo>
                <a:lnTo>
                  <a:pt x="34938" y="940"/>
                </a:lnTo>
                <a:lnTo>
                  <a:pt x="35679" y="1038"/>
                </a:lnTo>
                <a:lnTo>
                  <a:pt x="36445" y="1162"/>
                </a:lnTo>
                <a:lnTo>
                  <a:pt x="37186" y="1310"/>
                </a:lnTo>
                <a:lnTo>
                  <a:pt x="37927" y="1483"/>
                </a:lnTo>
                <a:lnTo>
                  <a:pt x="38644" y="1656"/>
                </a:lnTo>
                <a:lnTo>
                  <a:pt x="39361" y="1854"/>
                </a:lnTo>
                <a:lnTo>
                  <a:pt x="40077" y="2076"/>
                </a:lnTo>
                <a:lnTo>
                  <a:pt x="40794" y="2299"/>
                </a:lnTo>
                <a:lnTo>
                  <a:pt x="41510" y="2546"/>
                </a:lnTo>
                <a:lnTo>
                  <a:pt x="42202" y="2817"/>
                </a:lnTo>
                <a:lnTo>
                  <a:pt x="42869" y="3089"/>
                </a:lnTo>
                <a:lnTo>
                  <a:pt x="43561" y="3386"/>
                </a:lnTo>
                <a:lnTo>
                  <a:pt x="44228" y="3707"/>
                </a:lnTo>
                <a:lnTo>
                  <a:pt x="44870" y="4028"/>
                </a:lnTo>
                <a:lnTo>
                  <a:pt x="45538" y="4374"/>
                </a:lnTo>
                <a:lnTo>
                  <a:pt x="46180" y="4720"/>
                </a:lnTo>
                <a:lnTo>
                  <a:pt x="46798" y="5091"/>
                </a:lnTo>
                <a:lnTo>
                  <a:pt x="47415" y="5486"/>
                </a:lnTo>
                <a:lnTo>
                  <a:pt x="48033" y="5881"/>
                </a:lnTo>
                <a:lnTo>
                  <a:pt x="48626" y="6301"/>
                </a:lnTo>
                <a:lnTo>
                  <a:pt x="49219" y="6746"/>
                </a:lnTo>
                <a:lnTo>
                  <a:pt x="49812" y="7191"/>
                </a:lnTo>
                <a:lnTo>
                  <a:pt x="50380" y="7635"/>
                </a:lnTo>
                <a:lnTo>
                  <a:pt x="50924" y="8105"/>
                </a:lnTo>
                <a:lnTo>
                  <a:pt x="51468" y="8599"/>
                </a:lnTo>
                <a:lnTo>
                  <a:pt x="52011" y="9093"/>
                </a:lnTo>
                <a:lnTo>
                  <a:pt x="52530" y="9612"/>
                </a:lnTo>
                <a:lnTo>
                  <a:pt x="53049" y="10131"/>
                </a:lnTo>
                <a:lnTo>
                  <a:pt x="53543" y="10650"/>
                </a:lnTo>
                <a:lnTo>
                  <a:pt x="54012" y="11193"/>
                </a:lnTo>
                <a:lnTo>
                  <a:pt x="54482" y="11762"/>
                </a:lnTo>
                <a:lnTo>
                  <a:pt x="54951" y="12330"/>
                </a:lnTo>
                <a:lnTo>
                  <a:pt x="55396" y="12898"/>
                </a:lnTo>
                <a:lnTo>
                  <a:pt x="55816" y="13491"/>
                </a:lnTo>
                <a:lnTo>
                  <a:pt x="56236" y="14084"/>
                </a:lnTo>
                <a:lnTo>
                  <a:pt x="56632" y="14702"/>
                </a:lnTo>
                <a:lnTo>
                  <a:pt x="57027" y="15320"/>
                </a:lnTo>
                <a:lnTo>
                  <a:pt x="57397" y="15962"/>
                </a:lnTo>
                <a:lnTo>
                  <a:pt x="57768" y="16605"/>
                </a:lnTo>
                <a:lnTo>
                  <a:pt x="58114" y="17247"/>
                </a:lnTo>
                <a:lnTo>
                  <a:pt x="58435" y="17914"/>
                </a:lnTo>
                <a:lnTo>
                  <a:pt x="58732" y="18581"/>
                </a:lnTo>
                <a:lnTo>
                  <a:pt x="59028" y="19248"/>
                </a:lnTo>
                <a:lnTo>
                  <a:pt x="59325" y="19940"/>
                </a:lnTo>
                <a:lnTo>
                  <a:pt x="59596" y="20632"/>
                </a:lnTo>
                <a:lnTo>
                  <a:pt x="59844" y="21324"/>
                </a:lnTo>
                <a:lnTo>
                  <a:pt x="60066" y="22040"/>
                </a:lnTo>
                <a:lnTo>
                  <a:pt x="60288" y="22757"/>
                </a:lnTo>
                <a:lnTo>
                  <a:pt x="60461" y="23473"/>
                </a:lnTo>
                <a:lnTo>
                  <a:pt x="60659" y="24215"/>
                </a:lnTo>
                <a:lnTo>
                  <a:pt x="60807" y="24956"/>
                </a:lnTo>
                <a:lnTo>
                  <a:pt x="60955" y="25697"/>
                </a:lnTo>
                <a:lnTo>
                  <a:pt x="61079" y="26438"/>
                </a:lnTo>
                <a:lnTo>
                  <a:pt x="61178" y="27204"/>
                </a:lnTo>
                <a:lnTo>
                  <a:pt x="61277" y="27970"/>
                </a:lnTo>
                <a:lnTo>
                  <a:pt x="61351" y="28736"/>
                </a:lnTo>
                <a:lnTo>
                  <a:pt x="61400" y="29502"/>
                </a:lnTo>
                <a:lnTo>
                  <a:pt x="61425" y="30268"/>
                </a:lnTo>
                <a:lnTo>
                  <a:pt x="61425" y="31059"/>
                </a:lnTo>
                <a:lnTo>
                  <a:pt x="61425" y="31849"/>
                </a:lnTo>
                <a:lnTo>
                  <a:pt x="61400" y="32615"/>
                </a:lnTo>
                <a:lnTo>
                  <a:pt x="61351" y="33381"/>
                </a:lnTo>
                <a:lnTo>
                  <a:pt x="61277" y="34147"/>
                </a:lnTo>
                <a:lnTo>
                  <a:pt x="61178" y="34913"/>
                </a:lnTo>
                <a:lnTo>
                  <a:pt x="61079" y="35679"/>
                </a:lnTo>
                <a:lnTo>
                  <a:pt x="60955" y="36421"/>
                </a:lnTo>
                <a:lnTo>
                  <a:pt x="60807" y="37162"/>
                </a:lnTo>
                <a:lnTo>
                  <a:pt x="60659" y="37903"/>
                </a:lnTo>
                <a:lnTo>
                  <a:pt x="60461" y="38644"/>
                </a:lnTo>
                <a:lnTo>
                  <a:pt x="60288" y="39361"/>
                </a:lnTo>
                <a:lnTo>
                  <a:pt x="60066" y="40077"/>
                </a:lnTo>
                <a:lnTo>
                  <a:pt x="59844" y="40794"/>
                </a:lnTo>
                <a:lnTo>
                  <a:pt x="59596" y="41486"/>
                </a:lnTo>
                <a:lnTo>
                  <a:pt x="59325" y="42178"/>
                </a:lnTo>
                <a:lnTo>
                  <a:pt x="59028" y="42869"/>
                </a:lnTo>
                <a:lnTo>
                  <a:pt x="58732" y="43536"/>
                </a:lnTo>
                <a:lnTo>
                  <a:pt x="58435" y="44204"/>
                </a:lnTo>
                <a:lnTo>
                  <a:pt x="58114" y="44871"/>
                </a:lnTo>
                <a:lnTo>
                  <a:pt x="57768" y="45513"/>
                </a:lnTo>
                <a:lnTo>
                  <a:pt x="57397" y="46156"/>
                </a:lnTo>
                <a:lnTo>
                  <a:pt x="57027" y="46798"/>
                </a:lnTo>
                <a:lnTo>
                  <a:pt x="56632" y="47416"/>
                </a:lnTo>
                <a:lnTo>
                  <a:pt x="56236" y="48009"/>
                </a:lnTo>
                <a:lnTo>
                  <a:pt x="55816" y="48626"/>
                </a:lnTo>
                <a:lnTo>
                  <a:pt x="55396" y="49219"/>
                </a:lnTo>
                <a:lnTo>
                  <a:pt x="54951" y="49788"/>
                </a:lnTo>
                <a:lnTo>
                  <a:pt x="54482" y="50356"/>
                </a:lnTo>
                <a:lnTo>
                  <a:pt x="54012" y="50924"/>
                </a:lnTo>
                <a:lnTo>
                  <a:pt x="53543" y="51468"/>
                </a:lnTo>
                <a:lnTo>
                  <a:pt x="53049" y="51987"/>
                </a:lnTo>
                <a:lnTo>
                  <a:pt x="52530" y="52506"/>
                </a:lnTo>
                <a:lnTo>
                  <a:pt x="52011" y="53024"/>
                </a:lnTo>
                <a:lnTo>
                  <a:pt x="51468" y="53519"/>
                </a:lnTo>
                <a:lnTo>
                  <a:pt x="50924" y="54013"/>
                </a:lnTo>
                <a:lnTo>
                  <a:pt x="50380" y="54482"/>
                </a:lnTo>
                <a:lnTo>
                  <a:pt x="49812" y="54927"/>
                </a:lnTo>
                <a:lnTo>
                  <a:pt x="49219" y="55372"/>
                </a:lnTo>
                <a:lnTo>
                  <a:pt x="48626" y="55816"/>
                </a:lnTo>
                <a:lnTo>
                  <a:pt x="48033" y="56236"/>
                </a:lnTo>
                <a:lnTo>
                  <a:pt x="47415" y="56632"/>
                </a:lnTo>
                <a:lnTo>
                  <a:pt x="46798" y="57027"/>
                </a:lnTo>
                <a:lnTo>
                  <a:pt x="46180" y="57398"/>
                </a:lnTo>
                <a:lnTo>
                  <a:pt x="45538" y="57744"/>
                </a:lnTo>
                <a:lnTo>
                  <a:pt x="44870" y="58090"/>
                </a:lnTo>
                <a:lnTo>
                  <a:pt x="44228" y="58411"/>
                </a:lnTo>
                <a:lnTo>
                  <a:pt x="43561" y="58732"/>
                </a:lnTo>
                <a:lnTo>
                  <a:pt x="42869" y="59028"/>
                </a:lnTo>
                <a:lnTo>
                  <a:pt x="42202" y="59300"/>
                </a:lnTo>
                <a:lnTo>
                  <a:pt x="41510" y="59572"/>
                </a:lnTo>
                <a:lnTo>
                  <a:pt x="40794" y="59819"/>
                </a:lnTo>
                <a:lnTo>
                  <a:pt x="40077" y="60042"/>
                </a:lnTo>
                <a:lnTo>
                  <a:pt x="39361" y="60264"/>
                </a:lnTo>
                <a:lnTo>
                  <a:pt x="38644" y="60462"/>
                </a:lnTo>
                <a:lnTo>
                  <a:pt x="37927" y="60635"/>
                </a:lnTo>
                <a:lnTo>
                  <a:pt x="37186" y="60807"/>
                </a:lnTo>
                <a:lnTo>
                  <a:pt x="36445" y="60931"/>
                </a:lnTo>
                <a:lnTo>
                  <a:pt x="35679" y="61055"/>
                </a:lnTo>
                <a:lnTo>
                  <a:pt x="34938" y="61178"/>
                </a:lnTo>
                <a:lnTo>
                  <a:pt x="34172" y="61252"/>
                </a:lnTo>
                <a:lnTo>
                  <a:pt x="33406" y="61326"/>
                </a:lnTo>
                <a:lnTo>
                  <a:pt x="32640" y="61376"/>
                </a:lnTo>
                <a:lnTo>
                  <a:pt x="31849" y="61400"/>
                </a:lnTo>
                <a:lnTo>
                  <a:pt x="31059" y="61425"/>
                </a:lnTo>
                <a:lnTo>
                  <a:pt x="30293" y="61400"/>
                </a:lnTo>
                <a:lnTo>
                  <a:pt x="29502" y="61376"/>
                </a:lnTo>
                <a:lnTo>
                  <a:pt x="28736" y="61326"/>
                </a:lnTo>
                <a:lnTo>
                  <a:pt x="27970" y="61252"/>
                </a:lnTo>
                <a:lnTo>
                  <a:pt x="27204" y="61178"/>
                </a:lnTo>
                <a:lnTo>
                  <a:pt x="26463" y="61055"/>
                </a:lnTo>
                <a:lnTo>
                  <a:pt x="25697" y="60931"/>
                </a:lnTo>
                <a:lnTo>
                  <a:pt x="24956" y="60807"/>
                </a:lnTo>
                <a:lnTo>
                  <a:pt x="24214" y="60635"/>
                </a:lnTo>
                <a:lnTo>
                  <a:pt x="23498" y="60462"/>
                </a:lnTo>
                <a:lnTo>
                  <a:pt x="22757" y="60264"/>
                </a:lnTo>
                <a:lnTo>
                  <a:pt x="22065" y="60042"/>
                </a:lnTo>
                <a:lnTo>
                  <a:pt x="21348" y="59819"/>
                </a:lnTo>
                <a:lnTo>
                  <a:pt x="20632" y="59572"/>
                </a:lnTo>
                <a:lnTo>
                  <a:pt x="19940" y="59300"/>
                </a:lnTo>
                <a:lnTo>
                  <a:pt x="19273" y="59028"/>
                </a:lnTo>
                <a:lnTo>
                  <a:pt x="18581" y="58732"/>
                </a:lnTo>
                <a:lnTo>
                  <a:pt x="17914" y="58411"/>
                </a:lnTo>
                <a:lnTo>
                  <a:pt x="17272" y="58090"/>
                </a:lnTo>
                <a:lnTo>
                  <a:pt x="16604" y="57744"/>
                </a:lnTo>
                <a:lnTo>
                  <a:pt x="15962" y="57398"/>
                </a:lnTo>
                <a:lnTo>
                  <a:pt x="15344" y="57027"/>
                </a:lnTo>
                <a:lnTo>
                  <a:pt x="14727" y="56632"/>
                </a:lnTo>
                <a:lnTo>
                  <a:pt x="14109" y="56236"/>
                </a:lnTo>
                <a:lnTo>
                  <a:pt x="13516" y="55816"/>
                </a:lnTo>
                <a:lnTo>
                  <a:pt x="12923" y="55372"/>
                </a:lnTo>
                <a:lnTo>
                  <a:pt x="12330" y="54927"/>
                </a:lnTo>
                <a:lnTo>
                  <a:pt x="11762" y="54482"/>
                </a:lnTo>
                <a:lnTo>
                  <a:pt x="11218" y="54013"/>
                </a:lnTo>
                <a:lnTo>
                  <a:pt x="10674" y="53519"/>
                </a:lnTo>
                <a:lnTo>
                  <a:pt x="10131" y="53024"/>
                </a:lnTo>
                <a:lnTo>
                  <a:pt x="9612" y="52506"/>
                </a:lnTo>
                <a:lnTo>
                  <a:pt x="9093" y="51987"/>
                </a:lnTo>
                <a:lnTo>
                  <a:pt x="8599" y="51468"/>
                </a:lnTo>
                <a:lnTo>
                  <a:pt x="8130" y="50924"/>
                </a:lnTo>
                <a:lnTo>
                  <a:pt x="7660" y="50356"/>
                </a:lnTo>
                <a:lnTo>
                  <a:pt x="7191" y="49788"/>
                </a:lnTo>
                <a:lnTo>
                  <a:pt x="6746" y="49219"/>
                </a:lnTo>
                <a:lnTo>
                  <a:pt x="6326" y="48626"/>
                </a:lnTo>
                <a:lnTo>
                  <a:pt x="5906" y="48009"/>
                </a:lnTo>
                <a:lnTo>
                  <a:pt x="5510" y="47416"/>
                </a:lnTo>
                <a:lnTo>
                  <a:pt x="5115" y="46798"/>
                </a:lnTo>
                <a:lnTo>
                  <a:pt x="4745" y="46156"/>
                </a:lnTo>
                <a:lnTo>
                  <a:pt x="4374" y="45513"/>
                </a:lnTo>
                <a:lnTo>
                  <a:pt x="4028" y="44871"/>
                </a:lnTo>
                <a:lnTo>
                  <a:pt x="3707" y="44204"/>
                </a:lnTo>
                <a:lnTo>
                  <a:pt x="3386" y="43536"/>
                </a:lnTo>
                <a:lnTo>
                  <a:pt x="3089" y="42869"/>
                </a:lnTo>
                <a:lnTo>
                  <a:pt x="2817" y="42178"/>
                </a:lnTo>
                <a:lnTo>
                  <a:pt x="2545" y="41486"/>
                </a:lnTo>
                <a:lnTo>
                  <a:pt x="2298" y="40794"/>
                </a:lnTo>
                <a:lnTo>
                  <a:pt x="2076" y="40077"/>
                </a:lnTo>
                <a:lnTo>
                  <a:pt x="1854" y="39361"/>
                </a:lnTo>
                <a:lnTo>
                  <a:pt x="1681" y="38644"/>
                </a:lnTo>
                <a:lnTo>
                  <a:pt x="1483" y="37903"/>
                </a:lnTo>
                <a:lnTo>
                  <a:pt x="1335" y="37162"/>
                </a:lnTo>
                <a:lnTo>
                  <a:pt x="1187" y="36421"/>
                </a:lnTo>
                <a:lnTo>
                  <a:pt x="1063" y="35679"/>
                </a:lnTo>
                <a:lnTo>
                  <a:pt x="964" y="34913"/>
                </a:lnTo>
                <a:lnTo>
                  <a:pt x="865" y="34147"/>
                </a:lnTo>
                <a:lnTo>
                  <a:pt x="791" y="33381"/>
                </a:lnTo>
                <a:lnTo>
                  <a:pt x="742" y="32615"/>
                </a:lnTo>
                <a:lnTo>
                  <a:pt x="717" y="31849"/>
                </a:lnTo>
                <a:lnTo>
                  <a:pt x="717" y="31059"/>
                </a:lnTo>
                <a:lnTo>
                  <a:pt x="717" y="30268"/>
                </a:lnTo>
                <a:lnTo>
                  <a:pt x="742" y="29502"/>
                </a:lnTo>
                <a:lnTo>
                  <a:pt x="791" y="28736"/>
                </a:lnTo>
                <a:lnTo>
                  <a:pt x="865" y="27970"/>
                </a:lnTo>
                <a:lnTo>
                  <a:pt x="964" y="27204"/>
                </a:lnTo>
                <a:lnTo>
                  <a:pt x="1063" y="26438"/>
                </a:lnTo>
                <a:lnTo>
                  <a:pt x="1187" y="25697"/>
                </a:lnTo>
                <a:lnTo>
                  <a:pt x="1335" y="24956"/>
                </a:lnTo>
                <a:lnTo>
                  <a:pt x="1483" y="24215"/>
                </a:lnTo>
                <a:lnTo>
                  <a:pt x="1681" y="23473"/>
                </a:lnTo>
                <a:lnTo>
                  <a:pt x="1854" y="22757"/>
                </a:lnTo>
                <a:lnTo>
                  <a:pt x="2076" y="22040"/>
                </a:lnTo>
                <a:lnTo>
                  <a:pt x="2298" y="21324"/>
                </a:lnTo>
                <a:lnTo>
                  <a:pt x="2545" y="20632"/>
                </a:lnTo>
                <a:lnTo>
                  <a:pt x="2817" y="19940"/>
                </a:lnTo>
                <a:lnTo>
                  <a:pt x="3089" y="19248"/>
                </a:lnTo>
                <a:lnTo>
                  <a:pt x="3386" y="18581"/>
                </a:lnTo>
                <a:lnTo>
                  <a:pt x="3707" y="17914"/>
                </a:lnTo>
                <a:lnTo>
                  <a:pt x="4028" y="17247"/>
                </a:lnTo>
                <a:lnTo>
                  <a:pt x="4374" y="16605"/>
                </a:lnTo>
                <a:lnTo>
                  <a:pt x="4745" y="15962"/>
                </a:lnTo>
                <a:lnTo>
                  <a:pt x="5115" y="15320"/>
                </a:lnTo>
                <a:lnTo>
                  <a:pt x="5510" y="14702"/>
                </a:lnTo>
                <a:lnTo>
                  <a:pt x="5906" y="14084"/>
                </a:lnTo>
                <a:lnTo>
                  <a:pt x="6326" y="13491"/>
                </a:lnTo>
                <a:lnTo>
                  <a:pt x="6746" y="12898"/>
                </a:lnTo>
                <a:lnTo>
                  <a:pt x="7191" y="12330"/>
                </a:lnTo>
                <a:lnTo>
                  <a:pt x="7660" y="11762"/>
                </a:lnTo>
                <a:lnTo>
                  <a:pt x="8130" y="11193"/>
                </a:lnTo>
                <a:lnTo>
                  <a:pt x="8599" y="10650"/>
                </a:lnTo>
                <a:lnTo>
                  <a:pt x="9093" y="10131"/>
                </a:lnTo>
                <a:lnTo>
                  <a:pt x="9612" y="9612"/>
                </a:lnTo>
                <a:lnTo>
                  <a:pt x="10131" y="9093"/>
                </a:lnTo>
                <a:lnTo>
                  <a:pt x="10674" y="8599"/>
                </a:lnTo>
                <a:lnTo>
                  <a:pt x="11218" y="8105"/>
                </a:lnTo>
                <a:lnTo>
                  <a:pt x="11762" y="7635"/>
                </a:lnTo>
                <a:lnTo>
                  <a:pt x="12330" y="7191"/>
                </a:lnTo>
                <a:lnTo>
                  <a:pt x="12923" y="6746"/>
                </a:lnTo>
                <a:lnTo>
                  <a:pt x="13516" y="6301"/>
                </a:lnTo>
                <a:lnTo>
                  <a:pt x="14109" y="5881"/>
                </a:lnTo>
                <a:lnTo>
                  <a:pt x="14727" y="5486"/>
                </a:lnTo>
                <a:lnTo>
                  <a:pt x="15344" y="5091"/>
                </a:lnTo>
                <a:lnTo>
                  <a:pt x="15962" y="4720"/>
                </a:lnTo>
                <a:lnTo>
                  <a:pt x="16604" y="4374"/>
                </a:lnTo>
                <a:lnTo>
                  <a:pt x="17272" y="4028"/>
                </a:lnTo>
                <a:lnTo>
                  <a:pt x="17914" y="3707"/>
                </a:lnTo>
                <a:lnTo>
                  <a:pt x="18581" y="3386"/>
                </a:lnTo>
                <a:lnTo>
                  <a:pt x="19273" y="3089"/>
                </a:lnTo>
                <a:lnTo>
                  <a:pt x="19940" y="2817"/>
                </a:lnTo>
                <a:lnTo>
                  <a:pt x="20632" y="2546"/>
                </a:lnTo>
                <a:lnTo>
                  <a:pt x="21348" y="2299"/>
                </a:lnTo>
                <a:lnTo>
                  <a:pt x="22065" y="2076"/>
                </a:lnTo>
                <a:lnTo>
                  <a:pt x="22757" y="1854"/>
                </a:lnTo>
                <a:lnTo>
                  <a:pt x="23498" y="1656"/>
                </a:lnTo>
                <a:lnTo>
                  <a:pt x="24214" y="1483"/>
                </a:lnTo>
                <a:lnTo>
                  <a:pt x="24956" y="1310"/>
                </a:lnTo>
                <a:lnTo>
                  <a:pt x="25697" y="1162"/>
                </a:lnTo>
                <a:lnTo>
                  <a:pt x="26463" y="1038"/>
                </a:lnTo>
                <a:lnTo>
                  <a:pt x="27204" y="940"/>
                </a:lnTo>
                <a:lnTo>
                  <a:pt x="27970" y="865"/>
                </a:lnTo>
                <a:lnTo>
                  <a:pt x="28736" y="791"/>
                </a:lnTo>
                <a:lnTo>
                  <a:pt x="29502" y="742"/>
                </a:lnTo>
                <a:lnTo>
                  <a:pt x="30293" y="717"/>
                </a:lnTo>
                <a:lnTo>
                  <a:pt x="31059" y="692"/>
                </a:lnTo>
                <a:close/>
                <a:moveTo>
                  <a:pt x="30268" y="1"/>
                </a:moveTo>
                <a:lnTo>
                  <a:pt x="29477" y="25"/>
                </a:lnTo>
                <a:lnTo>
                  <a:pt x="28687" y="75"/>
                </a:lnTo>
                <a:lnTo>
                  <a:pt x="27896" y="149"/>
                </a:lnTo>
                <a:lnTo>
                  <a:pt x="27130" y="248"/>
                </a:lnTo>
                <a:lnTo>
                  <a:pt x="26339" y="347"/>
                </a:lnTo>
                <a:lnTo>
                  <a:pt x="25573" y="470"/>
                </a:lnTo>
                <a:lnTo>
                  <a:pt x="24807" y="618"/>
                </a:lnTo>
                <a:lnTo>
                  <a:pt x="24066" y="791"/>
                </a:lnTo>
                <a:lnTo>
                  <a:pt x="23325" y="964"/>
                </a:lnTo>
                <a:lnTo>
                  <a:pt x="22584" y="1162"/>
                </a:lnTo>
                <a:lnTo>
                  <a:pt x="21843" y="1384"/>
                </a:lnTo>
                <a:lnTo>
                  <a:pt x="21126" y="1631"/>
                </a:lnTo>
                <a:lnTo>
                  <a:pt x="20409" y="1878"/>
                </a:lnTo>
                <a:lnTo>
                  <a:pt x="19693" y="2150"/>
                </a:lnTo>
                <a:lnTo>
                  <a:pt x="19001" y="2447"/>
                </a:lnTo>
                <a:lnTo>
                  <a:pt x="18309" y="2743"/>
                </a:lnTo>
                <a:lnTo>
                  <a:pt x="17617" y="3064"/>
                </a:lnTo>
                <a:lnTo>
                  <a:pt x="16950" y="3386"/>
                </a:lnTo>
                <a:lnTo>
                  <a:pt x="16283" y="3756"/>
                </a:lnTo>
                <a:lnTo>
                  <a:pt x="15616" y="4102"/>
                </a:lnTo>
                <a:lnTo>
                  <a:pt x="14974" y="4498"/>
                </a:lnTo>
                <a:lnTo>
                  <a:pt x="14331" y="4893"/>
                </a:lnTo>
                <a:lnTo>
                  <a:pt x="13714" y="5313"/>
                </a:lnTo>
                <a:lnTo>
                  <a:pt x="13096" y="5733"/>
                </a:lnTo>
                <a:lnTo>
                  <a:pt x="12503" y="6178"/>
                </a:lnTo>
                <a:lnTo>
                  <a:pt x="11910" y="6622"/>
                </a:lnTo>
                <a:lnTo>
                  <a:pt x="11317" y="7092"/>
                </a:lnTo>
                <a:lnTo>
                  <a:pt x="10749" y="7586"/>
                </a:lnTo>
                <a:lnTo>
                  <a:pt x="10205" y="8080"/>
                </a:lnTo>
                <a:lnTo>
                  <a:pt x="9637" y="8574"/>
                </a:lnTo>
                <a:lnTo>
                  <a:pt x="9118" y="9093"/>
                </a:lnTo>
                <a:lnTo>
                  <a:pt x="8599" y="9637"/>
                </a:lnTo>
                <a:lnTo>
                  <a:pt x="8080" y="10180"/>
                </a:lnTo>
                <a:lnTo>
                  <a:pt x="7586" y="10749"/>
                </a:lnTo>
                <a:lnTo>
                  <a:pt x="7116" y="11317"/>
                </a:lnTo>
                <a:lnTo>
                  <a:pt x="6647" y="11885"/>
                </a:lnTo>
                <a:lnTo>
                  <a:pt x="6178" y="12478"/>
                </a:lnTo>
                <a:lnTo>
                  <a:pt x="5733" y="13096"/>
                </a:lnTo>
                <a:lnTo>
                  <a:pt x="5313" y="13689"/>
                </a:lnTo>
                <a:lnTo>
                  <a:pt x="4917" y="14331"/>
                </a:lnTo>
                <a:lnTo>
                  <a:pt x="4497" y="14949"/>
                </a:lnTo>
                <a:lnTo>
                  <a:pt x="4127" y="15616"/>
                </a:lnTo>
                <a:lnTo>
                  <a:pt x="3756" y="16259"/>
                </a:lnTo>
                <a:lnTo>
                  <a:pt x="3410" y="16926"/>
                </a:lnTo>
                <a:lnTo>
                  <a:pt x="3064" y="17593"/>
                </a:lnTo>
                <a:lnTo>
                  <a:pt x="2743" y="18285"/>
                </a:lnTo>
                <a:lnTo>
                  <a:pt x="2447" y="18977"/>
                </a:lnTo>
                <a:lnTo>
                  <a:pt x="2175" y="19668"/>
                </a:lnTo>
                <a:lnTo>
                  <a:pt x="1903" y="20385"/>
                </a:lnTo>
                <a:lnTo>
                  <a:pt x="1631" y="21101"/>
                </a:lnTo>
                <a:lnTo>
                  <a:pt x="1409" y="21818"/>
                </a:lnTo>
                <a:lnTo>
                  <a:pt x="1187" y="22559"/>
                </a:lnTo>
                <a:lnTo>
                  <a:pt x="989" y="23300"/>
                </a:lnTo>
                <a:lnTo>
                  <a:pt x="791" y="24042"/>
                </a:lnTo>
                <a:lnTo>
                  <a:pt x="643" y="24808"/>
                </a:lnTo>
                <a:lnTo>
                  <a:pt x="495" y="25574"/>
                </a:lnTo>
                <a:lnTo>
                  <a:pt x="371" y="26340"/>
                </a:lnTo>
                <a:lnTo>
                  <a:pt x="248" y="27106"/>
                </a:lnTo>
                <a:lnTo>
                  <a:pt x="174" y="27896"/>
                </a:lnTo>
                <a:lnTo>
                  <a:pt x="99" y="28662"/>
                </a:lnTo>
                <a:lnTo>
                  <a:pt x="50" y="29453"/>
                </a:lnTo>
                <a:lnTo>
                  <a:pt x="25" y="30268"/>
                </a:lnTo>
                <a:lnTo>
                  <a:pt x="1" y="31059"/>
                </a:lnTo>
                <a:lnTo>
                  <a:pt x="25" y="31849"/>
                </a:lnTo>
                <a:lnTo>
                  <a:pt x="50" y="32665"/>
                </a:lnTo>
                <a:lnTo>
                  <a:pt x="99" y="33456"/>
                </a:lnTo>
                <a:lnTo>
                  <a:pt x="174" y="34221"/>
                </a:lnTo>
                <a:lnTo>
                  <a:pt x="248" y="35012"/>
                </a:lnTo>
                <a:lnTo>
                  <a:pt x="371" y="35778"/>
                </a:lnTo>
                <a:lnTo>
                  <a:pt x="495" y="36544"/>
                </a:lnTo>
                <a:lnTo>
                  <a:pt x="643" y="37310"/>
                </a:lnTo>
                <a:lnTo>
                  <a:pt x="791" y="38076"/>
                </a:lnTo>
                <a:lnTo>
                  <a:pt x="989" y="38817"/>
                </a:lnTo>
                <a:lnTo>
                  <a:pt x="1187" y="39558"/>
                </a:lnTo>
                <a:lnTo>
                  <a:pt x="1409" y="40275"/>
                </a:lnTo>
                <a:lnTo>
                  <a:pt x="1631" y="41016"/>
                </a:lnTo>
                <a:lnTo>
                  <a:pt x="1903" y="41733"/>
                </a:lnTo>
                <a:lnTo>
                  <a:pt x="2175" y="42449"/>
                </a:lnTo>
                <a:lnTo>
                  <a:pt x="2447" y="43141"/>
                </a:lnTo>
                <a:lnTo>
                  <a:pt x="2743" y="43833"/>
                </a:lnTo>
                <a:lnTo>
                  <a:pt x="3064" y="44525"/>
                </a:lnTo>
                <a:lnTo>
                  <a:pt x="3410" y="45192"/>
                </a:lnTo>
                <a:lnTo>
                  <a:pt x="3756" y="45859"/>
                </a:lnTo>
                <a:lnTo>
                  <a:pt x="4127" y="46501"/>
                </a:lnTo>
                <a:lnTo>
                  <a:pt x="4497" y="47144"/>
                </a:lnTo>
                <a:lnTo>
                  <a:pt x="4917" y="47786"/>
                </a:lnTo>
                <a:lnTo>
                  <a:pt x="5313" y="48404"/>
                </a:lnTo>
                <a:lnTo>
                  <a:pt x="5733" y="49022"/>
                </a:lnTo>
                <a:lnTo>
                  <a:pt x="6178" y="49639"/>
                </a:lnTo>
                <a:lnTo>
                  <a:pt x="6647" y="50232"/>
                </a:lnTo>
                <a:lnTo>
                  <a:pt x="7116" y="50801"/>
                </a:lnTo>
                <a:lnTo>
                  <a:pt x="7586" y="51369"/>
                </a:lnTo>
                <a:lnTo>
                  <a:pt x="8080" y="51937"/>
                </a:lnTo>
                <a:lnTo>
                  <a:pt x="8599" y="52481"/>
                </a:lnTo>
                <a:lnTo>
                  <a:pt x="9118" y="53024"/>
                </a:lnTo>
                <a:lnTo>
                  <a:pt x="9637" y="53543"/>
                </a:lnTo>
                <a:lnTo>
                  <a:pt x="10205" y="54037"/>
                </a:lnTo>
                <a:lnTo>
                  <a:pt x="10749" y="54532"/>
                </a:lnTo>
                <a:lnTo>
                  <a:pt x="11317" y="55026"/>
                </a:lnTo>
                <a:lnTo>
                  <a:pt x="11910" y="55495"/>
                </a:lnTo>
                <a:lnTo>
                  <a:pt x="12503" y="55940"/>
                </a:lnTo>
                <a:lnTo>
                  <a:pt x="13096" y="56385"/>
                </a:lnTo>
                <a:lnTo>
                  <a:pt x="13714" y="56805"/>
                </a:lnTo>
                <a:lnTo>
                  <a:pt x="14331" y="57225"/>
                </a:lnTo>
                <a:lnTo>
                  <a:pt x="14974" y="57620"/>
                </a:lnTo>
                <a:lnTo>
                  <a:pt x="15616" y="57991"/>
                </a:lnTo>
                <a:lnTo>
                  <a:pt x="16283" y="58361"/>
                </a:lnTo>
                <a:lnTo>
                  <a:pt x="16950" y="58707"/>
                </a:lnTo>
                <a:lnTo>
                  <a:pt x="17617" y="59053"/>
                </a:lnTo>
                <a:lnTo>
                  <a:pt x="18309" y="59374"/>
                </a:lnTo>
                <a:lnTo>
                  <a:pt x="19001" y="59671"/>
                </a:lnTo>
                <a:lnTo>
                  <a:pt x="19693" y="59967"/>
                </a:lnTo>
                <a:lnTo>
                  <a:pt x="20409" y="60239"/>
                </a:lnTo>
                <a:lnTo>
                  <a:pt x="21126" y="60486"/>
                </a:lnTo>
                <a:lnTo>
                  <a:pt x="21843" y="60733"/>
                </a:lnTo>
                <a:lnTo>
                  <a:pt x="22584" y="60931"/>
                </a:lnTo>
                <a:lnTo>
                  <a:pt x="23325" y="61153"/>
                </a:lnTo>
                <a:lnTo>
                  <a:pt x="24066" y="61326"/>
                </a:lnTo>
                <a:lnTo>
                  <a:pt x="24807" y="61499"/>
                </a:lnTo>
                <a:lnTo>
                  <a:pt x="25573" y="61648"/>
                </a:lnTo>
                <a:lnTo>
                  <a:pt x="26339" y="61771"/>
                </a:lnTo>
                <a:lnTo>
                  <a:pt x="27130" y="61870"/>
                </a:lnTo>
                <a:lnTo>
                  <a:pt x="27896" y="61969"/>
                </a:lnTo>
                <a:lnTo>
                  <a:pt x="28687" y="62043"/>
                </a:lnTo>
                <a:lnTo>
                  <a:pt x="29477" y="62092"/>
                </a:lnTo>
                <a:lnTo>
                  <a:pt x="30268" y="62117"/>
                </a:lnTo>
                <a:lnTo>
                  <a:pt x="31874" y="62117"/>
                </a:lnTo>
                <a:lnTo>
                  <a:pt x="32665" y="62092"/>
                </a:lnTo>
                <a:lnTo>
                  <a:pt x="33455" y="62043"/>
                </a:lnTo>
                <a:lnTo>
                  <a:pt x="34246" y="61969"/>
                </a:lnTo>
                <a:lnTo>
                  <a:pt x="35012" y="61870"/>
                </a:lnTo>
                <a:lnTo>
                  <a:pt x="35803" y="61771"/>
                </a:lnTo>
                <a:lnTo>
                  <a:pt x="36569" y="61648"/>
                </a:lnTo>
                <a:lnTo>
                  <a:pt x="37334" y="61499"/>
                </a:lnTo>
                <a:lnTo>
                  <a:pt x="38076" y="61326"/>
                </a:lnTo>
                <a:lnTo>
                  <a:pt x="38817" y="61153"/>
                </a:lnTo>
                <a:lnTo>
                  <a:pt x="39558" y="60931"/>
                </a:lnTo>
                <a:lnTo>
                  <a:pt x="40299" y="60733"/>
                </a:lnTo>
                <a:lnTo>
                  <a:pt x="41016" y="60486"/>
                </a:lnTo>
                <a:lnTo>
                  <a:pt x="41733" y="60239"/>
                </a:lnTo>
                <a:lnTo>
                  <a:pt x="42449" y="59967"/>
                </a:lnTo>
                <a:lnTo>
                  <a:pt x="43141" y="59671"/>
                </a:lnTo>
                <a:lnTo>
                  <a:pt x="43833" y="59374"/>
                </a:lnTo>
                <a:lnTo>
                  <a:pt x="44525" y="59053"/>
                </a:lnTo>
                <a:lnTo>
                  <a:pt x="45192" y="58707"/>
                </a:lnTo>
                <a:lnTo>
                  <a:pt x="45859" y="58361"/>
                </a:lnTo>
                <a:lnTo>
                  <a:pt x="46526" y="57991"/>
                </a:lnTo>
                <a:lnTo>
                  <a:pt x="47168" y="57620"/>
                </a:lnTo>
                <a:lnTo>
                  <a:pt x="47811" y="57225"/>
                </a:lnTo>
                <a:lnTo>
                  <a:pt x="48428" y="56805"/>
                </a:lnTo>
                <a:lnTo>
                  <a:pt x="49046" y="56385"/>
                </a:lnTo>
                <a:lnTo>
                  <a:pt x="49639" y="55940"/>
                </a:lnTo>
                <a:lnTo>
                  <a:pt x="50232" y="55495"/>
                </a:lnTo>
                <a:lnTo>
                  <a:pt x="50825" y="55026"/>
                </a:lnTo>
                <a:lnTo>
                  <a:pt x="51393" y="54532"/>
                </a:lnTo>
                <a:lnTo>
                  <a:pt x="51937" y="54037"/>
                </a:lnTo>
                <a:lnTo>
                  <a:pt x="52505" y="53543"/>
                </a:lnTo>
                <a:lnTo>
                  <a:pt x="53024" y="53024"/>
                </a:lnTo>
                <a:lnTo>
                  <a:pt x="53543" y="52481"/>
                </a:lnTo>
                <a:lnTo>
                  <a:pt x="54062" y="51937"/>
                </a:lnTo>
                <a:lnTo>
                  <a:pt x="54556" y="51369"/>
                </a:lnTo>
                <a:lnTo>
                  <a:pt x="55025" y="50801"/>
                </a:lnTo>
                <a:lnTo>
                  <a:pt x="55495" y="50232"/>
                </a:lnTo>
                <a:lnTo>
                  <a:pt x="55964" y="49639"/>
                </a:lnTo>
                <a:lnTo>
                  <a:pt x="56384" y="49022"/>
                </a:lnTo>
                <a:lnTo>
                  <a:pt x="56829" y="48404"/>
                </a:lnTo>
                <a:lnTo>
                  <a:pt x="57225" y="47786"/>
                </a:lnTo>
                <a:lnTo>
                  <a:pt x="57620" y="47144"/>
                </a:lnTo>
                <a:lnTo>
                  <a:pt x="58015" y="46501"/>
                </a:lnTo>
                <a:lnTo>
                  <a:pt x="58386" y="45859"/>
                </a:lnTo>
                <a:lnTo>
                  <a:pt x="58732" y="45192"/>
                </a:lnTo>
                <a:lnTo>
                  <a:pt x="59078" y="44525"/>
                </a:lnTo>
                <a:lnTo>
                  <a:pt x="59399" y="43833"/>
                </a:lnTo>
                <a:lnTo>
                  <a:pt x="59695" y="43141"/>
                </a:lnTo>
                <a:lnTo>
                  <a:pt x="59967" y="42449"/>
                </a:lnTo>
                <a:lnTo>
                  <a:pt x="60239" y="41733"/>
                </a:lnTo>
                <a:lnTo>
                  <a:pt x="60511" y="41016"/>
                </a:lnTo>
                <a:lnTo>
                  <a:pt x="60733" y="40275"/>
                </a:lnTo>
                <a:lnTo>
                  <a:pt x="60955" y="39558"/>
                </a:lnTo>
                <a:lnTo>
                  <a:pt x="61153" y="38817"/>
                </a:lnTo>
                <a:lnTo>
                  <a:pt x="61351" y="38076"/>
                </a:lnTo>
                <a:lnTo>
                  <a:pt x="61499" y="37310"/>
                </a:lnTo>
                <a:lnTo>
                  <a:pt x="61647" y="36544"/>
                </a:lnTo>
                <a:lnTo>
                  <a:pt x="61771" y="35778"/>
                </a:lnTo>
                <a:lnTo>
                  <a:pt x="61894" y="35012"/>
                </a:lnTo>
                <a:lnTo>
                  <a:pt x="61968" y="34221"/>
                </a:lnTo>
                <a:lnTo>
                  <a:pt x="62043" y="33456"/>
                </a:lnTo>
                <a:lnTo>
                  <a:pt x="62092" y="32665"/>
                </a:lnTo>
                <a:lnTo>
                  <a:pt x="62117" y="31849"/>
                </a:lnTo>
                <a:lnTo>
                  <a:pt x="62141" y="31059"/>
                </a:lnTo>
                <a:lnTo>
                  <a:pt x="62117" y="30268"/>
                </a:lnTo>
                <a:lnTo>
                  <a:pt x="62092" y="29453"/>
                </a:lnTo>
                <a:lnTo>
                  <a:pt x="62043" y="28662"/>
                </a:lnTo>
                <a:lnTo>
                  <a:pt x="61968" y="27896"/>
                </a:lnTo>
                <a:lnTo>
                  <a:pt x="61894" y="27106"/>
                </a:lnTo>
                <a:lnTo>
                  <a:pt x="61771" y="26340"/>
                </a:lnTo>
                <a:lnTo>
                  <a:pt x="61647" y="25574"/>
                </a:lnTo>
                <a:lnTo>
                  <a:pt x="61499" y="24808"/>
                </a:lnTo>
                <a:lnTo>
                  <a:pt x="61351" y="24042"/>
                </a:lnTo>
                <a:lnTo>
                  <a:pt x="61153" y="23300"/>
                </a:lnTo>
                <a:lnTo>
                  <a:pt x="60955" y="22559"/>
                </a:lnTo>
                <a:lnTo>
                  <a:pt x="60733" y="21818"/>
                </a:lnTo>
                <a:lnTo>
                  <a:pt x="60511" y="21101"/>
                </a:lnTo>
                <a:lnTo>
                  <a:pt x="60239" y="20385"/>
                </a:lnTo>
                <a:lnTo>
                  <a:pt x="59967" y="19668"/>
                </a:lnTo>
                <a:lnTo>
                  <a:pt x="59695" y="18977"/>
                </a:lnTo>
                <a:lnTo>
                  <a:pt x="59399" y="18285"/>
                </a:lnTo>
                <a:lnTo>
                  <a:pt x="59078" y="17593"/>
                </a:lnTo>
                <a:lnTo>
                  <a:pt x="58732" y="16926"/>
                </a:lnTo>
                <a:lnTo>
                  <a:pt x="58386" y="16259"/>
                </a:lnTo>
                <a:lnTo>
                  <a:pt x="58015" y="15616"/>
                </a:lnTo>
                <a:lnTo>
                  <a:pt x="57620" y="14949"/>
                </a:lnTo>
                <a:lnTo>
                  <a:pt x="57225" y="14331"/>
                </a:lnTo>
                <a:lnTo>
                  <a:pt x="56829" y="13689"/>
                </a:lnTo>
                <a:lnTo>
                  <a:pt x="56384" y="13096"/>
                </a:lnTo>
                <a:lnTo>
                  <a:pt x="55964" y="12478"/>
                </a:lnTo>
                <a:lnTo>
                  <a:pt x="55495" y="11885"/>
                </a:lnTo>
                <a:lnTo>
                  <a:pt x="55025" y="11317"/>
                </a:lnTo>
                <a:lnTo>
                  <a:pt x="54556" y="10749"/>
                </a:lnTo>
                <a:lnTo>
                  <a:pt x="54062" y="10180"/>
                </a:lnTo>
                <a:lnTo>
                  <a:pt x="53543" y="9637"/>
                </a:lnTo>
                <a:lnTo>
                  <a:pt x="53024" y="9093"/>
                </a:lnTo>
                <a:lnTo>
                  <a:pt x="52505" y="8574"/>
                </a:lnTo>
                <a:lnTo>
                  <a:pt x="51937" y="8080"/>
                </a:lnTo>
                <a:lnTo>
                  <a:pt x="51393" y="7586"/>
                </a:lnTo>
                <a:lnTo>
                  <a:pt x="50825" y="7092"/>
                </a:lnTo>
                <a:lnTo>
                  <a:pt x="50232" y="6622"/>
                </a:lnTo>
                <a:lnTo>
                  <a:pt x="49639" y="6178"/>
                </a:lnTo>
                <a:lnTo>
                  <a:pt x="49046" y="5733"/>
                </a:lnTo>
                <a:lnTo>
                  <a:pt x="48428" y="5313"/>
                </a:lnTo>
                <a:lnTo>
                  <a:pt x="47811" y="4893"/>
                </a:lnTo>
                <a:lnTo>
                  <a:pt x="47168" y="4498"/>
                </a:lnTo>
                <a:lnTo>
                  <a:pt x="46526" y="4102"/>
                </a:lnTo>
                <a:lnTo>
                  <a:pt x="45859" y="3756"/>
                </a:lnTo>
                <a:lnTo>
                  <a:pt x="45192" y="3386"/>
                </a:lnTo>
                <a:lnTo>
                  <a:pt x="44525" y="3064"/>
                </a:lnTo>
                <a:lnTo>
                  <a:pt x="43833" y="2743"/>
                </a:lnTo>
                <a:lnTo>
                  <a:pt x="43141" y="2447"/>
                </a:lnTo>
                <a:lnTo>
                  <a:pt x="42449" y="2150"/>
                </a:lnTo>
                <a:lnTo>
                  <a:pt x="41733" y="1878"/>
                </a:lnTo>
                <a:lnTo>
                  <a:pt x="41016" y="1631"/>
                </a:lnTo>
                <a:lnTo>
                  <a:pt x="40299" y="1384"/>
                </a:lnTo>
                <a:lnTo>
                  <a:pt x="39558" y="1162"/>
                </a:lnTo>
                <a:lnTo>
                  <a:pt x="38817" y="964"/>
                </a:lnTo>
                <a:lnTo>
                  <a:pt x="38076" y="791"/>
                </a:lnTo>
                <a:lnTo>
                  <a:pt x="37334" y="618"/>
                </a:lnTo>
                <a:lnTo>
                  <a:pt x="36569" y="470"/>
                </a:lnTo>
                <a:lnTo>
                  <a:pt x="35803" y="347"/>
                </a:lnTo>
                <a:lnTo>
                  <a:pt x="35012" y="248"/>
                </a:lnTo>
                <a:lnTo>
                  <a:pt x="34246" y="149"/>
                </a:lnTo>
                <a:lnTo>
                  <a:pt x="33455" y="75"/>
                </a:lnTo>
                <a:lnTo>
                  <a:pt x="32665" y="25"/>
                </a:lnTo>
                <a:lnTo>
                  <a:pt x="3187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7"/>
          <p:cNvSpPr/>
          <p:nvPr/>
        </p:nvSpPr>
        <p:spPr>
          <a:xfrm>
            <a:off x="8171250" y="4426058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7"/>
          <p:cNvSpPr/>
          <p:nvPr/>
        </p:nvSpPr>
        <p:spPr>
          <a:xfrm>
            <a:off x="8314485" y="3821030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28" y="25"/>
                </a:lnTo>
                <a:lnTo>
                  <a:pt x="3880" y="74"/>
                </a:lnTo>
                <a:lnTo>
                  <a:pt x="3707" y="148"/>
                </a:lnTo>
                <a:lnTo>
                  <a:pt x="3583" y="272"/>
                </a:lnTo>
                <a:lnTo>
                  <a:pt x="248" y="3608"/>
                </a:lnTo>
                <a:lnTo>
                  <a:pt x="149" y="3731"/>
                </a:lnTo>
                <a:lnTo>
                  <a:pt x="50" y="3879"/>
                </a:lnTo>
                <a:lnTo>
                  <a:pt x="1" y="4052"/>
                </a:lnTo>
                <a:lnTo>
                  <a:pt x="1" y="4225"/>
                </a:lnTo>
                <a:lnTo>
                  <a:pt x="1" y="4398"/>
                </a:lnTo>
                <a:lnTo>
                  <a:pt x="50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67"/>
                </a:lnTo>
                <a:lnTo>
                  <a:pt x="544" y="5041"/>
                </a:lnTo>
                <a:lnTo>
                  <a:pt x="717" y="5090"/>
                </a:lnTo>
                <a:lnTo>
                  <a:pt x="1038" y="5090"/>
                </a:lnTo>
                <a:lnTo>
                  <a:pt x="1211" y="5041"/>
                </a:lnTo>
                <a:lnTo>
                  <a:pt x="1360" y="4967"/>
                </a:lnTo>
                <a:lnTo>
                  <a:pt x="1508" y="4843"/>
                </a:lnTo>
                <a:lnTo>
                  <a:pt x="4819" y="1507"/>
                </a:lnTo>
                <a:lnTo>
                  <a:pt x="4942" y="1384"/>
                </a:lnTo>
                <a:lnTo>
                  <a:pt x="5016" y="1236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6" y="568"/>
                </a:lnTo>
                <a:lnTo>
                  <a:pt x="4942" y="396"/>
                </a:lnTo>
                <a:lnTo>
                  <a:pt x="4819" y="272"/>
                </a:lnTo>
                <a:lnTo>
                  <a:pt x="4695" y="148"/>
                </a:lnTo>
                <a:lnTo>
                  <a:pt x="4547" y="74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7"/>
          <p:cNvSpPr/>
          <p:nvPr/>
        </p:nvSpPr>
        <p:spPr>
          <a:xfrm>
            <a:off x="8314485" y="3821030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66" y="0"/>
                </a:moveTo>
                <a:lnTo>
                  <a:pt x="717" y="25"/>
                </a:lnTo>
                <a:lnTo>
                  <a:pt x="544" y="74"/>
                </a:lnTo>
                <a:lnTo>
                  <a:pt x="396" y="148"/>
                </a:lnTo>
                <a:lnTo>
                  <a:pt x="248" y="272"/>
                </a:lnTo>
                <a:lnTo>
                  <a:pt x="149" y="396"/>
                </a:lnTo>
                <a:lnTo>
                  <a:pt x="50" y="568"/>
                </a:lnTo>
                <a:lnTo>
                  <a:pt x="1" y="717"/>
                </a:lnTo>
                <a:lnTo>
                  <a:pt x="1" y="890"/>
                </a:lnTo>
                <a:lnTo>
                  <a:pt x="1" y="1063"/>
                </a:lnTo>
                <a:lnTo>
                  <a:pt x="50" y="1236"/>
                </a:lnTo>
                <a:lnTo>
                  <a:pt x="149" y="1384"/>
                </a:lnTo>
                <a:lnTo>
                  <a:pt x="248" y="1507"/>
                </a:lnTo>
                <a:lnTo>
                  <a:pt x="3583" y="4843"/>
                </a:lnTo>
                <a:lnTo>
                  <a:pt x="3707" y="4967"/>
                </a:lnTo>
                <a:lnTo>
                  <a:pt x="3880" y="5041"/>
                </a:lnTo>
                <a:lnTo>
                  <a:pt x="4028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67"/>
                </a:lnTo>
                <a:lnTo>
                  <a:pt x="4819" y="4843"/>
                </a:lnTo>
                <a:lnTo>
                  <a:pt x="4942" y="4695"/>
                </a:lnTo>
                <a:lnTo>
                  <a:pt x="5016" y="4547"/>
                </a:lnTo>
                <a:lnTo>
                  <a:pt x="5066" y="4398"/>
                </a:lnTo>
                <a:lnTo>
                  <a:pt x="5091" y="4225"/>
                </a:lnTo>
                <a:lnTo>
                  <a:pt x="5066" y="4052"/>
                </a:lnTo>
                <a:lnTo>
                  <a:pt x="5016" y="3879"/>
                </a:lnTo>
                <a:lnTo>
                  <a:pt x="4942" y="3731"/>
                </a:lnTo>
                <a:lnTo>
                  <a:pt x="4819" y="3608"/>
                </a:lnTo>
                <a:lnTo>
                  <a:pt x="1508" y="272"/>
                </a:lnTo>
                <a:lnTo>
                  <a:pt x="1360" y="148"/>
                </a:lnTo>
                <a:lnTo>
                  <a:pt x="1211" y="74"/>
                </a:lnTo>
                <a:lnTo>
                  <a:pt x="1038" y="25"/>
                </a:lnTo>
                <a:lnTo>
                  <a:pt x="86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"/>
          <p:cNvSpPr/>
          <p:nvPr/>
        </p:nvSpPr>
        <p:spPr>
          <a:xfrm rot="10800000" flipH="1">
            <a:off x="-519903" y="-747575"/>
            <a:ext cx="1104936" cy="1104108"/>
          </a:xfrm>
          <a:custGeom>
            <a:avLst/>
            <a:gdLst/>
            <a:ahLst/>
            <a:cxnLst/>
            <a:rect l="l" t="t" r="r" b="b"/>
            <a:pathLst>
              <a:path w="31997" h="31973" extrusionOk="0">
                <a:moveTo>
                  <a:pt x="15986" y="692"/>
                </a:moveTo>
                <a:lnTo>
                  <a:pt x="16777" y="717"/>
                </a:lnTo>
                <a:lnTo>
                  <a:pt x="17567" y="766"/>
                </a:lnTo>
                <a:lnTo>
                  <a:pt x="18333" y="865"/>
                </a:lnTo>
                <a:lnTo>
                  <a:pt x="19075" y="1013"/>
                </a:lnTo>
                <a:lnTo>
                  <a:pt x="19816" y="1186"/>
                </a:lnTo>
                <a:lnTo>
                  <a:pt x="20532" y="1384"/>
                </a:lnTo>
                <a:lnTo>
                  <a:pt x="21249" y="1631"/>
                </a:lnTo>
                <a:lnTo>
                  <a:pt x="21941" y="1903"/>
                </a:lnTo>
                <a:lnTo>
                  <a:pt x="22608" y="2199"/>
                </a:lnTo>
                <a:lnTo>
                  <a:pt x="23275" y="2545"/>
                </a:lnTo>
                <a:lnTo>
                  <a:pt x="23917" y="2916"/>
                </a:lnTo>
                <a:lnTo>
                  <a:pt x="24535" y="3311"/>
                </a:lnTo>
                <a:lnTo>
                  <a:pt x="25128" y="3731"/>
                </a:lnTo>
                <a:lnTo>
                  <a:pt x="25721" y="4201"/>
                </a:lnTo>
                <a:lnTo>
                  <a:pt x="26265" y="4670"/>
                </a:lnTo>
                <a:lnTo>
                  <a:pt x="26808" y="5189"/>
                </a:lnTo>
                <a:lnTo>
                  <a:pt x="27302" y="5708"/>
                </a:lnTo>
                <a:lnTo>
                  <a:pt x="27797" y="6276"/>
                </a:lnTo>
                <a:lnTo>
                  <a:pt x="28241" y="6844"/>
                </a:lnTo>
                <a:lnTo>
                  <a:pt x="28661" y="7437"/>
                </a:lnTo>
                <a:lnTo>
                  <a:pt x="29057" y="8055"/>
                </a:lnTo>
                <a:lnTo>
                  <a:pt x="29427" y="8697"/>
                </a:lnTo>
                <a:lnTo>
                  <a:pt x="29773" y="9365"/>
                </a:lnTo>
                <a:lnTo>
                  <a:pt x="30070" y="10032"/>
                </a:lnTo>
                <a:lnTo>
                  <a:pt x="30342" y="10723"/>
                </a:lnTo>
                <a:lnTo>
                  <a:pt x="30589" y="11440"/>
                </a:lnTo>
                <a:lnTo>
                  <a:pt x="30811" y="12157"/>
                </a:lnTo>
                <a:lnTo>
                  <a:pt x="30959" y="12898"/>
                </a:lnTo>
                <a:lnTo>
                  <a:pt x="31108" y="13664"/>
                </a:lnTo>
                <a:lnTo>
                  <a:pt x="31206" y="14430"/>
                </a:lnTo>
                <a:lnTo>
                  <a:pt x="31256" y="15196"/>
                </a:lnTo>
                <a:lnTo>
                  <a:pt x="31280" y="15986"/>
                </a:lnTo>
                <a:lnTo>
                  <a:pt x="31256" y="16777"/>
                </a:lnTo>
                <a:lnTo>
                  <a:pt x="31206" y="17543"/>
                </a:lnTo>
                <a:lnTo>
                  <a:pt x="31108" y="18309"/>
                </a:lnTo>
                <a:lnTo>
                  <a:pt x="30959" y="19050"/>
                </a:lnTo>
                <a:lnTo>
                  <a:pt x="30811" y="19791"/>
                </a:lnTo>
                <a:lnTo>
                  <a:pt x="30589" y="20533"/>
                </a:lnTo>
                <a:lnTo>
                  <a:pt x="30342" y="21224"/>
                </a:lnTo>
                <a:lnTo>
                  <a:pt x="30070" y="21916"/>
                </a:lnTo>
                <a:lnTo>
                  <a:pt x="29773" y="22608"/>
                </a:lnTo>
                <a:lnTo>
                  <a:pt x="29427" y="23251"/>
                </a:lnTo>
                <a:lnTo>
                  <a:pt x="29057" y="23893"/>
                </a:lnTo>
                <a:lnTo>
                  <a:pt x="28661" y="24511"/>
                </a:lnTo>
                <a:lnTo>
                  <a:pt x="28241" y="25128"/>
                </a:lnTo>
                <a:lnTo>
                  <a:pt x="27797" y="25697"/>
                </a:lnTo>
                <a:lnTo>
                  <a:pt x="27302" y="26240"/>
                </a:lnTo>
                <a:lnTo>
                  <a:pt x="26808" y="26784"/>
                </a:lnTo>
                <a:lnTo>
                  <a:pt x="26265" y="27278"/>
                </a:lnTo>
                <a:lnTo>
                  <a:pt x="25721" y="27772"/>
                </a:lnTo>
                <a:lnTo>
                  <a:pt x="25128" y="28217"/>
                </a:lnTo>
                <a:lnTo>
                  <a:pt x="24535" y="28662"/>
                </a:lnTo>
                <a:lnTo>
                  <a:pt x="23917" y="29057"/>
                </a:lnTo>
                <a:lnTo>
                  <a:pt x="23275" y="29428"/>
                </a:lnTo>
                <a:lnTo>
                  <a:pt x="22608" y="29749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2" y="30589"/>
                </a:lnTo>
                <a:lnTo>
                  <a:pt x="19816" y="30787"/>
                </a:lnTo>
                <a:lnTo>
                  <a:pt x="19075" y="30959"/>
                </a:lnTo>
                <a:lnTo>
                  <a:pt x="18333" y="31083"/>
                </a:lnTo>
                <a:lnTo>
                  <a:pt x="17567" y="31182"/>
                </a:lnTo>
                <a:lnTo>
                  <a:pt x="16777" y="31256"/>
                </a:lnTo>
                <a:lnTo>
                  <a:pt x="15220" y="31256"/>
                </a:lnTo>
                <a:lnTo>
                  <a:pt x="14430" y="31182"/>
                </a:lnTo>
                <a:lnTo>
                  <a:pt x="13664" y="31083"/>
                </a:lnTo>
                <a:lnTo>
                  <a:pt x="12922" y="30959"/>
                </a:lnTo>
                <a:lnTo>
                  <a:pt x="12181" y="30787"/>
                </a:lnTo>
                <a:lnTo>
                  <a:pt x="11465" y="30589"/>
                </a:lnTo>
                <a:lnTo>
                  <a:pt x="10748" y="30342"/>
                </a:lnTo>
                <a:lnTo>
                  <a:pt x="10056" y="30070"/>
                </a:lnTo>
                <a:lnTo>
                  <a:pt x="9389" y="29749"/>
                </a:lnTo>
                <a:lnTo>
                  <a:pt x="8722" y="29428"/>
                </a:lnTo>
                <a:lnTo>
                  <a:pt x="8080" y="29057"/>
                </a:lnTo>
                <a:lnTo>
                  <a:pt x="7462" y="28662"/>
                </a:lnTo>
                <a:lnTo>
                  <a:pt x="6869" y="28217"/>
                </a:lnTo>
                <a:lnTo>
                  <a:pt x="6276" y="27772"/>
                </a:lnTo>
                <a:lnTo>
                  <a:pt x="5732" y="27278"/>
                </a:lnTo>
                <a:lnTo>
                  <a:pt x="5189" y="26784"/>
                </a:lnTo>
                <a:lnTo>
                  <a:pt x="4695" y="26240"/>
                </a:lnTo>
                <a:lnTo>
                  <a:pt x="4200" y="25697"/>
                </a:lnTo>
                <a:lnTo>
                  <a:pt x="3756" y="25128"/>
                </a:lnTo>
                <a:lnTo>
                  <a:pt x="3336" y="24511"/>
                </a:lnTo>
                <a:lnTo>
                  <a:pt x="2940" y="23893"/>
                </a:lnTo>
                <a:lnTo>
                  <a:pt x="2570" y="23251"/>
                </a:lnTo>
                <a:lnTo>
                  <a:pt x="2224" y="22608"/>
                </a:lnTo>
                <a:lnTo>
                  <a:pt x="1927" y="21916"/>
                </a:lnTo>
                <a:lnTo>
                  <a:pt x="1631" y="21224"/>
                </a:lnTo>
                <a:lnTo>
                  <a:pt x="1408" y="20533"/>
                </a:lnTo>
                <a:lnTo>
                  <a:pt x="1186" y="19791"/>
                </a:lnTo>
                <a:lnTo>
                  <a:pt x="1013" y="19050"/>
                </a:lnTo>
                <a:lnTo>
                  <a:pt x="890" y="18309"/>
                </a:lnTo>
                <a:lnTo>
                  <a:pt x="791" y="17543"/>
                </a:lnTo>
                <a:lnTo>
                  <a:pt x="741" y="16777"/>
                </a:lnTo>
                <a:lnTo>
                  <a:pt x="717" y="15986"/>
                </a:lnTo>
                <a:lnTo>
                  <a:pt x="741" y="15196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898"/>
                </a:lnTo>
                <a:lnTo>
                  <a:pt x="1186" y="12157"/>
                </a:lnTo>
                <a:lnTo>
                  <a:pt x="1408" y="11440"/>
                </a:lnTo>
                <a:lnTo>
                  <a:pt x="1631" y="10723"/>
                </a:lnTo>
                <a:lnTo>
                  <a:pt x="1927" y="10032"/>
                </a:lnTo>
                <a:lnTo>
                  <a:pt x="2224" y="9365"/>
                </a:lnTo>
                <a:lnTo>
                  <a:pt x="2570" y="8697"/>
                </a:lnTo>
                <a:lnTo>
                  <a:pt x="2940" y="8055"/>
                </a:lnTo>
                <a:lnTo>
                  <a:pt x="3336" y="7437"/>
                </a:lnTo>
                <a:lnTo>
                  <a:pt x="3756" y="6844"/>
                </a:lnTo>
                <a:lnTo>
                  <a:pt x="4200" y="6276"/>
                </a:lnTo>
                <a:lnTo>
                  <a:pt x="4695" y="5708"/>
                </a:lnTo>
                <a:lnTo>
                  <a:pt x="5189" y="5189"/>
                </a:lnTo>
                <a:lnTo>
                  <a:pt x="5732" y="4670"/>
                </a:lnTo>
                <a:lnTo>
                  <a:pt x="6276" y="4201"/>
                </a:lnTo>
                <a:lnTo>
                  <a:pt x="6869" y="3731"/>
                </a:lnTo>
                <a:lnTo>
                  <a:pt x="7462" y="3311"/>
                </a:lnTo>
                <a:lnTo>
                  <a:pt x="8080" y="2916"/>
                </a:lnTo>
                <a:lnTo>
                  <a:pt x="8722" y="2545"/>
                </a:lnTo>
                <a:lnTo>
                  <a:pt x="9389" y="2199"/>
                </a:lnTo>
                <a:lnTo>
                  <a:pt x="10056" y="1903"/>
                </a:lnTo>
                <a:lnTo>
                  <a:pt x="10748" y="1631"/>
                </a:lnTo>
                <a:lnTo>
                  <a:pt x="11465" y="1384"/>
                </a:lnTo>
                <a:lnTo>
                  <a:pt x="12181" y="1186"/>
                </a:lnTo>
                <a:lnTo>
                  <a:pt x="12922" y="1013"/>
                </a:lnTo>
                <a:lnTo>
                  <a:pt x="13664" y="865"/>
                </a:lnTo>
                <a:lnTo>
                  <a:pt x="14430" y="766"/>
                </a:lnTo>
                <a:lnTo>
                  <a:pt x="15220" y="717"/>
                </a:lnTo>
                <a:lnTo>
                  <a:pt x="15986" y="692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5" y="74"/>
                </a:lnTo>
                <a:lnTo>
                  <a:pt x="13565" y="173"/>
                </a:lnTo>
                <a:lnTo>
                  <a:pt x="12774" y="321"/>
                </a:lnTo>
                <a:lnTo>
                  <a:pt x="12008" y="494"/>
                </a:lnTo>
                <a:lnTo>
                  <a:pt x="11242" y="717"/>
                </a:lnTo>
                <a:lnTo>
                  <a:pt x="10501" y="964"/>
                </a:lnTo>
                <a:lnTo>
                  <a:pt x="9784" y="1260"/>
                </a:lnTo>
                <a:lnTo>
                  <a:pt x="9068" y="1581"/>
                </a:lnTo>
                <a:lnTo>
                  <a:pt x="8376" y="1927"/>
                </a:lnTo>
                <a:lnTo>
                  <a:pt x="7709" y="2298"/>
                </a:lnTo>
                <a:lnTo>
                  <a:pt x="7067" y="2718"/>
                </a:lnTo>
                <a:lnTo>
                  <a:pt x="6449" y="3163"/>
                </a:lnTo>
                <a:lnTo>
                  <a:pt x="5831" y="3657"/>
                </a:lnTo>
                <a:lnTo>
                  <a:pt x="5263" y="4151"/>
                </a:lnTo>
                <a:lnTo>
                  <a:pt x="4695" y="4670"/>
                </a:lnTo>
                <a:lnTo>
                  <a:pt x="4176" y="5238"/>
                </a:lnTo>
                <a:lnTo>
                  <a:pt x="3657" y="5807"/>
                </a:lnTo>
                <a:lnTo>
                  <a:pt x="3187" y="6424"/>
                </a:lnTo>
                <a:lnTo>
                  <a:pt x="2743" y="7042"/>
                </a:lnTo>
                <a:lnTo>
                  <a:pt x="2323" y="7684"/>
                </a:lnTo>
                <a:lnTo>
                  <a:pt x="1952" y="8376"/>
                </a:lnTo>
                <a:lnTo>
                  <a:pt x="1581" y="9043"/>
                </a:lnTo>
                <a:lnTo>
                  <a:pt x="1260" y="9760"/>
                </a:lnTo>
                <a:lnTo>
                  <a:pt x="988" y="10501"/>
                </a:lnTo>
                <a:lnTo>
                  <a:pt x="717" y="11242"/>
                </a:lnTo>
                <a:lnTo>
                  <a:pt x="519" y="11984"/>
                </a:lnTo>
                <a:lnTo>
                  <a:pt x="321" y="12774"/>
                </a:lnTo>
                <a:lnTo>
                  <a:pt x="198" y="13540"/>
                </a:lnTo>
                <a:lnTo>
                  <a:pt x="99" y="14356"/>
                </a:lnTo>
                <a:lnTo>
                  <a:pt x="25" y="15171"/>
                </a:lnTo>
                <a:lnTo>
                  <a:pt x="0" y="15986"/>
                </a:lnTo>
                <a:lnTo>
                  <a:pt x="25" y="16802"/>
                </a:lnTo>
                <a:lnTo>
                  <a:pt x="99" y="17617"/>
                </a:lnTo>
                <a:lnTo>
                  <a:pt x="198" y="18408"/>
                </a:lnTo>
                <a:lnTo>
                  <a:pt x="321" y="19198"/>
                </a:lnTo>
                <a:lnTo>
                  <a:pt x="519" y="19964"/>
                </a:lnTo>
                <a:lnTo>
                  <a:pt x="717" y="20730"/>
                </a:lnTo>
                <a:lnTo>
                  <a:pt x="988" y="21472"/>
                </a:lnTo>
                <a:lnTo>
                  <a:pt x="1260" y="22188"/>
                </a:lnTo>
                <a:lnTo>
                  <a:pt x="1581" y="22905"/>
                </a:lnTo>
                <a:lnTo>
                  <a:pt x="1952" y="23596"/>
                </a:lnTo>
                <a:lnTo>
                  <a:pt x="2323" y="24264"/>
                </a:lnTo>
                <a:lnTo>
                  <a:pt x="2743" y="24906"/>
                </a:lnTo>
                <a:lnTo>
                  <a:pt x="3187" y="25548"/>
                </a:lnTo>
                <a:lnTo>
                  <a:pt x="3657" y="26141"/>
                </a:lnTo>
                <a:lnTo>
                  <a:pt x="4176" y="26734"/>
                </a:lnTo>
                <a:lnTo>
                  <a:pt x="4695" y="27278"/>
                </a:lnTo>
                <a:lnTo>
                  <a:pt x="5263" y="27822"/>
                </a:lnTo>
                <a:lnTo>
                  <a:pt x="5831" y="28316"/>
                </a:lnTo>
                <a:lnTo>
                  <a:pt x="6449" y="28785"/>
                </a:lnTo>
                <a:lnTo>
                  <a:pt x="7067" y="29230"/>
                </a:lnTo>
                <a:lnTo>
                  <a:pt x="7709" y="29650"/>
                </a:lnTo>
                <a:lnTo>
                  <a:pt x="8376" y="30045"/>
                </a:lnTo>
                <a:lnTo>
                  <a:pt x="9068" y="30391"/>
                </a:lnTo>
                <a:lnTo>
                  <a:pt x="9784" y="30712"/>
                </a:lnTo>
                <a:lnTo>
                  <a:pt x="10501" y="31009"/>
                </a:lnTo>
                <a:lnTo>
                  <a:pt x="11242" y="31256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75"/>
                </a:lnTo>
                <a:lnTo>
                  <a:pt x="14355" y="31898"/>
                </a:lnTo>
                <a:lnTo>
                  <a:pt x="15171" y="31948"/>
                </a:lnTo>
                <a:lnTo>
                  <a:pt x="15986" y="31973"/>
                </a:lnTo>
                <a:lnTo>
                  <a:pt x="16826" y="31948"/>
                </a:lnTo>
                <a:lnTo>
                  <a:pt x="17642" y="31898"/>
                </a:lnTo>
                <a:lnTo>
                  <a:pt x="18432" y="31775"/>
                </a:lnTo>
                <a:lnTo>
                  <a:pt x="19223" y="31651"/>
                </a:lnTo>
                <a:lnTo>
                  <a:pt x="19989" y="31478"/>
                </a:lnTo>
                <a:lnTo>
                  <a:pt x="20755" y="31256"/>
                </a:lnTo>
                <a:lnTo>
                  <a:pt x="21496" y="31009"/>
                </a:lnTo>
                <a:lnTo>
                  <a:pt x="22213" y="30712"/>
                </a:lnTo>
                <a:lnTo>
                  <a:pt x="22929" y="30391"/>
                </a:lnTo>
                <a:lnTo>
                  <a:pt x="23621" y="30045"/>
                </a:lnTo>
                <a:lnTo>
                  <a:pt x="24288" y="29650"/>
                </a:lnTo>
                <a:lnTo>
                  <a:pt x="24931" y="29230"/>
                </a:lnTo>
                <a:lnTo>
                  <a:pt x="25548" y="28785"/>
                </a:lnTo>
                <a:lnTo>
                  <a:pt x="26166" y="28316"/>
                </a:lnTo>
                <a:lnTo>
                  <a:pt x="26734" y="27822"/>
                </a:lnTo>
                <a:lnTo>
                  <a:pt x="27302" y="27278"/>
                </a:lnTo>
                <a:lnTo>
                  <a:pt x="27821" y="26734"/>
                </a:lnTo>
                <a:lnTo>
                  <a:pt x="28340" y="26141"/>
                </a:lnTo>
                <a:lnTo>
                  <a:pt x="28810" y="25548"/>
                </a:lnTo>
                <a:lnTo>
                  <a:pt x="29254" y="24906"/>
                </a:lnTo>
                <a:lnTo>
                  <a:pt x="29674" y="24264"/>
                </a:lnTo>
                <a:lnTo>
                  <a:pt x="30045" y="23596"/>
                </a:lnTo>
                <a:lnTo>
                  <a:pt x="30416" y="22905"/>
                </a:lnTo>
                <a:lnTo>
                  <a:pt x="30737" y="22188"/>
                </a:lnTo>
                <a:lnTo>
                  <a:pt x="31009" y="21472"/>
                </a:lnTo>
                <a:lnTo>
                  <a:pt x="31256" y="20730"/>
                </a:lnTo>
                <a:lnTo>
                  <a:pt x="31478" y="19964"/>
                </a:lnTo>
                <a:lnTo>
                  <a:pt x="31651" y="19198"/>
                </a:lnTo>
                <a:lnTo>
                  <a:pt x="31799" y="18408"/>
                </a:lnTo>
                <a:lnTo>
                  <a:pt x="31898" y="17617"/>
                </a:lnTo>
                <a:lnTo>
                  <a:pt x="31972" y="16802"/>
                </a:lnTo>
                <a:lnTo>
                  <a:pt x="31997" y="15986"/>
                </a:lnTo>
                <a:lnTo>
                  <a:pt x="31972" y="15171"/>
                </a:lnTo>
                <a:lnTo>
                  <a:pt x="31898" y="14356"/>
                </a:lnTo>
                <a:lnTo>
                  <a:pt x="31799" y="13540"/>
                </a:lnTo>
                <a:lnTo>
                  <a:pt x="31651" y="12774"/>
                </a:lnTo>
                <a:lnTo>
                  <a:pt x="31478" y="11984"/>
                </a:lnTo>
                <a:lnTo>
                  <a:pt x="31256" y="11242"/>
                </a:lnTo>
                <a:lnTo>
                  <a:pt x="31009" y="10501"/>
                </a:lnTo>
                <a:lnTo>
                  <a:pt x="30737" y="9760"/>
                </a:lnTo>
                <a:lnTo>
                  <a:pt x="30416" y="9043"/>
                </a:lnTo>
                <a:lnTo>
                  <a:pt x="30045" y="8376"/>
                </a:lnTo>
                <a:lnTo>
                  <a:pt x="29674" y="7684"/>
                </a:lnTo>
                <a:lnTo>
                  <a:pt x="29254" y="7042"/>
                </a:lnTo>
                <a:lnTo>
                  <a:pt x="28810" y="6424"/>
                </a:lnTo>
                <a:lnTo>
                  <a:pt x="28340" y="5807"/>
                </a:lnTo>
                <a:lnTo>
                  <a:pt x="27821" y="5238"/>
                </a:lnTo>
                <a:lnTo>
                  <a:pt x="27302" y="4670"/>
                </a:lnTo>
                <a:lnTo>
                  <a:pt x="26734" y="4151"/>
                </a:lnTo>
                <a:lnTo>
                  <a:pt x="26166" y="3657"/>
                </a:lnTo>
                <a:lnTo>
                  <a:pt x="25548" y="3163"/>
                </a:lnTo>
                <a:lnTo>
                  <a:pt x="24931" y="2718"/>
                </a:lnTo>
                <a:lnTo>
                  <a:pt x="24288" y="2298"/>
                </a:lnTo>
                <a:lnTo>
                  <a:pt x="23621" y="1927"/>
                </a:lnTo>
                <a:lnTo>
                  <a:pt x="22929" y="1581"/>
                </a:lnTo>
                <a:lnTo>
                  <a:pt x="22213" y="1260"/>
                </a:lnTo>
                <a:lnTo>
                  <a:pt x="21496" y="964"/>
                </a:lnTo>
                <a:lnTo>
                  <a:pt x="20755" y="717"/>
                </a:lnTo>
                <a:lnTo>
                  <a:pt x="19989" y="494"/>
                </a:lnTo>
                <a:lnTo>
                  <a:pt x="19223" y="321"/>
                </a:lnTo>
                <a:lnTo>
                  <a:pt x="18432" y="173"/>
                </a:lnTo>
                <a:lnTo>
                  <a:pt x="17642" y="74"/>
                </a:lnTo>
                <a:lnTo>
                  <a:pt x="16826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7"/>
          <p:cNvSpPr/>
          <p:nvPr/>
        </p:nvSpPr>
        <p:spPr>
          <a:xfrm rot="10800000" flipH="1">
            <a:off x="365773" y="822392"/>
            <a:ext cx="156156" cy="156190"/>
          </a:xfrm>
          <a:custGeom>
            <a:avLst/>
            <a:gdLst/>
            <a:ahLst/>
            <a:cxnLst/>
            <a:rect l="l" t="t" r="r" b="b"/>
            <a:pathLst>
              <a:path w="4522" h="4523" extrusionOk="0">
                <a:moveTo>
                  <a:pt x="2026" y="1"/>
                </a:moveTo>
                <a:lnTo>
                  <a:pt x="1804" y="50"/>
                </a:lnTo>
                <a:lnTo>
                  <a:pt x="1606" y="100"/>
                </a:lnTo>
                <a:lnTo>
                  <a:pt x="1384" y="174"/>
                </a:lnTo>
                <a:lnTo>
                  <a:pt x="1186" y="273"/>
                </a:lnTo>
                <a:lnTo>
                  <a:pt x="1013" y="371"/>
                </a:lnTo>
                <a:lnTo>
                  <a:pt x="840" y="520"/>
                </a:lnTo>
                <a:lnTo>
                  <a:pt x="667" y="668"/>
                </a:lnTo>
                <a:lnTo>
                  <a:pt x="519" y="816"/>
                </a:lnTo>
                <a:lnTo>
                  <a:pt x="395" y="989"/>
                </a:lnTo>
                <a:lnTo>
                  <a:pt x="272" y="1187"/>
                </a:lnTo>
                <a:lnTo>
                  <a:pt x="198" y="1385"/>
                </a:lnTo>
                <a:lnTo>
                  <a:pt x="99" y="1582"/>
                </a:lnTo>
                <a:lnTo>
                  <a:pt x="49" y="1805"/>
                </a:lnTo>
                <a:lnTo>
                  <a:pt x="25" y="2027"/>
                </a:lnTo>
                <a:lnTo>
                  <a:pt x="0" y="2249"/>
                </a:lnTo>
                <a:lnTo>
                  <a:pt x="25" y="2496"/>
                </a:lnTo>
                <a:lnTo>
                  <a:pt x="49" y="2719"/>
                </a:lnTo>
                <a:lnTo>
                  <a:pt x="99" y="2916"/>
                </a:lnTo>
                <a:lnTo>
                  <a:pt x="198" y="3139"/>
                </a:lnTo>
                <a:lnTo>
                  <a:pt x="272" y="3336"/>
                </a:lnTo>
                <a:lnTo>
                  <a:pt x="395" y="3509"/>
                </a:lnTo>
                <a:lnTo>
                  <a:pt x="519" y="3682"/>
                </a:lnTo>
                <a:lnTo>
                  <a:pt x="667" y="3855"/>
                </a:lnTo>
                <a:lnTo>
                  <a:pt x="840" y="4004"/>
                </a:lnTo>
                <a:lnTo>
                  <a:pt x="1013" y="4127"/>
                </a:lnTo>
                <a:lnTo>
                  <a:pt x="1186" y="4251"/>
                </a:lnTo>
                <a:lnTo>
                  <a:pt x="1384" y="4350"/>
                </a:lnTo>
                <a:lnTo>
                  <a:pt x="1606" y="4424"/>
                </a:lnTo>
                <a:lnTo>
                  <a:pt x="1804" y="4473"/>
                </a:lnTo>
                <a:lnTo>
                  <a:pt x="2026" y="4498"/>
                </a:lnTo>
                <a:lnTo>
                  <a:pt x="2273" y="4522"/>
                </a:lnTo>
                <a:lnTo>
                  <a:pt x="2496" y="4498"/>
                </a:lnTo>
                <a:lnTo>
                  <a:pt x="2718" y="4473"/>
                </a:lnTo>
                <a:lnTo>
                  <a:pt x="2940" y="4424"/>
                </a:lnTo>
                <a:lnTo>
                  <a:pt x="3138" y="4350"/>
                </a:lnTo>
                <a:lnTo>
                  <a:pt x="3336" y="4251"/>
                </a:lnTo>
                <a:lnTo>
                  <a:pt x="3533" y="4127"/>
                </a:lnTo>
                <a:lnTo>
                  <a:pt x="3706" y="4004"/>
                </a:lnTo>
                <a:lnTo>
                  <a:pt x="3854" y="3855"/>
                </a:lnTo>
                <a:lnTo>
                  <a:pt x="4003" y="3682"/>
                </a:lnTo>
                <a:lnTo>
                  <a:pt x="4151" y="3509"/>
                </a:lnTo>
                <a:lnTo>
                  <a:pt x="4250" y="3336"/>
                </a:lnTo>
                <a:lnTo>
                  <a:pt x="4349" y="3139"/>
                </a:lnTo>
                <a:lnTo>
                  <a:pt x="4423" y="2916"/>
                </a:lnTo>
                <a:lnTo>
                  <a:pt x="4472" y="2719"/>
                </a:lnTo>
                <a:lnTo>
                  <a:pt x="4522" y="2496"/>
                </a:lnTo>
                <a:lnTo>
                  <a:pt x="4522" y="2249"/>
                </a:lnTo>
                <a:lnTo>
                  <a:pt x="4522" y="2027"/>
                </a:lnTo>
                <a:lnTo>
                  <a:pt x="4472" y="1805"/>
                </a:lnTo>
                <a:lnTo>
                  <a:pt x="4423" y="1582"/>
                </a:lnTo>
                <a:lnTo>
                  <a:pt x="4349" y="1385"/>
                </a:lnTo>
                <a:lnTo>
                  <a:pt x="4250" y="1187"/>
                </a:lnTo>
                <a:lnTo>
                  <a:pt x="4151" y="989"/>
                </a:lnTo>
                <a:lnTo>
                  <a:pt x="4003" y="816"/>
                </a:lnTo>
                <a:lnTo>
                  <a:pt x="3854" y="668"/>
                </a:lnTo>
                <a:lnTo>
                  <a:pt x="3706" y="520"/>
                </a:lnTo>
                <a:lnTo>
                  <a:pt x="3533" y="371"/>
                </a:lnTo>
                <a:lnTo>
                  <a:pt x="3336" y="273"/>
                </a:lnTo>
                <a:lnTo>
                  <a:pt x="3138" y="174"/>
                </a:lnTo>
                <a:lnTo>
                  <a:pt x="2940" y="100"/>
                </a:lnTo>
                <a:lnTo>
                  <a:pt x="2718" y="50"/>
                </a:lnTo>
                <a:lnTo>
                  <a:pt x="24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7"/>
          <p:cNvSpPr/>
          <p:nvPr/>
        </p:nvSpPr>
        <p:spPr>
          <a:xfrm rot="10800000" flipH="1">
            <a:off x="179639" y="140316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53" y="25"/>
                </a:lnTo>
                <a:lnTo>
                  <a:pt x="3880" y="75"/>
                </a:lnTo>
                <a:lnTo>
                  <a:pt x="3732" y="149"/>
                </a:lnTo>
                <a:lnTo>
                  <a:pt x="3583" y="272"/>
                </a:lnTo>
                <a:lnTo>
                  <a:pt x="248" y="3583"/>
                </a:lnTo>
                <a:lnTo>
                  <a:pt x="149" y="3731"/>
                </a:lnTo>
                <a:lnTo>
                  <a:pt x="75" y="3880"/>
                </a:lnTo>
                <a:lnTo>
                  <a:pt x="26" y="4053"/>
                </a:lnTo>
                <a:lnTo>
                  <a:pt x="1" y="4226"/>
                </a:lnTo>
                <a:lnTo>
                  <a:pt x="26" y="4374"/>
                </a:lnTo>
                <a:lnTo>
                  <a:pt x="75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42"/>
                </a:lnTo>
                <a:lnTo>
                  <a:pt x="544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11" y="5041"/>
                </a:lnTo>
                <a:lnTo>
                  <a:pt x="1360" y="4942"/>
                </a:lnTo>
                <a:lnTo>
                  <a:pt x="1508" y="4843"/>
                </a:lnTo>
                <a:lnTo>
                  <a:pt x="4844" y="1508"/>
                </a:lnTo>
                <a:lnTo>
                  <a:pt x="4942" y="1384"/>
                </a:lnTo>
                <a:lnTo>
                  <a:pt x="5017" y="1211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7" y="569"/>
                </a:lnTo>
                <a:lnTo>
                  <a:pt x="4942" y="396"/>
                </a:lnTo>
                <a:lnTo>
                  <a:pt x="4844" y="272"/>
                </a:lnTo>
                <a:lnTo>
                  <a:pt x="4695" y="149"/>
                </a:lnTo>
                <a:lnTo>
                  <a:pt x="4547" y="75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7"/>
          <p:cNvSpPr/>
          <p:nvPr/>
        </p:nvSpPr>
        <p:spPr>
          <a:xfrm rot="10800000" flipH="1">
            <a:off x="179639" y="140316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90" y="0"/>
                </a:moveTo>
                <a:lnTo>
                  <a:pt x="717" y="25"/>
                </a:lnTo>
                <a:lnTo>
                  <a:pt x="544" y="75"/>
                </a:lnTo>
                <a:lnTo>
                  <a:pt x="396" y="149"/>
                </a:lnTo>
                <a:lnTo>
                  <a:pt x="248" y="272"/>
                </a:lnTo>
                <a:lnTo>
                  <a:pt x="149" y="396"/>
                </a:lnTo>
                <a:lnTo>
                  <a:pt x="75" y="569"/>
                </a:lnTo>
                <a:lnTo>
                  <a:pt x="26" y="717"/>
                </a:lnTo>
                <a:lnTo>
                  <a:pt x="1" y="890"/>
                </a:lnTo>
                <a:lnTo>
                  <a:pt x="26" y="1063"/>
                </a:lnTo>
                <a:lnTo>
                  <a:pt x="75" y="1211"/>
                </a:lnTo>
                <a:lnTo>
                  <a:pt x="149" y="1384"/>
                </a:lnTo>
                <a:lnTo>
                  <a:pt x="248" y="1508"/>
                </a:lnTo>
                <a:lnTo>
                  <a:pt x="3583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42"/>
                </a:lnTo>
                <a:lnTo>
                  <a:pt x="4844" y="4843"/>
                </a:lnTo>
                <a:lnTo>
                  <a:pt x="4942" y="4695"/>
                </a:lnTo>
                <a:lnTo>
                  <a:pt x="5017" y="4547"/>
                </a:lnTo>
                <a:lnTo>
                  <a:pt x="5066" y="4374"/>
                </a:lnTo>
                <a:lnTo>
                  <a:pt x="5091" y="4226"/>
                </a:lnTo>
                <a:lnTo>
                  <a:pt x="5066" y="4053"/>
                </a:lnTo>
                <a:lnTo>
                  <a:pt x="5017" y="3880"/>
                </a:lnTo>
                <a:lnTo>
                  <a:pt x="4942" y="3731"/>
                </a:lnTo>
                <a:lnTo>
                  <a:pt x="4844" y="3583"/>
                </a:lnTo>
                <a:lnTo>
                  <a:pt x="1508" y="272"/>
                </a:lnTo>
                <a:lnTo>
                  <a:pt x="1360" y="149"/>
                </a:lnTo>
                <a:lnTo>
                  <a:pt x="1211" y="75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60192" y="3102450"/>
            <a:ext cx="1651033" cy="1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4" y="46326"/>
            <a:ext cx="3388226" cy="26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8"/>
          <p:cNvSpPr/>
          <p:nvPr/>
        </p:nvSpPr>
        <p:spPr>
          <a:xfrm>
            <a:off x="600573" y="907229"/>
            <a:ext cx="224461" cy="224427"/>
          </a:xfrm>
          <a:custGeom>
            <a:avLst/>
            <a:gdLst/>
            <a:ahLst/>
            <a:cxnLst/>
            <a:rect l="l" t="t" r="r" b="b"/>
            <a:pathLst>
              <a:path w="6500" h="6499" extrusionOk="0">
                <a:moveTo>
                  <a:pt x="3262" y="1"/>
                </a:moveTo>
                <a:lnTo>
                  <a:pt x="2916" y="25"/>
                </a:lnTo>
                <a:lnTo>
                  <a:pt x="2595" y="75"/>
                </a:lnTo>
                <a:lnTo>
                  <a:pt x="2299" y="149"/>
                </a:lnTo>
                <a:lnTo>
                  <a:pt x="2002" y="272"/>
                </a:lnTo>
                <a:lnTo>
                  <a:pt x="1706" y="396"/>
                </a:lnTo>
                <a:lnTo>
                  <a:pt x="1434" y="569"/>
                </a:lnTo>
                <a:lnTo>
                  <a:pt x="1187" y="742"/>
                </a:lnTo>
                <a:lnTo>
                  <a:pt x="964" y="964"/>
                </a:lnTo>
                <a:lnTo>
                  <a:pt x="742" y="1187"/>
                </a:lnTo>
                <a:lnTo>
                  <a:pt x="569" y="1434"/>
                </a:lnTo>
                <a:lnTo>
                  <a:pt x="396" y="1705"/>
                </a:lnTo>
                <a:lnTo>
                  <a:pt x="273" y="2002"/>
                </a:lnTo>
                <a:lnTo>
                  <a:pt x="149" y="2298"/>
                </a:lnTo>
                <a:lnTo>
                  <a:pt x="75" y="2595"/>
                </a:lnTo>
                <a:lnTo>
                  <a:pt x="26" y="2916"/>
                </a:lnTo>
                <a:lnTo>
                  <a:pt x="1" y="3262"/>
                </a:lnTo>
                <a:lnTo>
                  <a:pt x="26" y="3583"/>
                </a:lnTo>
                <a:lnTo>
                  <a:pt x="75" y="3904"/>
                </a:lnTo>
                <a:lnTo>
                  <a:pt x="149" y="4226"/>
                </a:lnTo>
                <a:lnTo>
                  <a:pt x="273" y="4522"/>
                </a:lnTo>
                <a:lnTo>
                  <a:pt x="396" y="4794"/>
                </a:lnTo>
                <a:lnTo>
                  <a:pt x="569" y="5066"/>
                </a:lnTo>
                <a:lnTo>
                  <a:pt x="742" y="5313"/>
                </a:lnTo>
                <a:lnTo>
                  <a:pt x="964" y="5560"/>
                </a:lnTo>
                <a:lnTo>
                  <a:pt x="1187" y="5758"/>
                </a:lnTo>
                <a:lnTo>
                  <a:pt x="1434" y="5955"/>
                </a:lnTo>
                <a:lnTo>
                  <a:pt x="1706" y="6103"/>
                </a:lnTo>
                <a:lnTo>
                  <a:pt x="2002" y="6252"/>
                </a:lnTo>
                <a:lnTo>
                  <a:pt x="2299" y="6351"/>
                </a:lnTo>
                <a:lnTo>
                  <a:pt x="2595" y="6425"/>
                </a:lnTo>
                <a:lnTo>
                  <a:pt x="2916" y="6474"/>
                </a:lnTo>
                <a:lnTo>
                  <a:pt x="3262" y="6499"/>
                </a:lnTo>
                <a:lnTo>
                  <a:pt x="3584" y="6474"/>
                </a:lnTo>
                <a:lnTo>
                  <a:pt x="3905" y="6425"/>
                </a:lnTo>
                <a:lnTo>
                  <a:pt x="4226" y="6351"/>
                </a:lnTo>
                <a:lnTo>
                  <a:pt x="4522" y="6252"/>
                </a:lnTo>
                <a:lnTo>
                  <a:pt x="4794" y="6103"/>
                </a:lnTo>
                <a:lnTo>
                  <a:pt x="5066" y="5955"/>
                </a:lnTo>
                <a:lnTo>
                  <a:pt x="5313" y="5758"/>
                </a:lnTo>
                <a:lnTo>
                  <a:pt x="5560" y="5560"/>
                </a:lnTo>
                <a:lnTo>
                  <a:pt x="5758" y="5313"/>
                </a:lnTo>
                <a:lnTo>
                  <a:pt x="5956" y="5066"/>
                </a:lnTo>
                <a:lnTo>
                  <a:pt x="6104" y="4794"/>
                </a:lnTo>
                <a:lnTo>
                  <a:pt x="6252" y="4522"/>
                </a:lnTo>
                <a:lnTo>
                  <a:pt x="6351" y="4226"/>
                </a:lnTo>
                <a:lnTo>
                  <a:pt x="6450" y="3904"/>
                </a:lnTo>
                <a:lnTo>
                  <a:pt x="6474" y="3583"/>
                </a:lnTo>
                <a:lnTo>
                  <a:pt x="6499" y="3262"/>
                </a:lnTo>
                <a:lnTo>
                  <a:pt x="6474" y="2916"/>
                </a:lnTo>
                <a:lnTo>
                  <a:pt x="6450" y="2595"/>
                </a:lnTo>
                <a:lnTo>
                  <a:pt x="6351" y="2298"/>
                </a:lnTo>
                <a:lnTo>
                  <a:pt x="6252" y="2002"/>
                </a:lnTo>
                <a:lnTo>
                  <a:pt x="6104" y="1705"/>
                </a:lnTo>
                <a:lnTo>
                  <a:pt x="5956" y="1434"/>
                </a:lnTo>
                <a:lnTo>
                  <a:pt x="5758" y="1187"/>
                </a:lnTo>
                <a:lnTo>
                  <a:pt x="5560" y="964"/>
                </a:lnTo>
                <a:lnTo>
                  <a:pt x="5313" y="742"/>
                </a:lnTo>
                <a:lnTo>
                  <a:pt x="5066" y="569"/>
                </a:lnTo>
                <a:lnTo>
                  <a:pt x="4794" y="396"/>
                </a:lnTo>
                <a:lnTo>
                  <a:pt x="4522" y="272"/>
                </a:lnTo>
                <a:lnTo>
                  <a:pt x="4226" y="149"/>
                </a:lnTo>
                <a:lnTo>
                  <a:pt x="3905" y="75"/>
                </a:lnTo>
                <a:lnTo>
                  <a:pt x="3584" y="25"/>
                </a:lnTo>
                <a:lnTo>
                  <a:pt x="32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8"/>
          <p:cNvSpPr/>
          <p:nvPr/>
        </p:nvSpPr>
        <p:spPr>
          <a:xfrm>
            <a:off x="4503575" y="4901052"/>
            <a:ext cx="54630" cy="53767"/>
          </a:xfrm>
          <a:custGeom>
            <a:avLst/>
            <a:gdLst/>
            <a:ahLst/>
            <a:cxnLst/>
            <a:rect l="l" t="t" r="r" b="b"/>
            <a:pathLst>
              <a:path w="1582" h="1557" extrusionOk="0">
                <a:moveTo>
                  <a:pt x="643" y="0"/>
                </a:moveTo>
                <a:lnTo>
                  <a:pt x="495" y="50"/>
                </a:lnTo>
                <a:lnTo>
                  <a:pt x="347" y="124"/>
                </a:lnTo>
                <a:lnTo>
                  <a:pt x="223" y="223"/>
                </a:lnTo>
                <a:lnTo>
                  <a:pt x="149" y="346"/>
                </a:lnTo>
                <a:lnTo>
                  <a:pt x="75" y="470"/>
                </a:lnTo>
                <a:lnTo>
                  <a:pt x="25" y="618"/>
                </a:lnTo>
                <a:lnTo>
                  <a:pt x="1" y="766"/>
                </a:lnTo>
                <a:lnTo>
                  <a:pt x="25" y="939"/>
                </a:lnTo>
                <a:lnTo>
                  <a:pt x="75" y="1087"/>
                </a:lnTo>
                <a:lnTo>
                  <a:pt x="149" y="1211"/>
                </a:lnTo>
                <a:lnTo>
                  <a:pt x="223" y="1334"/>
                </a:lnTo>
                <a:lnTo>
                  <a:pt x="347" y="1433"/>
                </a:lnTo>
                <a:lnTo>
                  <a:pt x="495" y="1507"/>
                </a:lnTo>
                <a:lnTo>
                  <a:pt x="643" y="1557"/>
                </a:lnTo>
                <a:lnTo>
                  <a:pt x="940" y="1557"/>
                </a:lnTo>
                <a:lnTo>
                  <a:pt x="1088" y="1507"/>
                </a:lnTo>
                <a:lnTo>
                  <a:pt x="1236" y="1433"/>
                </a:lnTo>
                <a:lnTo>
                  <a:pt x="1335" y="1334"/>
                </a:lnTo>
                <a:lnTo>
                  <a:pt x="1434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82" y="766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6"/>
                </a:lnTo>
                <a:lnTo>
                  <a:pt x="1335" y="223"/>
                </a:lnTo>
                <a:lnTo>
                  <a:pt x="1236" y="124"/>
                </a:lnTo>
                <a:lnTo>
                  <a:pt x="1088" y="50"/>
                </a:lnTo>
                <a:lnTo>
                  <a:pt x="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28"/>
          <p:cNvGrpSpPr/>
          <p:nvPr/>
        </p:nvGrpSpPr>
        <p:grpSpPr>
          <a:xfrm>
            <a:off x="3863814" y="1037050"/>
            <a:ext cx="1624594" cy="1726157"/>
            <a:chOff x="2027214" y="1701600"/>
            <a:chExt cx="1624594" cy="1726157"/>
          </a:xfrm>
        </p:grpSpPr>
        <p:sp>
          <p:nvSpPr>
            <p:cNvPr id="367" name="Google Shape;367;p28"/>
            <p:cNvSpPr/>
            <p:nvPr/>
          </p:nvSpPr>
          <p:spPr>
            <a:xfrm>
              <a:off x="2546872" y="2323650"/>
              <a:ext cx="1104936" cy="1104108"/>
            </a:xfrm>
            <a:custGeom>
              <a:avLst/>
              <a:gdLst/>
              <a:ahLst/>
              <a:cxnLst/>
              <a:rect l="l" t="t" r="r" b="b"/>
              <a:pathLst>
                <a:path w="31997" h="31973" extrusionOk="0">
                  <a:moveTo>
                    <a:pt x="15986" y="692"/>
                  </a:moveTo>
                  <a:lnTo>
                    <a:pt x="16777" y="717"/>
                  </a:lnTo>
                  <a:lnTo>
                    <a:pt x="17567" y="766"/>
                  </a:lnTo>
                  <a:lnTo>
                    <a:pt x="18333" y="865"/>
                  </a:lnTo>
                  <a:lnTo>
                    <a:pt x="19075" y="1013"/>
                  </a:lnTo>
                  <a:lnTo>
                    <a:pt x="19816" y="1186"/>
                  </a:lnTo>
                  <a:lnTo>
                    <a:pt x="20532" y="1384"/>
                  </a:lnTo>
                  <a:lnTo>
                    <a:pt x="21249" y="1631"/>
                  </a:lnTo>
                  <a:lnTo>
                    <a:pt x="21941" y="1903"/>
                  </a:lnTo>
                  <a:lnTo>
                    <a:pt x="22608" y="2199"/>
                  </a:lnTo>
                  <a:lnTo>
                    <a:pt x="23275" y="2545"/>
                  </a:lnTo>
                  <a:lnTo>
                    <a:pt x="23917" y="2916"/>
                  </a:lnTo>
                  <a:lnTo>
                    <a:pt x="24535" y="3311"/>
                  </a:lnTo>
                  <a:lnTo>
                    <a:pt x="25128" y="3731"/>
                  </a:lnTo>
                  <a:lnTo>
                    <a:pt x="25721" y="4201"/>
                  </a:lnTo>
                  <a:lnTo>
                    <a:pt x="26265" y="4670"/>
                  </a:lnTo>
                  <a:lnTo>
                    <a:pt x="26808" y="5189"/>
                  </a:lnTo>
                  <a:lnTo>
                    <a:pt x="27302" y="5708"/>
                  </a:lnTo>
                  <a:lnTo>
                    <a:pt x="27797" y="6276"/>
                  </a:lnTo>
                  <a:lnTo>
                    <a:pt x="28241" y="6844"/>
                  </a:lnTo>
                  <a:lnTo>
                    <a:pt x="28661" y="7437"/>
                  </a:lnTo>
                  <a:lnTo>
                    <a:pt x="29057" y="8055"/>
                  </a:lnTo>
                  <a:lnTo>
                    <a:pt x="29427" y="8697"/>
                  </a:lnTo>
                  <a:lnTo>
                    <a:pt x="29773" y="9365"/>
                  </a:lnTo>
                  <a:lnTo>
                    <a:pt x="30070" y="10032"/>
                  </a:lnTo>
                  <a:lnTo>
                    <a:pt x="30342" y="10723"/>
                  </a:lnTo>
                  <a:lnTo>
                    <a:pt x="30589" y="11440"/>
                  </a:lnTo>
                  <a:lnTo>
                    <a:pt x="30811" y="12157"/>
                  </a:lnTo>
                  <a:lnTo>
                    <a:pt x="30959" y="12898"/>
                  </a:lnTo>
                  <a:lnTo>
                    <a:pt x="31108" y="13664"/>
                  </a:lnTo>
                  <a:lnTo>
                    <a:pt x="31206" y="14430"/>
                  </a:lnTo>
                  <a:lnTo>
                    <a:pt x="31256" y="15196"/>
                  </a:lnTo>
                  <a:lnTo>
                    <a:pt x="31280" y="15986"/>
                  </a:lnTo>
                  <a:lnTo>
                    <a:pt x="31256" y="16777"/>
                  </a:lnTo>
                  <a:lnTo>
                    <a:pt x="31206" y="17543"/>
                  </a:lnTo>
                  <a:lnTo>
                    <a:pt x="31108" y="18309"/>
                  </a:lnTo>
                  <a:lnTo>
                    <a:pt x="30959" y="19050"/>
                  </a:lnTo>
                  <a:lnTo>
                    <a:pt x="30811" y="19791"/>
                  </a:lnTo>
                  <a:lnTo>
                    <a:pt x="30589" y="20533"/>
                  </a:lnTo>
                  <a:lnTo>
                    <a:pt x="30342" y="21224"/>
                  </a:lnTo>
                  <a:lnTo>
                    <a:pt x="30070" y="21916"/>
                  </a:lnTo>
                  <a:lnTo>
                    <a:pt x="29773" y="22608"/>
                  </a:lnTo>
                  <a:lnTo>
                    <a:pt x="29427" y="23251"/>
                  </a:lnTo>
                  <a:lnTo>
                    <a:pt x="29057" y="23893"/>
                  </a:lnTo>
                  <a:lnTo>
                    <a:pt x="28661" y="24511"/>
                  </a:lnTo>
                  <a:lnTo>
                    <a:pt x="28241" y="25128"/>
                  </a:lnTo>
                  <a:lnTo>
                    <a:pt x="27797" y="25697"/>
                  </a:lnTo>
                  <a:lnTo>
                    <a:pt x="27302" y="26240"/>
                  </a:lnTo>
                  <a:lnTo>
                    <a:pt x="26808" y="26784"/>
                  </a:lnTo>
                  <a:lnTo>
                    <a:pt x="26265" y="27278"/>
                  </a:lnTo>
                  <a:lnTo>
                    <a:pt x="25721" y="27772"/>
                  </a:lnTo>
                  <a:lnTo>
                    <a:pt x="25128" y="28217"/>
                  </a:lnTo>
                  <a:lnTo>
                    <a:pt x="24535" y="28662"/>
                  </a:lnTo>
                  <a:lnTo>
                    <a:pt x="23917" y="29057"/>
                  </a:lnTo>
                  <a:lnTo>
                    <a:pt x="23275" y="29428"/>
                  </a:lnTo>
                  <a:lnTo>
                    <a:pt x="22608" y="29749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2" y="30589"/>
                  </a:lnTo>
                  <a:lnTo>
                    <a:pt x="19816" y="30787"/>
                  </a:lnTo>
                  <a:lnTo>
                    <a:pt x="19075" y="30959"/>
                  </a:lnTo>
                  <a:lnTo>
                    <a:pt x="18333" y="31083"/>
                  </a:lnTo>
                  <a:lnTo>
                    <a:pt x="17567" y="31182"/>
                  </a:lnTo>
                  <a:lnTo>
                    <a:pt x="16777" y="31256"/>
                  </a:lnTo>
                  <a:lnTo>
                    <a:pt x="15220" y="31256"/>
                  </a:lnTo>
                  <a:lnTo>
                    <a:pt x="14430" y="31182"/>
                  </a:lnTo>
                  <a:lnTo>
                    <a:pt x="13664" y="31083"/>
                  </a:lnTo>
                  <a:lnTo>
                    <a:pt x="12922" y="30959"/>
                  </a:lnTo>
                  <a:lnTo>
                    <a:pt x="12181" y="30787"/>
                  </a:lnTo>
                  <a:lnTo>
                    <a:pt x="11465" y="30589"/>
                  </a:lnTo>
                  <a:lnTo>
                    <a:pt x="10748" y="30342"/>
                  </a:lnTo>
                  <a:lnTo>
                    <a:pt x="10056" y="30070"/>
                  </a:lnTo>
                  <a:lnTo>
                    <a:pt x="9389" y="29749"/>
                  </a:lnTo>
                  <a:lnTo>
                    <a:pt x="8722" y="29428"/>
                  </a:lnTo>
                  <a:lnTo>
                    <a:pt x="8080" y="29057"/>
                  </a:lnTo>
                  <a:lnTo>
                    <a:pt x="7462" y="28662"/>
                  </a:lnTo>
                  <a:lnTo>
                    <a:pt x="6869" y="28217"/>
                  </a:lnTo>
                  <a:lnTo>
                    <a:pt x="6276" y="27772"/>
                  </a:lnTo>
                  <a:lnTo>
                    <a:pt x="5732" y="27278"/>
                  </a:lnTo>
                  <a:lnTo>
                    <a:pt x="5189" y="26784"/>
                  </a:lnTo>
                  <a:lnTo>
                    <a:pt x="4695" y="26240"/>
                  </a:lnTo>
                  <a:lnTo>
                    <a:pt x="4200" y="25697"/>
                  </a:lnTo>
                  <a:lnTo>
                    <a:pt x="3756" y="25128"/>
                  </a:lnTo>
                  <a:lnTo>
                    <a:pt x="3336" y="24511"/>
                  </a:lnTo>
                  <a:lnTo>
                    <a:pt x="2940" y="23893"/>
                  </a:lnTo>
                  <a:lnTo>
                    <a:pt x="2570" y="23251"/>
                  </a:lnTo>
                  <a:lnTo>
                    <a:pt x="2224" y="22608"/>
                  </a:lnTo>
                  <a:lnTo>
                    <a:pt x="1927" y="21916"/>
                  </a:lnTo>
                  <a:lnTo>
                    <a:pt x="1631" y="21224"/>
                  </a:lnTo>
                  <a:lnTo>
                    <a:pt x="1408" y="20533"/>
                  </a:lnTo>
                  <a:lnTo>
                    <a:pt x="1186" y="19791"/>
                  </a:lnTo>
                  <a:lnTo>
                    <a:pt x="1013" y="19050"/>
                  </a:lnTo>
                  <a:lnTo>
                    <a:pt x="890" y="18309"/>
                  </a:lnTo>
                  <a:lnTo>
                    <a:pt x="791" y="17543"/>
                  </a:lnTo>
                  <a:lnTo>
                    <a:pt x="741" y="16777"/>
                  </a:lnTo>
                  <a:lnTo>
                    <a:pt x="717" y="15986"/>
                  </a:lnTo>
                  <a:lnTo>
                    <a:pt x="741" y="15196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898"/>
                  </a:lnTo>
                  <a:lnTo>
                    <a:pt x="1186" y="12157"/>
                  </a:lnTo>
                  <a:lnTo>
                    <a:pt x="1408" y="11440"/>
                  </a:lnTo>
                  <a:lnTo>
                    <a:pt x="1631" y="10723"/>
                  </a:lnTo>
                  <a:lnTo>
                    <a:pt x="1927" y="10032"/>
                  </a:lnTo>
                  <a:lnTo>
                    <a:pt x="2224" y="9365"/>
                  </a:lnTo>
                  <a:lnTo>
                    <a:pt x="2570" y="8697"/>
                  </a:lnTo>
                  <a:lnTo>
                    <a:pt x="2940" y="8055"/>
                  </a:lnTo>
                  <a:lnTo>
                    <a:pt x="3336" y="7437"/>
                  </a:lnTo>
                  <a:lnTo>
                    <a:pt x="3756" y="6844"/>
                  </a:lnTo>
                  <a:lnTo>
                    <a:pt x="4200" y="6276"/>
                  </a:lnTo>
                  <a:lnTo>
                    <a:pt x="4695" y="5708"/>
                  </a:lnTo>
                  <a:lnTo>
                    <a:pt x="5189" y="5189"/>
                  </a:lnTo>
                  <a:lnTo>
                    <a:pt x="5732" y="4670"/>
                  </a:lnTo>
                  <a:lnTo>
                    <a:pt x="6276" y="4201"/>
                  </a:lnTo>
                  <a:lnTo>
                    <a:pt x="6869" y="3731"/>
                  </a:lnTo>
                  <a:lnTo>
                    <a:pt x="7462" y="3311"/>
                  </a:lnTo>
                  <a:lnTo>
                    <a:pt x="8080" y="2916"/>
                  </a:lnTo>
                  <a:lnTo>
                    <a:pt x="8722" y="2545"/>
                  </a:lnTo>
                  <a:lnTo>
                    <a:pt x="9389" y="2199"/>
                  </a:lnTo>
                  <a:lnTo>
                    <a:pt x="10056" y="1903"/>
                  </a:lnTo>
                  <a:lnTo>
                    <a:pt x="10748" y="1631"/>
                  </a:lnTo>
                  <a:lnTo>
                    <a:pt x="11465" y="1384"/>
                  </a:lnTo>
                  <a:lnTo>
                    <a:pt x="12181" y="1186"/>
                  </a:lnTo>
                  <a:lnTo>
                    <a:pt x="12922" y="1013"/>
                  </a:lnTo>
                  <a:lnTo>
                    <a:pt x="13664" y="865"/>
                  </a:lnTo>
                  <a:lnTo>
                    <a:pt x="14430" y="766"/>
                  </a:lnTo>
                  <a:lnTo>
                    <a:pt x="15220" y="717"/>
                  </a:lnTo>
                  <a:lnTo>
                    <a:pt x="15986" y="692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5" y="74"/>
                  </a:lnTo>
                  <a:lnTo>
                    <a:pt x="13565" y="173"/>
                  </a:lnTo>
                  <a:lnTo>
                    <a:pt x="12774" y="321"/>
                  </a:lnTo>
                  <a:lnTo>
                    <a:pt x="12008" y="494"/>
                  </a:lnTo>
                  <a:lnTo>
                    <a:pt x="11242" y="717"/>
                  </a:lnTo>
                  <a:lnTo>
                    <a:pt x="10501" y="964"/>
                  </a:lnTo>
                  <a:lnTo>
                    <a:pt x="9784" y="1260"/>
                  </a:lnTo>
                  <a:lnTo>
                    <a:pt x="9068" y="1581"/>
                  </a:lnTo>
                  <a:lnTo>
                    <a:pt x="8376" y="1927"/>
                  </a:lnTo>
                  <a:lnTo>
                    <a:pt x="7709" y="2298"/>
                  </a:lnTo>
                  <a:lnTo>
                    <a:pt x="7067" y="2718"/>
                  </a:lnTo>
                  <a:lnTo>
                    <a:pt x="6449" y="3163"/>
                  </a:lnTo>
                  <a:lnTo>
                    <a:pt x="5831" y="3657"/>
                  </a:lnTo>
                  <a:lnTo>
                    <a:pt x="5263" y="4151"/>
                  </a:lnTo>
                  <a:lnTo>
                    <a:pt x="4695" y="4670"/>
                  </a:lnTo>
                  <a:lnTo>
                    <a:pt x="4176" y="5238"/>
                  </a:lnTo>
                  <a:lnTo>
                    <a:pt x="3657" y="5807"/>
                  </a:lnTo>
                  <a:lnTo>
                    <a:pt x="3187" y="6424"/>
                  </a:lnTo>
                  <a:lnTo>
                    <a:pt x="2743" y="7042"/>
                  </a:lnTo>
                  <a:lnTo>
                    <a:pt x="2323" y="7684"/>
                  </a:lnTo>
                  <a:lnTo>
                    <a:pt x="1952" y="8376"/>
                  </a:lnTo>
                  <a:lnTo>
                    <a:pt x="1581" y="9043"/>
                  </a:lnTo>
                  <a:lnTo>
                    <a:pt x="1260" y="9760"/>
                  </a:lnTo>
                  <a:lnTo>
                    <a:pt x="988" y="10501"/>
                  </a:lnTo>
                  <a:lnTo>
                    <a:pt x="717" y="11242"/>
                  </a:lnTo>
                  <a:lnTo>
                    <a:pt x="519" y="11984"/>
                  </a:lnTo>
                  <a:lnTo>
                    <a:pt x="321" y="12774"/>
                  </a:lnTo>
                  <a:lnTo>
                    <a:pt x="198" y="13540"/>
                  </a:lnTo>
                  <a:lnTo>
                    <a:pt x="99" y="14356"/>
                  </a:lnTo>
                  <a:lnTo>
                    <a:pt x="25" y="15171"/>
                  </a:lnTo>
                  <a:lnTo>
                    <a:pt x="0" y="15986"/>
                  </a:lnTo>
                  <a:lnTo>
                    <a:pt x="25" y="16802"/>
                  </a:lnTo>
                  <a:lnTo>
                    <a:pt x="99" y="17617"/>
                  </a:lnTo>
                  <a:lnTo>
                    <a:pt x="198" y="18408"/>
                  </a:lnTo>
                  <a:lnTo>
                    <a:pt x="321" y="19198"/>
                  </a:lnTo>
                  <a:lnTo>
                    <a:pt x="519" y="19964"/>
                  </a:lnTo>
                  <a:lnTo>
                    <a:pt x="717" y="20730"/>
                  </a:lnTo>
                  <a:lnTo>
                    <a:pt x="988" y="21472"/>
                  </a:lnTo>
                  <a:lnTo>
                    <a:pt x="1260" y="22188"/>
                  </a:lnTo>
                  <a:lnTo>
                    <a:pt x="1581" y="22905"/>
                  </a:lnTo>
                  <a:lnTo>
                    <a:pt x="1952" y="23596"/>
                  </a:lnTo>
                  <a:lnTo>
                    <a:pt x="2323" y="24264"/>
                  </a:lnTo>
                  <a:lnTo>
                    <a:pt x="2743" y="24906"/>
                  </a:lnTo>
                  <a:lnTo>
                    <a:pt x="3187" y="25548"/>
                  </a:lnTo>
                  <a:lnTo>
                    <a:pt x="3657" y="26141"/>
                  </a:lnTo>
                  <a:lnTo>
                    <a:pt x="4176" y="26734"/>
                  </a:lnTo>
                  <a:lnTo>
                    <a:pt x="4695" y="27278"/>
                  </a:lnTo>
                  <a:lnTo>
                    <a:pt x="5263" y="27822"/>
                  </a:lnTo>
                  <a:lnTo>
                    <a:pt x="5831" y="28316"/>
                  </a:lnTo>
                  <a:lnTo>
                    <a:pt x="6449" y="28785"/>
                  </a:lnTo>
                  <a:lnTo>
                    <a:pt x="7067" y="29230"/>
                  </a:lnTo>
                  <a:lnTo>
                    <a:pt x="7709" y="29650"/>
                  </a:lnTo>
                  <a:lnTo>
                    <a:pt x="8376" y="30045"/>
                  </a:lnTo>
                  <a:lnTo>
                    <a:pt x="9068" y="30391"/>
                  </a:lnTo>
                  <a:lnTo>
                    <a:pt x="9784" y="30712"/>
                  </a:lnTo>
                  <a:lnTo>
                    <a:pt x="10501" y="31009"/>
                  </a:lnTo>
                  <a:lnTo>
                    <a:pt x="11242" y="31256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75"/>
                  </a:lnTo>
                  <a:lnTo>
                    <a:pt x="14355" y="31898"/>
                  </a:lnTo>
                  <a:lnTo>
                    <a:pt x="15171" y="31948"/>
                  </a:lnTo>
                  <a:lnTo>
                    <a:pt x="15986" y="31973"/>
                  </a:lnTo>
                  <a:lnTo>
                    <a:pt x="16826" y="31948"/>
                  </a:lnTo>
                  <a:lnTo>
                    <a:pt x="17642" y="31898"/>
                  </a:lnTo>
                  <a:lnTo>
                    <a:pt x="18432" y="31775"/>
                  </a:lnTo>
                  <a:lnTo>
                    <a:pt x="19223" y="31651"/>
                  </a:lnTo>
                  <a:lnTo>
                    <a:pt x="19989" y="31478"/>
                  </a:lnTo>
                  <a:lnTo>
                    <a:pt x="20755" y="31256"/>
                  </a:lnTo>
                  <a:lnTo>
                    <a:pt x="21496" y="31009"/>
                  </a:lnTo>
                  <a:lnTo>
                    <a:pt x="22213" y="30712"/>
                  </a:lnTo>
                  <a:lnTo>
                    <a:pt x="22929" y="30391"/>
                  </a:lnTo>
                  <a:lnTo>
                    <a:pt x="23621" y="30045"/>
                  </a:lnTo>
                  <a:lnTo>
                    <a:pt x="24288" y="29650"/>
                  </a:lnTo>
                  <a:lnTo>
                    <a:pt x="24931" y="29230"/>
                  </a:lnTo>
                  <a:lnTo>
                    <a:pt x="25548" y="28785"/>
                  </a:lnTo>
                  <a:lnTo>
                    <a:pt x="26166" y="28316"/>
                  </a:lnTo>
                  <a:lnTo>
                    <a:pt x="26734" y="27822"/>
                  </a:lnTo>
                  <a:lnTo>
                    <a:pt x="27302" y="27278"/>
                  </a:lnTo>
                  <a:lnTo>
                    <a:pt x="27821" y="26734"/>
                  </a:lnTo>
                  <a:lnTo>
                    <a:pt x="28340" y="26141"/>
                  </a:lnTo>
                  <a:lnTo>
                    <a:pt x="28810" y="25548"/>
                  </a:lnTo>
                  <a:lnTo>
                    <a:pt x="29254" y="24906"/>
                  </a:lnTo>
                  <a:lnTo>
                    <a:pt x="29674" y="24264"/>
                  </a:lnTo>
                  <a:lnTo>
                    <a:pt x="30045" y="23596"/>
                  </a:lnTo>
                  <a:lnTo>
                    <a:pt x="30416" y="22905"/>
                  </a:lnTo>
                  <a:lnTo>
                    <a:pt x="30737" y="22188"/>
                  </a:lnTo>
                  <a:lnTo>
                    <a:pt x="31009" y="21472"/>
                  </a:lnTo>
                  <a:lnTo>
                    <a:pt x="31256" y="20730"/>
                  </a:lnTo>
                  <a:lnTo>
                    <a:pt x="31478" y="19964"/>
                  </a:lnTo>
                  <a:lnTo>
                    <a:pt x="31651" y="19198"/>
                  </a:lnTo>
                  <a:lnTo>
                    <a:pt x="31799" y="18408"/>
                  </a:lnTo>
                  <a:lnTo>
                    <a:pt x="31898" y="17617"/>
                  </a:lnTo>
                  <a:lnTo>
                    <a:pt x="31972" y="16802"/>
                  </a:lnTo>
                  <a:lnTo>
                    <a:pt x="31997" y="15986"/>
                  </a:lnTo>
                  <a:lnTo>
                    <a:pt x="31972" y="15171"/>
                  </a:lnTo>
                  <a:lnTo>
                    <a:pt x="31898" y="14356"/>
                  </a:lnTo>
                  <a:lnTo>
                    <a:pt x="31799" y="13540"/>
                  </a:lnTo>
                  <a:lnTo>
                    <a:pt x="31651" y="12774"/>
                  </a:lnTo>
                  <a:lnTo>
                    <a:pt x="31478" y="11984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37" y="9760"/>
                  </a:lnTo>
                  <a:lnTo>
                    <a:pt x="30416" y="9043"/>
                  </a:lnTo>
                  <a:lnTo>
                    <a:pt x="30045" y="8376"/>
                  </a:lnTo>
                  <a:lnTo>
                    <a:pt x="29674" y="7684"/>
                  </a:lnTo>
                  <a:lnTo>
                    <a:pt x="29254" y="7042"/>
                  </a:lnTo>
                  <a:lnTo>
                    <a:pt x="28810" y="6424"/>
                  </a:lnTo>
                  <a:lnTo>
                    <a:pt x="28340" y="5807"/>
                  </a:lnTo>
                  <a:lnTo>
                    <a:pt x="27821" y="5238"/>
                  </a:lnTo>
                  <a:lnTo>
                    <a:pt x="27302" y="4670"/>
                  </a:lnTo>
                  <a:lnTo>
                    <a:pt x="26734" y="4151"/>
                  </a:lnTo>
                  <a:lnTo>
                    <a:pt x="26166" y="3657"/>
                  </a:lnTo>
                  <a:lnTo>
                    <a:pt x="25548" y="3163"/>
                  </a:lnTo>
                  <a:lnTo>
                    <a:pt x="24931" y="2718"/>
                  </a:lnTo>
                  <a:lnTo>
                    <a:pt x="24288" y="2298"/>
                  </a:lnTo>
                  <a:lnTo>
                    <a:pt x="23621" y="1927"/>
                  </a:lnTo>
                  <a:lnTo>
                    <a:pt x="22929" y="1581"/>
                  </a:lnTo>
                  <a:lnTo>
                    <a:pt x="22213" y="1260"/>
                  </a:lnTo>
                  <a:lnTo>
                    <a:pt x="21496" y="964"/>
                  </a:lnTo>
                  <a:lnTo>
                    <a:pt x="20755" y="717"/>
                  </a:lnTo>
                  <a:lnTo>
                    <a:pt x="19989" y="494"/>
                  </a:lnTo>
                  <a:lnTo>
                    <a:pt x="19223" y="321"/>
                  </a:lnTo>
                  <a:lnTo>
                    <a:pt x="18432" y="173"/>
                  </a:lnTo>
                  <a:lnTo>
                    <a:pt x="17642" y="74"/>
                  </a:lnTo>
                  <a:lnTo>
                    <a:pt x="16826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3432548" y="1701600"/>
              <a:ext cx="156156" cy="156190"/>
            </a:xfrm>
            <a:custGeom>
              <a:avLst/>
              <a:gdLst/>
              <a:ahLst/>
              <a:cxnLst/>
              <a:rect l="l" t="t" r="r" b="b"/>
              <a:pathLst>
                <a:path w="4522" h="4523" extrusionOk="0">
                  <a:moveTo>
                    <a:pt x="2026" y="1"/>
                  </a:moveTo>
                  <a:lnTo>
                    <a:pt x="1804" y="50"/>
                  </a:lnTo>
                  <a:lnTo>
                    <a:pt x="1606" y="100"/>
                  </a:lnTo>
                  <a:lnTo>
                    <a:pt x="1384" y="174"/>
                  </a:lnTo>
                  <a:lnTo>
                    <a:pt x="1186" y="273"/>
                  </a:lnTo>
                  <a:lnTo>
                    <a:pt x="1013" y="371"/>
                  </a:lnTo>
                  <a:lnTo>
                    <a:pt x="840" y="520"/>
                  </a:lnTo>
                  <a:lnTo>
                    <a:pt x="667" y="668"/>
                  </a:lnTo>
                  <a:lnTo>
                    <a:pt x="519" y="816"/>
                  </a:lnTo>
                  <a:lnTo>
                    <a:pt x="395" y="989"/>
                  </a:lnTo>
                  <a:lnTo>
                    <a:pt x="272" y="1187"/>
                  </a:lnTo>
                  <a:lnTo>
                    <a:pt x="198" y="1385"/>
                  </a:lnTo>
                  <a:lnTo>
                    <a:pt x="99" y="1582"/>
                  </a:lnTo>
                  <a:lnTo>
                    <a:pt x="49" y="1805"/>
                  </a:lnTo>
                  <a:lnTo>
                    <a:pt x="25" y="2027"/>
                  </a:lnTo>
                  <a:lnTo>
                    <a:pt x="0" y="2249"/>
                  </a:lnTo>
                  <a:lnTo>
                    <a:pt x="25" y="2496"/>
                  </a:lnTo>
                  <a:lnTo>
                    <a:pt x="49" y="2719"/>
                  </a:lnTo>
                  <a:lnTo>
                    <a:pt x="99" y="2916"/>
                  </a:lnTo>
                  <a:lnTo>
                    <a:pt x="198" y="3139"/>
                  </a:lnTo>
                  <a:lnTo>
                    <a:pt x="272" y="3336"/>
                  </a:lnTo>
                  <a:lnTo>
                    <a:pt x="395" y="3509"/>
                  </a:lnTo>
                  <a:lnTo>
                    <a:pt x="519" y="3682"/>
                  </a:lnTo>
                  <a:lnTo>
                    <a:pt x="667" y="3855"/>
                  </a:lnTo>
                  <a:lnTo>
                    <a:pt x="840" y="4004"/>
                  </a:lnTo>
                  <a:lnTo>
                    <a:pt x="1013" y="4127"/>
                  </a:lnTo>
                  <a:lnTo>
                    <a:pt x="1186" y="4251"/>
                  </a:lnTo>
                  <a:lnTo>
                    <a:pt x="1384" y="4350"/>
                  </a:lnTo>
                  <a:lnTo>
                    <a:pt x="1606" y="4424"/>
                  </a:lnTo>
                  <a:lnTo>
                    <a:pt x="1804" y="4473"/>
                  </a:lnTo>
                  <a:lnTo>
                    <a:pt x="2026" y="4498"/>
                  </a:lnTo>
                  <a:lnTo>
                    <a:pt x="2273" y="4522"/>
                  </a:lnTo>
                  <a:lnTo>
                    <a:pt x="2496" y="4498"/>
                  </a:lnTo>
                  <a:lnTo>
                    <a:pt x="2718" y="4473"/>
                  </a:lnTo>
                  <a:lnTo>
                    <a:pt x="2940" y="4424"/>
                  </a:lnTo>
                  <a:lnTo>
                    <a:pt x="3138" y="4350"/>
                  </a:lnTo>
                  <a:lnTo>
                    <a:pt x="3336" y="4251"/>
                  </a:lnTo>
                  <a:lnTo>
                    <a:pt x="3533" y="4127"/>
                  </a:lnTo>
                  <a:lnTo>
                    <a:pt x="3706" y="4004"/>
                  </a:lnTo>
                  <a:lnTo>
                    <a:pt x="3854" y="3855"/>
                  </a:lnTo>
                  <a:lnTo>
                    <a:pt x="4003" y="3682"/>
                  </a:lnTo>
                  <a:lnTo>
                    <a:pt x="4151" y="3509"/>
                  </a:lnTo>
                  <a:lnTo>
                    <a:pt x="4250" y="3336"/>
                  </a:lnTo>
                  <a:lnTo>
                    <a:pt x="4349" y="3139"/>
                  </a:lnTo>
                  <a:lnTo>
                    <a:pt x="4423" y="2916"/>
                  </a:lnTo>
                  <a:lnTo>
                    <a:pt x="4472" y="2719"/>
                  </a:lnTo>
                  <a:lnTo>
                    <a:pt x="4522" y="2496"/>
                  </a:lnTo>
                  <a:lnTo>
                    <a:pt x="4522" y="2249"/>
                  </a:lnTo>
                  <a:lnTo>
                    <a:pt x="4522" y="2027"/>
                  </a:lnTo>
                  <a:lnTo>
                    <a:pt x="4472" y="1805"/>
                  </a:lnTo>
                  <a:lnTo>
                    <a:pt x="4423" y="1582"/>
                  </a:lnTo>
                  <a:lnTo>
                    <a:pt x="4349" y="1385"/>
                  </a:lnTo>
                  <a:lnTo>
                    <a:pt x="4250" y="1187"/>
                  </a:lnTo>
                  <a:lnTo>
                    <a:pt x="4151" y="989"/>
                  </a:lnTo>
                  <a:lnTo>
                    <a:pt x="4003" y="816"/>
                  </a:lnTo>
                  <a:lnTo>
                    <a:pt x="3854" y="668"/>
                  </a:lnTo>
                  <a:lnTo>
                    <a:pt x="3706" y="520"/>
                  </a:lnTo>
                  <a:lnTo>
                    <a:pt x="3533" y="371"/>
                  </a:lnTo>
                  <a:lnTo>
                    <a:pt x="3336" y="273"/>
                  </a:lnTo>
                  <a:lnTo>
                    <a:pt x="3138" y="174"/>
                  </a:lnTo>
                  <a:lnTo>
                    <a:pt x="2940" y="100"/>
                  </a:lnTo>
                  <a:lnTo>
                    <a:pt x="2718" y="50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2027214" y="2015612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4201" y="0"/>
                  </a:moveTo>
                  <a:lnTo>
                    <a:pt x="4053" y="25"/>
                  </a:lnTo>
                  <a:lnTo>
                    <a:pt x="3880" y="75"/>
                  </a:lnTo>
                  <a:lnTo>
                    <a:pt x="3732" y="149"/>
                  </a:lnTo>
                  <a:lnTo>
                    <a:pt x="3583" y="272"/>
                  </a:lnTo>
                  <a:lnTo>
                    <a:pt x="248" y="3583"/>
                  </a:lnTo>
                  <a:lnTo>
                    <a:pt x="149" y="3731"/>
                  </a:lnTo>
                  <a:lnTo>
                    <a:pt x="75" y="3880"/>
                  </a:lnTo>
                  <a:lnTo>
                    <a:pt x="26" y="4053"/>
                  </a:lnTo>
                  <a:lnTo>
                    <a:pt x="1" y="4226"/>
                  </a:lnTo>
                  <a:lnTo>
                    <a:pt x="26" y="4374"/>
                  </a:lnTo>
                  <a:lnTo>
                    <a:pt x="75" y="4547"/>
                  </a:lnTo>
                  <a:lnTo>
                    <a:pt x="149" y="4695"/>
                  </a:lnTo>
                  <a:lnTo>
                    <a:pt x="248" y="4843"/>
                  </a:lnTo>
                  <a:lnTo>
                    <a:pt x="396" y="4942"/>
                  </a:lnTo>
                  <a:lnTo>
                    <a:pt x="544" y="5041"/>
                  </a:lnTo>
                  <a:lnTo>
                    <a:pt x="717" y="5090"/>
                  </a:lnTo>
                  <a:lnTo>
                    <a:pt x="1063" y="5090"/>
                  </a:lnTo>
                  <a:lnTo>
                    <a:pt x="1211" y="5041"/>
                  </a:lnTo>
                  <a:lnTo>
                    <a:pt x="1360" y="4942"/>
                  </a:lnTo>
                  <a:lnTo>
                    <a:pt x="1508" y="4843"/>
                  </a:lnTo>
                  <a:lnTo>
                    <a:pt x="4844" y="1508"/>
                  </a:lnTo>
                  <a:lnTo>
                    <a:pt x="4942" y="1384"/>
                  </a:lnTo>
                  <a:lnTo>
                    <a:pt x="5017" y="1211"/>
                  </a:lnTo>
                  <a:lnTo>
                    <a:pt x="5066" y="1063"/>
                  </a:lnTo>
                  <a:lnTo>
                    <a:pt x="5091" y="890"/>
                  </a:lnTo>
                  <a:lnTo>
                    <a:pt x="5066" y="717"/>
                  </a:lnTo>
                  <a:lnTo>
                    <a:pt x="5017" y="569"/>
                  </a:lnTo>
                  <a:lnTo>
                    <a:pt x="4942" y="396"/>
                  </a:lnTo>
                  <a:lnTo>
                    <a:pt x="4844" y="272"/>
                  </a:lnTo>
                  <a:lnTo>
                    <a:pt x="4695" y="149"/>
                  </a:lnTo>
                  <a:lnTo>
                    <a:pt x="4547" y="75"/>
                  </a:lnTo>
                  <a:lnTo>
                    <a:pt x="4374" y="2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2027214" y="2015612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890" y="0"/>
                  </a:moveTo>
                  <a:lnTo>
                    <a:pt x="717" y="25"/>
                  </a:lnTo>
                  <a:lnTo>
                    <a:pt x="544" y="75"/>
                  </a:lnTo>
                  <a:lnTo>
                    <a:pt x="396" y="149"/>
                  </a:lnTo>
                  <a:lnTo>
                    <a:pt x="248" y="272"/>
                  </a:lnTo>
                  <a:lnTo>
                    <a:pt x="149" y="396"/>
                  </a:lnTo>
                  <a:lnTo>
                    <a:pt x="75" y="569"/>
                  </a:lnTo>
                  <a:lnTo>
                    <a:pt x="26" y="717"/>
                  </a:lnTo>
                  <a:lnTo>
                    <a:pt x="1" y="890"/>
                  </a:lnTo>
                  <a:lnTo>
                    <a:pt x="26" y="1063"/>
                  </a:lnTo>
                  <a:lnTo>
                    <a:pt x="75" y="1211"/>
                  </a:lnTo>
                  <a:lnTo>
                    <a:pt x="149" y="1384"/>
                  </a:lnTo>
                  <a:lnTo>
                    <a:pt x="248" y="1508"/>
                  </a:lnTo>
                  <a:lnTo>
                    <a:pt x="3583" y="4843"/>
                  </a:lnTo>
                  <a:lnTo>
                    <a:pt x="3732" y="4942"/>
                  </a:lnTo>
                  <a:lnTo>
                    <a:pt x="3880" y="5041"/>
                  </a:lnTo>
                  <a:lnTo>
                    <a:pt x="4053" y="5090"/>
                  </a:lnTo>
                  <a:lnTo>
                    <a:pt x="4374" y="5090"/>
                  </a:lnTo>
                  <a:lnTo>
                    <a:pt x="4547" y="5041"/>
                  </a:lnTo>
                  <a:lnTo>
                    <a:pt x="4695" y="4942"/>
                  </a:lnTo>
                  <a:lnTo>
                    <a:pt x="4844" y="4843"/>
                  </a:lnTo>
                  <a:lnTo>
                    <a:pt x="4942" y="4695"/>
                  </a:lnTo>
                  <a:lnTo>
                    <a:pt x="5017" y="4547"/>
                  </a:lnTo>
                  <a:lnTo>
                    <a:pt x="5066" y="4374"/>
                  </a:lnTo>
                  <a:lnTo>
                    <a:pt x="5091" y="4226"/>
                  </a:lnTo>
                  <a:lnTo>
                    <a:pt x="5066" y="4053"/>
                  </a:lnTo>
                  <a:lnTo>
                    <a:pt x="5017" y="3880"/>
                  </a:lnTo>
                  <a:lnTo>
                    <a:pt x="4942" y="3731"/>
                  </a:lnTo>
                  <a:lnTo>
                    <a:pt x="4844" y="3583"/>
                  </a:lnTo>
                  <a:lnTo>
                    <a:pt x="1508" y="272"/>
                  </a:lnTo>
                  <a:lnTo>
                    <a:pt x="1360" y="149"/>
                  </a:lnTo>
                  <a:lnTo>
                    <a:pt x="1211" y="75"/>
                  </a:lnTo>
                  <a:lnTo>
                    <a:pt x="1063" y="25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28"/>
          <p:cNvSpPr/>
          <p:nvPr/>
        </p:nvSpPr>
        <p:spPr>
          <a:xfrm>
            <a:off x="3474965" y="4250478"/>
            <a:ext cx="109261" cy="109226"/>
          </a:xfrm>
          <a:custGeom>
            <a:avLst/>
            <a:gdLst/>
            <a:ahLst/>
            <a:cxnLst/>
            <a:rect l="l" t="t" r="r" b="b"/>
            <a:pathLst>
              <a:path w="3164" h="3163" extrusionOk="0">
                <a:moveTo>
                  <a:pt x="1582" y="0"/>
                </a:moveTo>
                <a:lnTo>
                  <a:pt x="1409" y="25"/>
                </a:lnTo>
                <a:lnTo>
                  <a:pt x="1261" y="50"/>
                </a:lnTo>
                <a:lnTo>
                  <a:pt x="1112" y="74"/>
                </a:lnTo>
                <a:lnTo>
                  <a:pt x="964" y="124"/>
                </a:lnTo>
                <a:lnTo>
                  <a:pt x="840" y="198"/>
                </a:lnTo>
                <a:lnTo>
                  <a:pt x="692" y="272"/>
                </a:lnTo>
                <a:lnTo>
                  <a:pt x="470" y="470"/>
                </a:lnTo>
                <a:lnTo>
                  <a:pt x="272" y="717"/>
                </a:lnTo>
                <a:lnTo>
                  <a:pt x="198" y="840"/>
                </a:lnTo>
                <a:lnTo>
                  <a:pt x="124" y="964"/>
                </a:lnTo>
                <a:lnTo>
                  <a:pt x="75" y="1112"/>
                </a:lnTo>
                <a:lnTo>
                  <a:pt x="50" y="1260"/>
                </a:lnTo>
                <a:lnTo>
                  <a:pt x="25" y="1433"/>
                </a:lnTo>
                <a:lnTo>
                  <a:pt x="0" y="1582"/>
                </a:lnTo>
                <a:lnTo>
                  <a:pt x="25" y="1754"/>
                </a:lnTo>
                <a:lnTo>
                  <a:pt x="50" y="1903"/>
                </a:lnTo>
                <a:lnTo>
                  <a:pt x="75" y="2051"/>
                </a:lnTo>
                <a:lnTo>
                  <a:pt x="124" y="2199"/>
                </a:lnTo>
                <a:lnTo>
                  <a:pt x="198" y="2323"/>
                </a:lnTo>
                <a:lnTo>
                  <a:pt x="272" y="2471"/>
                </a:lnTo>
                <a:lnTo>
                  <a:pt x="470" y="2693"/>
                </a:lnTo>
                <a:lnTo>
                  <a:pt x="692" y="2891"/>
                </a:lnTo>
                <a:lnTo>
                  <a:pt x="840" y="2965"/>
                </a:lnTo>
                <a:lnTo>
                  <a:pt x="964" y="3039"/>
                </a:lnTo>
                <a:lnTo>
                  <a:pt x="1112" y="3089"/>
                </a:lnTo>
                <a:lnTo>
                  <a:pt x="1261" y="3113"/>
                </a:lnTo>
                <a:lnTo>
                  <a:pt x="1409" y="3138"/>
                </a:lnTo>
                <a:lnTo>
                  <a:pt x="1582" y="3163"/>
                </a:lnTo>
                <a:lnTo>
                  <a:pt x="1730" y="3138"/>
                </a:lnTo>
                <a:lnTo>
                  <a:pt x="1903" y="3113"/>
                </a:lnTo>
                <a:lnTo>
                  <a:pt x="2051" y="3089"/>
                </a:lnTo>
                <a:lnTo>
                  <a:pt x="2199" y="3039"/>
                </a:lnTo>
                <a:lnTo>
                  <a:pt x="2323" y="2965"/>
                </a:lnTo>
                <a:lnTo>
                  <a:pt x="2471" y="2891"/>
                </a:lnTo>
                <a:lnTo>
                  <a:pt x="2694" y="2693"/>
                </a:lnTo>
                <a:lnTo>
                  <a:pt x="2891" y="2471"/>
                </a:lnTo>
                <a:lnTo>
                  <a:pt x="2965" y="2323"/>
                </a:lnTo>
                <a:lnTo>
                  <a:pt x="3039" y="2199"/>
                </a:lnTo>
                <a:lnTo>
                  <a:pt x="3089" y="2051"/>
                </a:lnTo>
                <a:lnTo>
                  <a:pt x="3114" y="1903"/>
                </a:lnTo>
                <a:lnTo>
                  <a:pt x="3138" y="1754"/>
                </a:lnTo>
                <a:lnTo>
                  <a:pt x="3163" y="1582"/>
                </a:lnTo>
                <a:lnTo>
                  <a:pt x="3138" y="1433"/>
                </a:lnTo>
                <a:lnTo>
                  <a:pt x="3114" y="1260"/>
                </a:lnTo>
                <a:lnTo>
                  <a:pt x="3089" y="1112"/>
                </a:lnTo>
                <a:lnTo>
                  <a:pt x="3039" y="964"/>
                </a:lnTo>
                <a:lnTo>
                  <a:pt x="2965" y="840"/>
                </a:lnTo>
                <a:lnTo>
                  <a:pt x="2891" y="717"/>
                </a:lnTo>
                <a:lnTo>
                  <a:pt x="2694" y="470"/>
                </a:lnTo>
                <a:lnTo>
                  <a:pt x="2471" y="272"/>
                </a:lnTo>
                <a:lnTo>
                  <a:pt x="2323" y="198"/>
                </a:lnTo>
                <a:lnTo>
                  <a:pt x="2199" y="124"/>
                </a:lnTo>
                <a:lnTo>
                  <a:pt x="2051" y="74"/>
                </a:lnTo>
                <a:lnTo>
                  <a:pt x="1903" y="50"/>
                </a:lnTo>
                <a:lnTo>
                  <a:pt x="1730" y="25"/>
                </a:lnTo>
                <a:lnTo>
                  <a:pt x="158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8"/>
          <p:cNvSpPr/>
          <p:nvPr/>
        </p:nvSpPr>
        <p:spPr>
          <a:xfrm>
            <a:off x="7774866" y="164075"/>
            <a:ext cx="1104108" cy="1104971"/>
          </a:xfrm>
          <a:custGeom>
            <a:avLst/>
            <a:gdLst/>
            <a:ahLst/>
            <a:cxnLst/>
            <a:rect l="l" t="t" r="r" b="b"/>
            <a:pathLst>
              <a:path w="31973" h="31998" extrusionOk="0">
                <a:moveTo>
                  <a:pt x="15986" y="717"/>
                </a:moveTo>
                <a:lnTo>
                  <a:pt x="16777" y="741"/>
                </a:lnTo>
                <a:lnTo>
                  <a:pt x="17543" y="791"/>
                </a:lnTo>
                <a:lnTo>
                  <a:pt x="18309" y="889"/>
                </a:lnTo>
                <a:lnTo>
                  <a:pt x="19075" y="1038"/>
                </a:lnTo>
                <a:lnTo>
                  <a:pt x="19816" y="1186"/>
                </a:lnTo>
                <a:lnTo>
                  <a:pt x="20533" y="1408"/>
                </a:lnTo>
                <a:lnTo>
                  <a:pt x="21249" y="1655"/>
                </a:lnTo>
                <a:lnTo>
                  <a:pt x="21941" y="1927"/>
                </a:lnTo>
                <a:lnTo>
                  <a:pt x="22608" y="2224"/>
                </a:lnTo>
                <a:lnTo>
                  <a:pt x="23275" y="2570"/>
                </a:lnTo>
                <a:lnTo>
                  <a:pt x="23918" y="2940"/>
                </a:lnTo>
                <a:lnTo>
                  <a:pt x="24535" y="3336"/>
                </a:lnTo>
                <a:lnTo>
                  <a:pt x="25128" y="3756"/>
                </a:lnTo>
                <a:lnTo>
                  <a:pt x="25697" y="4200"/>
                </a:lnTo>
                <a:lnTo>
                  <a:pt x="26265" y="4695"/>
                </a:lnTo>
                <a:lnTo>
                  <a:pt x="26784" y="5189"/>
                </a:lnTo>
                <a:lnTo>
                  <a:pt x="27303" y="5732"/>
                </a:lnTo>
                <a:lnTo>
                  <a:pt x="27772" y="6276"/>
                </a:lnTo>
                <a:lnTo>
                  <a:pt x="28242" y="6869"/>
                </a:lnTo>
                <a:lnTo>
                  <a:pt x="28662" y="7462"/>
                </a:lnTo>
                <a:lnTo>
                  <a:pt x="29057" y="8080"/>
                </a:lnTo>
                <a:lnTo>
                  <a:pt x="29428" y="8722"/>
                </a:lnTo>
                <a:lnTo>
                  <a:pt x="29774" y="9389"/>
                </a:lnTo>
                <a:lnTo>
                  <a:pt x="30070" y="10056"/>
                </a:lnTo>
                <a:lnTo>
                  <a:pt x="30342" y="10748"/>
                </a:lnTo>
                <a:lnTo>
                  <a:pt x="30589" y="11465"/>
                </a:lnTo>
                <a:lnTo>
                  <a:pt x="30787" y="12181"/>
                </a:lnTo>
                <a:lnTo>
                  <a:pt x="30960" y="12922"/>
                </a:lnTo>
                <a:lnTo>
                  <a:pt x="31108" y="13664"/>
                </a:lnTo>
                <a:lnTo>
                  <a:pt x="31207" y="14430"/>
                </a:lnTo>
                <a:lnTo>
                  <a:pt x="31256" y="15220"/>
                </a:lnTo>
                <a:lnTo>
                  <a:pt x="31281" y="16011"/>
                </a:lnTo>
                <a:lnTo>
                  <a:pt x="31256" y="16777"/>
                </a:lnTo>
                <a:lnTo>
                  <a:pt x="31207" y="17568"/>
                </a:lnTo>
                <a:lnTo>
                  <a:pt x="31108" y="18333"/>
                </a:lnTo>
                <a:lnTo>
                  <a:pt x="30960" y="19075"/>
                </a:lnTo>
                <a:lnTo>
                  <a:pt x="30787" y="19816"/>
                </a:lnTo>
                <a:lnTo>
                  <a:pt x="30589" y="20532"/>
                </a:lnTo>
                <a:lnTo>
                  <a:pt x="30342" y="21249"/>
                </a:lnTo>
                <a:lnTo>
                  <a:pt x="30070" y="21941"/>
                </a:lnTo>
                <a:lnTo>
                  <a:pt x="29774" y="22608"/>
                </a:lnTo>
                <a:lnTo>
                  <a:pt x="29428" y="23275"/>
                </a:lnTo>
                <a:lnTo>
                  <a:pt x="29057" y="23918"/>
                </a:lnTo>
                <a:lnTo>
                  <a:pt x="28662" y="24535"/>
                </a:lnTo>
                <a:lnTo>
                  <a:pt x="28242" y="25128"/>
                </a:lnTo>
                <a:lnTo>
                  <a:pt x="27772" y="25721"/>
                </a:lnTo>
                <a:lnTo>
                  <a:pt x="27303" y="26265"/>
                </a:lnTo>
                <a:lnTo>
                  <a:pt x="26784" y="26808"/>
                </a:lnTo>
                <a:lnTo>
                  <a:pt x="26265" y="27303"/>
                </a:lnTo>
                <a:lnTo>
                  <a:pt x="25697" y="27797"/>
                </a:lnTo>
                <a:lnTo>
                  <a:pt x="25128" y="28241"/>
                </a:lnTo>
                <a:lnTo>
                  <a:pt x="24535" y="28661"/>
                </a:lnTo>
                <a:lnTo>
                  <a:pt x="23918" y="29057"/>
                </a:lnTo>
                <a:lnTo>
                  <a:pt x="23275" y="29427"/>
                </a:lnTo>
                <a:lnTo>
                  <a:pt x="22608" y="29773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3" y="30589"/>
                </a:lnTo>
                <a:lnTo>
                  <a:pt x="19816" y="30811"/>
                </a:lnTo>
                <a:lnTo>
                  <a:pt x="19075" y="30959"/>
                </a:lnTo>
                <a:lnTo>
                  <a:pt x="18309" y="31108"/>
                </a:lnTo>
                <a:lnTo>
                  <a:pt x="17543" y="31206"/>
                </a:lnTo>
                <a:lnTo>
                  <a:pt x="16777" y="31256"/>
                </a:lnTo>
                <a:lnTo>
                  <a:pt x="15986" y="31281"/>
                </a:lnTo>
                <a:lnTo>
                  <a:pt x="15196" y="31256"/>
                </a:lnTo>
                <a:lnTo>
                  <a:pt x="14430" y="31206"/>
                </a:lnTo>
                <a:lnTo>
                  <a:pt x="13664" y="31108"/>
                </a:lnTo>
                <a:lnTo>
                  <a:pt x="12923" y="30959"/>
                </a:lnTo>
                <a:lnTo>
                  <a:pt x="12181" y="30811"/>
                </a:lnTo>
                <a:lnTo>
                  <a:pt x="11440" y="30589"/>
                </a:lnTo>
                <a:lnTo>
                  <a:pt x="10748" y="30342"/>
                </a:lnTo>
                <a:lnTo>
                  <a:pt x="10057" y="30070"/>
                </a:lnTo>
                <a:lnTo>
                  <a:pt x="9365" y="29773"/>
                </a:lnTo>
                <a:lnTo>
                  <a:pt x="8722" y="29427"/>
                </a:lnTo>
                <a:lnTo>
                  <a:pt x="8080" y="29057"/>
                </a:lnTo>
                <a:lnTo>
                  <a:pt x="7462" y="28661"/>
                </a:lnTo>
                <a:lnTo>
                  <a:pt x="6845" y="28241"/>
                </a:lnTo>
                <a:lnTo>
                  <a:pt x="6276" y="27797"/>
                </a:lnTo>
                <a:lnTo>
                  <a:pt x="5708" y="27303"/>
                </a:lnTo>
                <a:lnTo>
                  <a:pt x="5189" y="26808"/>
                </a:lnTo>
                <a:lnTo>
                  <a:pt x="4670" y="26265"/>
                </a:lnTo>
                <a:lnTo>
                  <a:pt x="4201" y="25721"/>
                </a:lnTo>
                <a:lnTo>
                  <a:pt x="3756" y="25128"/>
                </a:lnTo>
                <a:lnTo>
                  <a:pt x="3311" y="24535"/>
                </a:lnTo>
                <a:lnTo>
                  <a:pt x="2916" y="23918"/>
                </a:lnTo>
                <a:lnTo>
                  <a:pt x="2545" y="23275"/>
                </a:lnTo>
                <a:lnTo>
                  <a:pt x="2224" y="22608"/>
                </a:lnTo>
                <a:lnTo>
                  <a:pt x="1903" y="21941"/>
                </a:lnTo>
                <a:lnTo>
                  <a:pt x="1631" y="21249"/>
                </a:lnTo>
                <a:lnTo>
                  <a:pt x="1384" y="20532"/>
                </a:lnTo>
                <a:lnTo>
                  <a:pt x="1186" y="19816"/>
                </a:lnTo>
                <a:lnTo>
                  <a:pt x="1013" y="19075"/>
                </a:lnTo>
                <a:lnTo>
                  <a:pt x="890" y="18333"/>
                </a:lnTo>
                <a:lnTo>
                  <a:pt x="791" y="17568"/>
                </a:lnTo>
                <a:lnTo>
                  <a:pt x="717" y="16777"/>
                </a:lnTo>
                <a:lnTo>
                  <a:pt x="717" y="16011"/>
                </a:lnTo>
                <a:lnTo>
                  <a:pt x="717" y="15220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922"/>
                </a:lnTo>
                <a:lnTo>
                  <a:pt x="1186" y="12181"/>
                </a:lnTo>
                <a:lnTo>
                  <a:pt x="1384" y="11465"/>
                </a:lnTo>
                <a:lnTo>
                  <a:pt x="1631" y="10748"/>
                </a:lnTo>
                <a:lnTo>
                  <a:pt x="1903" y="10056"/>
                </a:lnTo>
                <a:lnTo>
                  <a:pt x="2224" y="9389"/>
                </a:lnTo>
                <a:lnTo>
                  <a:pt x="2545" y="8722"/>
                </a:lnTo>
                <a:lnTo>
                  <a:pt x="2916" y="8080"/>
                </a:lnTo>
                <a:lnTo>
                  <a:pt x="3311" y="7462"/>
                </a:lnTo>
                <a:lnTo>
                  <a:pt x="3756" y="6869"/>
                </a:lnTo>
                <a:lnTo>
                  <a:pt x="4201" y="6276"/>
                </a:lnTo>
                <a:lnTo>
                  <a:pt x="4670" y="5732"/>
                </a:lnTo>
                <a:lnTo>
                  <a:pt x="5189" y="5189"/>
                </a:lnTo>
                <a:lnTo>
                  <a:pt x="5708" y="4695"/>
                </a:lnTo>
                <a:lnTo>
                  <a:pt x="6276" y="4200"/>
                </a:lnTo>
                <a:lnTo>
                  <a:pt x="6845" y="3756"/>
                </a:lnTo>
                <a:lnTo>
                  <a:pt x="7462" y="3336"/>
                </a:lnTo>
                <a:lnTo>
                  <a:pt x="8080" y="2940"/>
                </a:lnTo>
                <a:lnTo>
                  <a:pt x="8722" y="2570"/>
                </a:lnTo>
                <a:lnTo>
                  <a:pt x="9365" y="2224"/>
                </a:lnTo>
                <a:lnTo>
                  <a:pt x="10057" y="1927"/>
                </a:lnTo>
                <a:lnTo>
                  <a:pt x="10748" y="1655"/>
                </a:lnTo>
                <a:lnTo>
                  <a:pt x="11440" y="1408"/>
                </a:lnTo>
                <a:lnTo>
                  <a:pt x="12181" y="1186"/>
                </a:lnTo>
                <a:lnTo>
                  <a:pt x="12923" y="1038"/>
                </a:lnTo>
                <a:lnTo>
                  <a:pt x="13664" y="889"/>
                </a:lnTo>
                <a:lnTo>
                  <a:pt x="14430" y="791"/>
                </a:lnTo>
                <a:lnTo>
                  <a:pt x="15196" y="741"/>
                </a:lnTo>
                <a:lnTo>
                  <a:pt x="15986" y="717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6" y="99"/>
                </a:lnTo>
                <a:lnTo>
                  <a:pt x="13565" y="198"/>
                </a:lnTo>
                <a:lnTo>
                  <a:pt x="12774" y="346"/>
                </a:lnTo>
                <a:lnTo>
                  <a:pt x="12008" y="519"/>
                </a:lnTo>
                <a:lnTo>
                  <a:pt x="11243" y="741"/>
                </a:lnTo>
                <a:lnTo>
                  <a:pt x="10501" y="988"/>
                </a:lnTo>
                <a:lnTo>
                  <a:pt x="9760" y="1260"/>
                </a:lnTo>
                <a:lnTo>
                  <a:pt x="9068" y="1581"/>
                </a:lnTo>
                <a:lnTo>
                  <a:pt x="8376" y="1952"/>
                </a:lnTo>
                <a:lnTo>
                  <a:pt x="7709" y="2323"/>
                </a:lnTo>
                <a:lnTo>
                  <a:pt x="7067" y="2743"/>
                </a:lnTo>
                <a:lnTo>
                  <a:pt x="6424" y="3187"/>
                </a:lnTo>
                <a:lnTo>
                  <a:pt x="5831" y="3657"/>
                </a:lnTo>
                <a:lnTo>
                  <a:pt x="5238" y="4176"/>
                </a:lnTo>
                <a:lnTo>
                  <a:pt x="4695" y="4695"/>
                </a:lnTo>
                <a:lnTo>
                  <a:pt x="4151" y="5263"/>
                </a:lnTo>
                <a:lnTo>
                  <a:pt x="3657" y="5831"/>
                </a:lnTo>
                <a:lnTo>
                  <a:pt x="3188" y="6449"/>
                </a:lnTo>
                <a:lnTo>
                  <a:pt x="2743" y="7067"/>
                </a:lnTo>
                <a:lnTo>
                  <a:pt x="2323" y="7709"/>
                </a:lnTo>
                <a:lnTo>
                  <a:pt x="1928" y="8376"/>
                </a:lnTo>
                <a:lnTo>
                  <a:pt x="1582" y="9068"/>
                </a:lnTo>
                <a:lnTo>
                  <a:pt x="1260" y="9784"/>
                </a:lnTo>
                <a:lnTo>
                  <a:pt x="964" y="10501"/>
                </a:lnTo>
                <a:lnTo>
                  <a:pt x="717" y="11242"/>
                </a:lnTo>
                <a:lnTo>
                  <a:pt x="495" y="12008"/>
                </a:lnTo>
                <a:lnTo>
                  <a:pt x="322" y="12774"/>
                </a:lnTo>
                <a:lnTo>
                  <a:pt x="173" y="13565"/>
                </a:lnTo>
                <a:lnTo>
                  <a:pt x="74" y="14355"/>
                </a:lnTo>
                <a:lnTo>
                  <a:pt x="25" y="15171"/>
                </a:lnTo>
                <a:lnTo>
                  <a:pt x="0" y="16011"/>
                </a:lnTo>
                <a:lnTo>
                  <a:pt x="25" y="16826"/>
                </a:lnTo>
                <a:lnTo>
                  <a:pt x="74" y="17642"/>
                </a:lnTo>
                <a:lnTo>
                  <a:pt x="173" y="18432"/>
                </a:lnTo>
                <a:lnTo>
                  <a:pt x="322" y="19223"/>
                </a:lnTo>
                <a:lnTo>
                  <a:pt x="495" y="19989"/>
                </a:lnTo>
                <a:lnTo>
                  <a:pt x="717" y="20755"/>
                </a:lnTo>
                <a:lnTo>
                  <a:pt x="964" y="21496"/>
                </a:lnTo>
                <a:lnTo>
                  <a:pt x="1260" y="22213"/>
                </a:lnTo>
                <a:lnTo>
                  <a:pt x="1582" y="22929"/>
                </a:lnTo>
                <a:lnTo>
                  <a:pt x="1928" y="23621"/>
                </a:lnTo>
                <a:lnTo>
                  <a:pt x="2323" y="24288"/>
                </a:lnTo>
                <a:lnTo>
                  <a:pt x="2743" y="24931"/>
                </a:lnTo>
                <a:lnTo>
                  <a:pt x="3188" y="25548"/>
                </a:lnTo>
                <a:lnTo>
                  <a:pt x="3657" y="26166"/>
                </a:lnTo>
                <a:lnTo>
                  <a:pt x="4151" y="26734"/>
                </a:lnTo>
                <a:lnTo>
                  <a:pt x="4695" y="27303"/>
                </a:lnTo>
                <a:lnTo>
                  <a:pt x="5238" y="27821"/>
                </a:lnTo>
                <a:lnTo>
                  <a:pt x="5831" y="28340"/>
                </a:lnTo>
                <a:lnTo>
                  <a:pt x="6424" y="28810"/>
                </a:lnTo>
                <a:lnTo>
                  <a:pt x="7067" y="29254"/>
                </a:lnTo>
                <a:lnTo>
                  <a:pt x="7709" y="29675"/>
                </a:lnTo>
                <a:lnTo>
                  <a:pt x="8376" y="30045"/>
                </a:lnTo>
                <a:lnTo>
                  <a:pt x="9068" y="30416"/>
                </a:lnTo>
                <a:lnTo>
                  <a:pt x="9760" y="30737"/>
                </a:lnTo>
                <a:lnTo>
                  <a:pt x="10501" y="31009"/>
                </a:lnTo>
                <a:lnTo>
                  <a:pt x="11243" y="31281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99"/>
                </a:lnTo>
                <a:lnTo>
                  <a:pt x="14356" y="31898"/>
                </a:lnTo>
                <a:lnTo>
                  <a:pt x="15171" y="31972"/>
                </a:lnTo>
                <a:lnTo>
                  <a:pt x="15986" y="31997"/>
                </a:lnTo>
                <a:lnTo>
                  <a:pt x="16802" y="31972"/>
                </a:lnTo>
                <a:lnTo>
                  <a:pt x="17617" y="31898"/>
                </a:lnTo>
                <a:lnTo>
                  <a:pt x="18433" y="31799"/>
                </a:lnTo>
                <a:lnTo>
                  <a:pt x="19199" y="31651"/>
                </a:lnTo>
                <a:lnTo>
                  <a:pt x="19989" y="31478"/>
                </a:lnTo>
                <a:lnTo>
                  <a:pt x="20730" y="31281"/>
                </a:lnTo>
                <a:lnTo>
                  <a:pt x="21472" y="31009"/>
                </a:lnTo>
                <a:lnTo>
                  <a:pt x="22213" y="30737"/>
                </a:lnTo>
                <a:lnTo>
                  <a:pt x="22905" y="30416"/>
                </a:lnTo>
                <a:lnTo>
                  <a:pt x="23597" y="30045"/>
                </a:lnTo>
                <a:lnTo>
                  <a:pt x="24264" y="29675"/>
                </a:lnTo>
                <a:lnTo>
                  <a:pt x="24931" y="29254"/>
                </a:lnTo>
                <a:lnTo>
                  <a:pt x="25549" y="28810"/>
                </a:lnTo>
                <a:lnTo>
                  <a:pt x="26166" y="28340"/>
                </a:lnTo>
                <a:lnTo>
                  <a:pt x="26735" y="27821"/>
                </a:lnTo>
                <a:lnTo>
                  <a:pt x="27303" y="27303"/>
                </a:lnTo>
                <a:lnTo>
                  <a:pt x="27822" y="26734"/>
                </a:lnTo>
                <a:lnTo>
                  <a:pt x="28316" y="26166"/>
                </a:lnTo>
                <a:lnTo>
                  <a:pt x="28810" y="25548"/>
                </a:lnTo>
                <a:lnTo>
                  <a:pt x="29255" y="24931"/>
                </a:lnTo>
                <a:lnTo>
                  <a:pt x="29650" y="24288"/>
                </a:lnTo>
                <a:lnTo>
                  <a:pt x="30045" y="23621"/>
                </a:lnTo>
                <a:lnTo>
                  <a:pt x="30391" y="22929"/>
                </a:lnTo>
                <a:lnTo>
                  <a:pt x="30713" y="22213"/>
                </a:lnTo>
                <a:lnTo>
                  <a:pt x="31009" y="21496"/>
                </a:lnTo>
                <a:lnTo>
                  <a:pt x="31256" y="20755"/>
                </a:lnTo>
                <a:lnTo>
                  <a:pt x="31478" y="19989"/>
                </a:lnTo>
                <a:lnTo>
                  <a:pt x="31651" y="19223"/>
                </a:lnTo>
                <a:lnTo>
                  <a:pt x="31800" y="18432"/>
                </a:lnTo>
                <a:lnTo>
                  <a:pt x="31899" y="17642"/>
                </a:lnTo>
                <a:lnTo>
                  <a:pt x="31948" y="16826"/>
                </a:lnTo>
                <a:lnTo>
                  <a:pt x="31973" y="16011"/>
                </a:lnTo>
                <a:lnTo>
                  <a:pt x="31948" y="15171"/>
                </a:lnTo>
                <a:lnTo>
                  <a:pt x="31899" y="14355"/>
                </a:lnTo>
                <a:lnTo>
                  <a:pt x="31800" y="13565"/>
                </a:lnTo>
                <a:lnTo>
                  <a:pt x="31651" y="12774"/>
                </a:lnTo>
                <a:lnTo>
                  <a:pt x="31478" y="12008"/>
                </a:lnTo>
                <a:lnTo>
                  <a:pt x="31256" y="11242"/>
                </a:lnTo>
                <a:lnTo>
                  <a:pt x="31009" y="10501"/>
                </a:lnTo>
                <a:lnTo>
                  <a:pt x="30713" y="9784"/>
                </a:lnTo>
                <a:lnTo>
                  <a:pt x="30391" y="9068"/>
                </a:lnTo>
                <a:lnTo>
                  <a:pt x="30045" y="8376"/>
                </a:lnTo>
                <a:lnTo>
                  <a:pt x="29650" y="7709"/>
                </a:lnTo>
                <a:lnTo>
                  <a:pt x="29255" y="7067"/>
                </a:lnTo>
                <a:lnTo>
                  <a:pt x="28810" y="6449"/>
                </a:lnTo>
                <a:lnTo>
                  <a:pt x="28316" y="5831"/>
                </a:lnTo>
                <a:lnTo>
                  <a:pt x="27822" y="5263"/>
                </a:lnTo>
                <a:lnTo>
                  <a:pt x="27303" y="4695"/>
                </a:lnTo>
                <a:lnTo>
                  <a:pt x="26735" y="4176"/>
                </a:lnTo>
                <a:lnTo>
                  <a:pt x="26166" y="3657"/>
                </a:lnTo>
                <a:lnTo>
                  <a:pt x="25549" y="3187"/>
                </a:lnTo>
                <a:lnTo>
                  <a:pt x="24931" y="2743"/>
                </a:lnTo>
                <a:lnTo>
                  <a:pt x="24264" y="2323"/>
                </a:lnTo>
                <a:lnTo>
                  <a:pt x="23597" y="1952"/>
                </a:lnTo>
                <a:lnTo>
                  <a:pt x="22905" y="1581"/>
                </a:lnTo>
                <a:lnTo>
                  <a:pt x="22213" y="1260"/>
                </a:lnTo>
                <a:lnTo>
                  <a:pt x="21472" y="988"/>
                </a:lnTo>
                <a:lnTo>
                  <a:pt x="20730" y="741"/>
                </a:lnTo>
                <a:lnTo>
                  <a:pt x="19989" y="519"/>
                </a:lnTo>
                <a:lnTo>
                  <a:pt x="19199" y="346"/>
                </a:lnTo>
                <a:lnTo>
                  <a:pt x="18433" y="198"/>
                </a:lnTo>
                <a:lnTo>
                  <a:pt x="17617" y="99"/>
                </a:lnTo>
                <a:lnTo>
                  <a:pt x="16802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7002666" y="1355200"/>
            <a:ext cx="53802" cy="53802"/>
          </a:xfrm>
          <a:custGeom>
            <a:avLst/>
            <a:gdLst/>
            <a:ahLst/>
            <a:cxnLst/>
            <a:rect l="l" t="t" r="r" b="b"/>
            <a:pathLst>
              <a:path w="1558" h="1558" extrusionOk="0">
                <a:moveTo>
                  <a:pt x="618" y="1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7"/>
                </a:lnTo>
                <a:lnTo>
                  <a:pt x="50" y="470"/>
                </a:lnTo>
                <a:lnTo>
                  <a:pt x="1" y="618"/>
                </a:lnTo>
                <a:lnTo>
                  <a:pt x="1" y="767"/>
                </a:lnTo>
                <a:lnTo>
                  <a:pt x="1" y="940"/>
                </a:lnTo>
                <a:lnTo>
                  <a:pt x="50" y="1088"/>
                </a:lnTo>
                <a:lnTo>
                  <a:pt x="124" y="1211"/>
                </a:lnTo>
                <a:lnTo>
                  <a:pt x="223" y="1335"/>
                </a:lnTo>
                <a:lnTo>
                  <a:pt x="346" y="1434"/>
                </a:lnTo>
                <a:lnTo>
                  <a:pt x="470" y="1508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8"/>
                </a:lnTo>
                <a:lnTo>
                  <a:pt x="1211" y="1434"/>
                </a:lnTo>
                <a:lnTo>
                  <a:pt x="1335" y="1335"/>
                </a:lnTo>
                <a:lnTo>
                  <a:pt x="1434" y="1211"/>
                </a:lnTo>
                <a:lnTo>
                  <a:pt x="1508" y="1088"/>
                </a:lnTo>
                <a:lnTo>
                  <a:pt x="1557" y="940"/>
                </a:lnTo>
                <a:lnTo>
                  <a:pt x="1557" y="767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7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8"/>
          <p:cNvSpPr/>
          <p:nvPr/>
        </p:nvSpPr>
        <p:spPr>
          <a:xfrm>
            <a:off x="8736481" y="1587299"/>
            <a:ext cx="53767" cy="53767"/>
          </a:xfrm>
          <a:custGeom>
            <a:avLst/>
            <a:gdLst/>
            <a:ahLst/>
            <a:cxnLst/>
            <a:rect l="l" t="t" r="r" b="b"/>
            <a:pathLst>
              <a:path w="1557" h="1557" extrusionOk="0">
                <a:moveTo>
                  <a:pt x="618" y="0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6"/>
                </a:lnTo>
                <a:lnTo>
                  <a:pt x="50" y="470"/>
                </a:lnTo>
                <a:lnTo>
                  <a:pt x="0" y="618"/>
                </a:lnTo>
                <a:lnTo>
                  <a:pt x="0" y="791"/>
                </a:lnTo>
                <a:lnTo>
                  <a:pt x="0" y="939"/>
                </a:lnTo>
                <a:lnTo>
                  <a:pt x="50" y="1087"/>
                </a:lnTo>
                <a:lnTo>
                  <a:pt x="124" y="1211"/>
                </a:lnTo>
                <a:lnTo>
                  <a:pt x="223" y="1334"/>
                </a:lnTo>
                <a:lnTo>
                  <a:pt x="346" y="1433"/>
                </a:lnTo>
                <a:lnTo>
                  <a:pt x="470" y="1507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7"/>
                </a:lnTo>
                <a:lnTo>
                  <a:pt x="1211" y="1433"/>
                </a:lnTo>
                <a:lnTo>
                  <a:pt x="1335" y="1334"/>
                </a:lnTo>
                <a:lnTo>
                  <a:pt x="1433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57" y="791"/>
                </a:lnTo>
                <a:lnTo>
                  <a:pt x="1557" y="618"/>
                </a:lnTo>
                <a:lnTo>
                  <a:pt x="1508" y="470"/>
                </a:lnTo>
                <a:lnTo>
                  <a:pt x="1433" y="346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8"/>
          <p:cNvSpPr/>
          <p:nvPr/>
        </p:nvSpPr>
        <p:spPr>
          <a:xfrm>
            <a:off x="6798746" y="47977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4052" y="0"/>
                </a:moveTo>
                <a:lnTo>
                  <a:pt x="3879" y="49"/>
                </a:lnTo>
                <a:lnTo>
                  <a:pt x="3731" y="148"/>
                </a:lnTo>
                <a:lnTo>
                  <a:pt x="3583" y="247"/>
                </a:lnTo>
                <a:lnTo>
                  <a:pt x="272" y="3583"/>
                </a:lnTo>
                <a:lnTo>
                  <a:pt x="149" y="3706"/>
                </a:lnTo>
                <a:lnTo>
                  <a:pt x="74" y="3879"/>
                </a:lnTo>
                <a:lnTo>
                  <a:pt x="25" y="4027"/>
                </a:lnTo>
                <a:lnTo>
                  <a:pt x="0" y="4200"/>
                </a:lnTo>
                <a:lnTo>
                  <a:pt x="25" y="4373"/>
                </a:lnTo>
                <a:lnTo>
                  <a:pt x="74" y="4522"/>
                </a:lnTo>
                <a:lnTo>
                  <a:pt x="149" y="4695"/>
                </a:lnTo>
                <a:lnTo>
                  <a:pt x="272" y="4818"/>
                </a:lnTo>
                <a:lnTo>
                  <a:pt x="396" y="4942"/>
                </a:lnTo>
                <a:lnTo>
                  <a:pt x="544" y="5016"/>
                </a:lnTo>
                <a:lnTo>
                  <a:pt x="717" y="5065"/>
                </a:lnTo>
                <a:lnTo>
                  <a:pt x="890" y="5090"/>
                </a:lnTo>
                <a:lnTo>
                  <a:pt x="1063" y="5065"/>
                </a:lnTo>
                <a:lnTo>
                  <a:pt x="1211" y="5016"/>
                </a:lnTo>
                <a:lnTo>
                  <a:pt x="1359" y="4942"/>
                </a:lnTo>
                <a:lnTo>
                  <a:pt x="1507" y="4818"/>
                </a:lnTo>
                <a:lnTo>
                  <a:pt x="4843" y="1507"/>
                </a:lnTo>
                <a:lnTo>
                  <a:pt x="4942" y="1359"/>
                </a:lnTo>
                <a:lnTo>
                  <a:pt x="5041" y="1211"/>
                </a:lnTo>
                <a:lnTo>
                  <a:pt x="5065" y="1038"/>
                </a:lnTo>
                <a:lnTo>
                  <a:pt x="5090" y="865"/>
                </a:lnTo>
                <a:lnTo>
                  <a:pt x="5065" y="717"/>
                </a:lnTo>
                <a:lnTo>
                  <a:pt x="5041" y="544"/>
                </a:lnTo>
                <a:lnTo>
                  <a:pt x="4942" y="395"/>
                </a:lnTo>
                <a:lnTo>
                  <a:pt x="4843" y="247"/>
                </a:lnTo>
                <a:lnTo>
                  <a:pt x="4695" y="148"/>
                </a:lnTo>
                <a:lnTo>
                  <a:pt x="4547" y="49"/>
                </a:lnTo>
                <a:lnTo>
                  <a:pt x="43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8"/>
          <p:cNvSpPr/>
          <p:nvPr/>
        </p:nvSpPr>
        <p:spPr>
          <a:xfrm>
            <a:off x="6798746" y="47977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717" y="0"/>
                </a:moveTo>
                <a:lnTo>
                  <a:pt x="544" y="49"/>
                </a:lnTo>
                <a:lnTo>
                  <a:pt x="396" y="148"/>
                </a:lnTo>
                <a:lnTo>
                  <a:pt x="272" y="247"/>
                </a:lnTo>
                <a:lnTo>
                  <a:pt x="149" y="395"/>
                </a:lnTo>
                <a:lnTo>
                  <a:pt x="74" y="544"/>
                </a:lnTo>
                <a:lnTo>
                  <a:pt x="25" y="717"/>
                </a:lnTo>
                <a:lnTo>
                  <a:pt x="0" y="865"/>
                </a:lnTo>
                <a:lnTo>
                  <a:pt x="25" y="1038"/>
                </a:lnTo>
                <a:lnTo>
                  <a:pt x="74" y="1211"/>
                </a:lnTo>
                <a:lnTo>
                  <a:pt x="149" y="1359"/>
                </a:lnTo>
                <a:lnTo>
                  <a:pt x="272" y="1507"/>
                </a:lnTo>
                <a:lnTo>
                  <a:pt x="3583" y="4818"/>
                </a:lnTo>
                <a:lnTo>
                  <a:pt x="3731" y="4942"/>
                </a:lnTo>
                <a:lnTo>
                  <a:pt x="3879" y="5016"/>
                </a:lnTo>
                <a:lnTo>
                  <a:pt x="4052" y="5065"/>
                </a:lnTo>
                <a:lnTo>
                  <a:pt x="4201" y="5090"/>
                </a:lnTo>
                <a:lnTo>
                  <a:pt x="4374" y="5065"/>
                </a:lnTo>
                <a:lnTo>
                  <a:pt x="4547" y="5016"/>
                </a:lnTo>
                <a:lnTo>
                  <a:pt x="4695" y="4942"/>
                </a:lnTo>
                <a:lnTo>
                  <a:pt x="4843" y="4818"/>
                </a:lnTo>
                <a:lnTo>
                  <a:pt x="4942" y="4695"/>
                </a:lnTo>
                <a:lnTo>
                  <a:pt x="5041" y="4522"/>
                </a:lnTo>
                <a:lnTo>
                  <a:pt x="5065" y="4373"/>
                </a:lnTo>
                <a:lnTo>
                  <a:pt x="5090" y="4200"/>
                </a:lnTo>
                <a:lnTo>
                  <a:pt x="5065" y="4027"/>
                </a:lnTo>
                <a:lnTo>
                  <a:pt x="5041" y="3879"/>
                </a:lnTo>
                <a:lnTo>
                  <a:pt x="4942" y="3706"/>
                </a:lnTo>
                <a:lnTo>
                  <a:pt x="4843" y="3583"/>
                </a:lnTo>
                <a:lnTo>
                  <a:pt x="1507" y="247"/>
                </a:lnTo>
                <a:lnTo>
                  <a:pt x="1359" y="148"/>
                </a:lnTo>
                <a:lnTo>
                  <a:pt x="1211" y="49"/>
                </a:lnTo>
                <a:lnTo>
                  <a:pt x="10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6372623" y="3407449"/>
            <a:ext cx="109226" cy="109261"/>
          </a:xfrm>
          <a:custGeom>
            <a:avLst/>
            <a:gdLst/>
            <a:ahLst/>
            <a:cxnLst/>
            <a:rect l="l" t="t" r="r" b="b"/>
            <a:pathLst>
              <a:path w="3163" h="3164" extrusionOk="0">
                <a:moveTo>
                  <a:pt x="1581" y="1"/>
                </a:moveTo>
                <a:lnTo>
                  <a:pt x="1408" y="25"/>
                </a:lnTo>
                <a:lnTo>
                  <a:pt x="1260" y="25"/>
                </a:lnTo>
                <a:lnTo>
                  <a:pt x="1112" y="75"/>
                </a:lnTo>
                <a:lnTo>
                  <a:pt x="964" y="124"/>
                </a:lnTo>
                <a:lnTo>
                  <a:pt x="840" y="198"/>
                </a:lnTo>
                <a:lnTo>
                  <a:pt x="692" y="272"/>
                </a:lnTo>
                <a:lnTo>
                  <a:pt x="470" y="470"/>
                </a:lnTo>
                <a:lnTo>
                  <a:pt x="272" y="692"/>
                </a:lnTo>
                <a:lnTo>
                  <a:pt x="198" y="841"/>
                </a:lnTo>
                <a:lnTo>
                  <a:pt x="124" y="964"/>
                </a:lnTo>
                <a:lnTo>
                  <a:pt x="74" y="1112"/>
                </a:lnTo>
                <a:lnTo>
                  <a:pt x="50" y="1261"/>
                </a:lnTo>
                <a:lnTo>
                  <a:pt x="25" y="1409"/>
                </a:lnTo>
                <a:lnTo>
                  <a:pt x="0" y="1582"/>
                </a:lnTo>
                <a:lnTo>
                  <a:pt x="25" y="1730"/>
                </a:lnTo>
                <a:lnTo>
                  <a:pt x="50" y="1903"/>
                </a:lnTo>
                <a:lnTo>
                  <a:pt x="74" y="2051"/>
                </a:lnTo>
                <a:lnTo>
                  <a:pt x="124" y="2200"/>
                </a:lnTo>
                <a:lnTo>
                  <a:pt x="198" y="2323"/>
                </a:lnTo>
                <a:lnTo>
                  <a:pt x="272" y="2447"/>
                </a:lnTo>
                <a:lnTo>
                  <a:pt x="470" y="2694"/>
                </a:lnTo>
                <a:lnTo>
                  <a:pt x="692" y="2891"/>
                </a:lnTo>
                <a:lnTo>
                  <a:pt x="840" y="2966"/>
                </a:lnTo>
                <a:lnTo>
                  <a:pt x="964" y="3040"/>
                </a:lnTo>
                <a:lnTo>
                  <a:pt x="1112" y="3089"/>
                </a:lnTo>
                <a:lnTo>
                  <a:pt x="1260" y="3114"/>
                </a:lnTo>
                <a:lnTo>
                  <a:pt x="1408" y="3138"/>
                </a:lnTo>
                <a:lnTo>
                  <a:pt x="1581" y="3163"/>
                </a:lnTo>
                <a:lnTo>
                  <a:pt x="1754" y="3138"/>
                </a:lnTo>
                <a:lnTo>
                  <a:pt x="1903" y="3114"/>
                </a:lnTo>
                <a:lnTo>
                  <a:pt x="2051" y="3089"/>
                </a:lnTo>
                <a:lnTo>
                  <a:pt x="2199" y="3040"/>
                </a:lnTo>
                <a:lnTo>
                  <a:pt x="2323" y="2966"/>
                </a:lnTo>
                <a:lnTo>
                  <a:pt x="2471" y="2891"/>
                </a:lnTo>
                <a:lnTo>
                  <a:pt x="2693" y="2694"/>
                </a:lnTo>
                <a:lnTo>
                  <a:pt x="2891" y="2447"/>
                </a:lnTo>
                <a:lnTo>
                  <a:pt x="2965" y="2323"/>
                </a:lnTo>
                <a:lnTo>
                  <a:pt x="3039" y="2200"/>
                </a:lnTo>
                <a:lnTo>
                  <a:pt x="3089" y="2051"/>
                </a:lnTo>
                <a:lnTo>
                  <a:pt x="3113" y="1903"/>
                </a:lnTo>
                <a:lnTo>
                  <a:pt x="3138" y="1730"/>
                </a:lnTo>
                <a:lnTo>
                  <a:pt x="3163" y="1582"/>
                </a:lnTo>
                <a:lnTo>
                  <a:pt x="3138" y="1409"/>
                </a:lnTo>
                <a:lnTo>
                  <a:pt x="3113" y="1261"/>
                </a:lnTo>
                <a:lnTo>
                  <a:pt x="3089" y="1112"/>
                </a:lnTo>
                <a:lnTo>
                  <a:pt x="3039" y="964"/>
                </a:lnTo>
                <a:lnTo>
                  <a:pt x="2965" y="841"/>
                </a:lnTo>
                <a:lnTo>
                  <a:pt x="2891" y="692"/>
                </a:lnTo>
                <a:lnTo>
                  <a:pt x="2693" y="470"/>
                </a:lnTo>
                <a:lnTo>
                  <a:pt x="2471" y="272"/>
                </a:lnTo>
                <a:lnTo>
                  <a:pt x="2323" y="198"/>
                </a:lnTo>
                <a:lnTo>
                  <a:pt x="2199" y="124"/>
                </a:lnTo>
                <a:lnTo>
                  <a:pt x="2051" y="75"/>
                </a:lnTo>
                <a:lnTo>
                  <a:pt x="1903" y="25"/>
                </a:lnTo>
                <a:lnTo>
                  <a:pt x="1754" y="25"/>
                </a:lnTo>
                <a:lnTo>
                  <a:pt x="158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8"/>
          <p:cNvSpPr/>
          <p:nvPr/>
        </p:nvSpPr>
        <p:spPr>
          <a:xfrm>
            <a:off x="5581637" y="4516696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4226" y="0"/>
                </a:moveTo>
                <a:lnTo>
                  <a:pt x="4053" y="25"/>
                </a:lnTo>
                <a:lnTo>
                  <a:pt x="3880" y="74"/>
                </a:lnTo>
                <a:lnTo>
                  <a:pt x="3732" y="148"/>
                </a:lnTo>
                <a:lnTo>
                  <a:pt x="3608" y="272"/>
                </a:lnTo>
                <a:lnTo>
                  <a:pt x="272" y="3583"/>
                </a:lnTo>
                <a:lnTo>
                  <a:pt x="149" y="3731"/>
                </a:lnTo>
                <a:lnTo>
                  <a:pt x="75" y="3879"/>
                </a:lnTo>
                <a:lnTo>
                  <a:pt x="25" y="4052"/>
                </a:lnTo>
                <a:lnTo>
                  <a:pt x="1" y="4225"/>
                </a:lnTo>
                <a:lnTo>
                  <a:pt x="25" y="4374"/>
                </a:lnTo>
                <a:lnTo>
                  <a:pt x="75" y="4546"/>
                </a:lnTo>
                <a:lnTo>
                  <a:pt x="149" y="4695"/>
                </a:lnTo>
                <a:lnTo>
                  <a:pt x="272" y="4843"/>
                </a:lnTo>
                <a:lnTo>
                  <a:pt x="421" y="4942"/>
                </a:lnTo>
                <a:lnTo>
                  <a:pt x="569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36" y="5041"/>
                </a:lnTo>
                <a:lnTo>
                  <a:pt x="1384" y="4942"/>
                </a:lnTo>
                <a:lnTo>
                  <a:pt x="1508" y="4843"/>
                </a:lnTo>
                <a:lnTo>
                  <a:pt x="4843" y="1507"/>
                </a:lnTo>
                <a:lnTo>
                  <a:pt x="4967" y="1384"/>
                </a:lnTo>
                <a:lnTo>
                  <a:pt x="5041" y="1211"/>
                </a:lnTo>
                <a:lnTo>
                  <a:pt x="5091" y="1063"/>
                </a:lnTo>
                <a:lnTo>
                  <a:pt x="5115" y="890"/>
                </a:lnTo>
                <a:lnTo>
                  <a:pt x="5091" y="717"/>
                </a:lnTo>
                <a:lnTo>
                  <a:pt x="5041" y="544"/>
                </a:lnTo>
                <a:lnTo>
                  <a:pt x="4967" y="395"/>
                </a:lnTo>
                <a:lnTo>
                  <a:pt x="4843" y="272"/>
                </a:lnTo>
                <a:lnTo>
                  <a:pt x="4720" y="148"/>
                </a:lnTo>
                <a:lnTo>
                  <a:pt x="4547" y="74"/>
                </a:lnTo>
                <a:lnTo>
                  <a:pt x="4399" y="25"/>
                </a:lnTo>
                <a:lnTo>
                  <a:pt x="42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8"/>
          <p:cNvSpPr/>
          <p:nvPr/>
        </p:nvSpPr>
        <p:spPr>
          <a:xfrm>
            <a:off x="5581637" y="4516696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890" y="0"/>
                </a:moveTo>
                <a:lnTo>
                  <a:pt x="717" y="25"/>
                </a:lnTo>
                <a:lnTo>
                  <a:pt x="569" y="74"/>
                </a:lnTo>
                <a:lnTo>
                  <a:pt x="421" y="148"/>
                </a:lnTo>
                <a:lnTo>
                  <a:pt x="272" y="272"/>
                </a:lnTo>
                <a:lnTo>
                  <a:pt x="149" y="395"/>
                </a:lnTo>
                <a:lnTo>
                  <a:pt x="75" y="544"/>
                </a:lnTo>
                <a:lnTo>
                  <a:pt x="25" y="717"/>
                </a:lnTo>
                <a:lnTo>
                  <a:pt x="1" y="890"/>
                </a:lnTo>
                <a:lnTo>
                  <a:pt x="25" y="1063"/>
                </a:lnTo>
                <a:lnTo>
                  <a:pt x="75" y="1211"/>
                </a:lnTo>
                <a:lnTo>
                  <a:pt x="149" y="1384"/>
                </a:lnTo>
                <a:lnTo>
                  <a:pt x="272" y="1507"/>
                </a:lnTo>
                <a:lnTo>
                  <a:pt x="3608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99" y="5090"/>
                </a:lnTo>
                <a:lnTo>
                  <a:pt x="4547" y="5041"/>
                </a:lnTo>
                <a:lnTo>
                  <a:pt x="4720" y="4942"/>
                </a:lnTo>
                <a:lnTo>
                  <a:pt x="4843" y="4843"/>
                </a:lnTo>
                <a:lnTo>
                  <a:pt x="4967" y="4695"/>
                </a:lnTo>
                <a:lnTo>
                  <a:pt x="5041" y="4546"/>
                </a:lnTo>
                <a:lnTo>
                  <a:pt x="5091" y="4374"/>
                </a:lnTo>
                <a:lnTo>
                  <a:pt x="5115" y="4225"/>
                </a:lnTo>
                <a:lnTo>
                  <a:pt x="5091" y="4052"/>
                </a:lnTo>
                <a:lnTo>
                  <a:pt x="5041" y="3879"/>
                </a:lnTo>
                <a:lnTo>
                  <a:pt x="4967" y="3731"/>
                </a:lnTo>
                <a:lnTo>
                  <a:pt x="4843" y="3583"/>
                </a:lnTo>
                <a:lnTo>
                  <a:pt x="1508" y="272"/>
                </a:lnTo>
                <a:lnTo>
                  <a:pt x="1384" y="148"/>
                </a:lnTo>
                <a:lnTo>
                  <a:pt x="1236" y="74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8"/>
          <p:cNvSpPr/>
          <p:nvPr/>
        </p:nvSpPr>
        <p:spPr>
          <a:xfrm>
            <a:off x="853127" y="3591665"/>
            <a:ext cx="2145919" cy="2145055"/>
          </a:xfrm>
          <a:custGeom>
            <a:avLst/>
            <a:gdLst/>
            <a:ahLst/>
            <a:cxnLst/>
            <a:rect l="l" t="t" r="r" b="b"/>
            <a:pathLst>
              <a:path w="62142" h="62117" extrusionOk="0">
                <a:moveTo>
                  <a:pt x="31059" y="692"/>
                </a:moveTo>
                <a:lnTo>
                  <a:pt x="31849" y="717"/>
                </a:lnTo>
                <a:lnTo>
                  <a:pt x="32640" y="742"/>
                </a:lnTo>
                <a:lnTo>
                  <a:pt x="33406" y="791"/>
                </a:lnTo>
                <a:lnTo>
                  <a:pt x="34172" y="865"/>
                </a:lnTo>
                <a:lnTo>
                  <a:pt x="34938" y="940"/>
                </a:lnTo>
                <a:lnTo>
                  <a:pt x="35679" y="1038"/>
                </a:lnTo>
                <a:lnTo>
                  <a:pt x="36445" y="1162"/>
                </a:lnTo>
                <a:lnTo>
                  <a:pt x="37186" y="1310"/>
                </a:lnTo>
                <a:lnTo>
                  <a:pt x="37927" y="1483"/>
                </a:lnTo>
                <a:lnTo>
                  <a:pt x="38644" y="1656"/>
                </a:lnTo>
                <a:lnTo>
                  <a:pt x="39361" y="1854"/>
                </a:lnTo>
                <a:lnTo>
                  <a:pt x="40077" y="2076"/>
                </a:lnTo>
                <a:lnTo>
                  <a:pt x="40794" y="2299"/>
                </a:lnTo>
                <a:lnTo>
                  <a:pt x="41510" y="2546"/>
                </a:lnTo>
                <a:lnTo>
                  <a:pt x="42202" y="2817"/>
                </a:lnTo>
                <a:lnTo>
                  <a:pt x="42869" y="3089"/>
                </a:lnTo>
                <a:lnTo>
                  <a:pt x="43561" y="3386"/>
                </a:lnTo>
                <a:lnTo>
                  <a:pt x="44228" y="3707"/>
                </a:lnTo>
                <a:lnTo>
                  <a:pt x="44870" y="4028"/>
                </a:lnTo>
                <a:lnTo>
                  <a:pt x="45538" y="4374"/>
                </a:lnTo>
                <a:lnTo>
                  <a:pt x="46180" y="4720"/>
                </a:lnTo>
                <a:lnTo>
                  <a:pt x="46798" y="5091"/>
                </a:lnTo>
                <a:lnTo>
                  <a:pt x="47415" y="5486"/>
                </a:lnTo>
                <a:lnTo>
                  <a:pt x="48033" y="5881"/>
                </a:lnTo>
                <a:lnTo>
                  <a:pt x="48626" y="6301"/>
                </a:lnTo>
                <a:lnTo>
                  <a:pt x="49219" y="6746"/>
                </a:lnTo>
                <a:lnTo>
                  <a:pt x="49812" y="7191"/>
                </a:lnTo>
                <a:lnTo>
                  <a:pt x="50380" y="7635"/>
                </a:lnTo>
                <a:lnTo>
                  <a:pt x="50924" y="8105"/>
                </a:lnTo>
                <a:lnTo>
                  <a:pt x="51468" y="8599"/>
                </a:lnTo>
                <a:lnTo>
                  <a:pt x="52011" y="9093"/>
                </a:lnTo>
                <a:lnTo>
                  <a:pt x="52530" y="9612"/>
                </a:lnTo>
                <a:lnTo>
                  <a:pt x="53049" y="10131"/>
                </a:lnTo>
                <a:lnTo>
                  <a:pt x="53543" y="10650"/>
                </a:lnTo>
                <a:lnTo>
                  <a:pt x="54012" y="11193"/>
                </a:lnTo>
                <a:lnTo>
                  <a:pt x="54482" y="11762"/>
                </a:lnTo>
                <a:lnTo>
                  <a:pt x="54951" y="12330"/>
                </a:lnTo>
                <a:lnTo>
                  <a:pt x="55396" y="12898"/>
                </a:lnTo>
                <a:lnTo>
                  <a:pt x="55816" y="13491"/>
                </a:lnTo>
                <a:lnTo>
                  <a:pt x="56236" y="14084"/>
                </a:lnTo>
                <a:lnTo>
                  <a:pt x="56632" y="14702"/>
                </a:lnTo>
                <a:lnTo>
                  <a:pt x="57027" y="15320"/>
                </a:lnTo>
                <a:lnTo>
                  <a:pt x="57397" y="15962"/>
                </a:lnTo>
                <a:lnTo>
                  <a:pt x="57768" y="16605"/>
                </a:lnTo>
                <a:lnTo>
                  <a:pt x="58114" y="17247"/>
                </a:lnTo>
                <a:lnTo>
                  <a:pt x="58435" y="17914"/>
                </a:lnTo>
                <a:lnTo>
                  <a:pt x="58732" y="18581"/>
                </a:lnTo>
                <a:lnTo>
                  <a:pt x="59028" y="19248"/>
                </a:lnTo>
                <a:lnTo>
                  <a:pt x="59325" y="19940"/>
                </a:lnTo>
                <a:lnTo>
                  <a:pt x="59596" y="20632"/>
                </a:lnTo>
                <a:lnTo>
                  <a:pt x="59844" y="21324"/>
                </a:lnTo>
                <a:lnTo>
                  <a:pt x="60066" y="22040"/>
                </a:lnTo>
                <a:lnTo>
                  <a:pt x="60288" y="22757"/>
                </a:lnTo>
                <a:lnTo>
                  <a:pt x="60461" y="23473"/>
                </a:lnTo>
                <a:lnTo>
                  <a:pt x="60659" y="24215"/>
                </a:lnTo>
                <a:lnTo>
                  <a:pt x="60807" y="24956"/>
                </a:lnTo>
                <a:lnTo>
                  <a:pt x="60955" y="25697"/>
                </a:lnTo>
                <a:lnTo>
                  <a:pt x="61079" y="26438"/>
                </a:lnTo>
                <a:lnTo>
                  <a:pt x="61178" y="27204"/>
                </a:lnTo>
                <a:lnTo>
                  <a:pt x="61277" y="27970"/>
                </a:lnTo>
                <a:lnTo>
                  <a:pt x="61351" y="28736"/>
                </a:lnTo>
                <a:lnTo>
                  <a:pt x="61400" y="29502"/>
                </a:lnTo>
                <a:lnTo>
                  <a:pt x="61425" y="30268"/>
                </a:lnTo>
                <a:lnTo>
                  <a:pt x="61425" y="31059"/>
                </a:lnTo>
                <a:lnTo>
                  <a:pt x="61425" y="31849"/>
                </a:lnTo>
                <a:lnTo>
                  <a:pt x="61400" y="32615"/>
                </a:lnTo>
                <a:lnTo>
                  <a:pt x="61351" y="33381"/>
                </a:lnTo>
                <a:lnTo>
                  <a:pt x="61277" y="34147"/>
                </a:lnTo>
                <a:lnTo>
                  <a:pt x="61178" y="34913"/>
                </a:lnTo>
                <a:lnTo>
                  <a:pt x="61079" y="35679"/>
                </a:lnTo>
                <a:lnTo>
                  <a:pt x="60955" y="36421"/>
                </a:lnTo>
                <a:lnTo>
                  <a:pt x="60807" y="37162"/>
                </a:lnTo>
                <a:lnTo>
                  <a:pt x="60659" y="37903"/>
                </a:lnTo>
                <a:lnTo>
                  <a:pt x="60461" y="38644"/>
                </a:lnTo>
                <a:lnTo>
                  <a:pt x="60288" y="39361"/>
                </a:lnTo>
                <a:lnTo>
                  <a:pt x="60066" y="40077"/>
                </a:lnTo>
                <a:lnTo>
                  <a:pt x="59844" y="40794"/>
                </a:lnTo>
                <a:lnTo>
                  <a:pt x="59596" y="41486"/>
                </a:lnTo>
                <a:lnTo>
                  <a:pt x="59325" y="42178"/>
                </a:lnTo>
                <a:lnTo>
                  <a:pt x="59028" y="42869"/>
                </a:lnTo>
                <a:lnTo>
                  <a:pt x="58732" y="43536"/>
                </a:lnTo>
                <a:lnTo>
                  <a:pt x="58435" y="44204"/>
                </a:lnTo>
                <a:lnTo>
                  <a:pt x="58114" y="44871"/>
                </a:lnTo>
                <a:lnTo>
                  <a:pt x="57768" y="45513"/>
                </a:lnTo>
                <a:lnTo>
                  <a:pt x="57397" y="46156"/>
                </a:lnTo>
                <a:lnTo>
                  <a:pt x="57027" y="46798"/>
                </a:lnTo>
                <a:lnTo>
                  <a:pt x="56632" y="47416"/>
                </a:lnTo>
                <a:lnTo>
                  <a:pt x="56236" y="48009"/>
                </a:lnTo>
                <a:lnTo>
                  <a:pt x="55816" y="48626"/>
                </a:lnTo>
                <a:lnTo>
                  <a:pt x="55396" y="49219"/>
                </a:lnTo>
                <a:lnTo>
                  <a:pt x="54951" y="49788"/>
                </a:lnTo>
                <a:lnTo>
                  <a:pt x="54482" y="50356"/>
                </a:lnTo>
                <a:lnTo>
                  <a:pt x="54012" y="50924"/>
                </a:lnTo>
                <a:lnTo>
                  <a:pt x="53543" y="51468"/>
                </a:lnTo>
                <a:lnTo>
                  <a:pt x="53049" y="51987"/>
                </a:lnTo>
                <a:lnTo>
                  <a:pt x="52530" y="52506"/>
                </a:lnTo>
                <a:lnTo>
                  <a:pt x="52011" y="53024"/>
                </a:lnTo>
                <a:lnTo>
                  <a:pt x="51468" y="53519"/>
                </a:lnTo>
                <a:lnTo>
                  <a:pt x="50924" y="54013"/>
                </a:lnTo>
                <a:lnTo>
                  <a:pt x="50380" y="54482"/>
                </a:lnTo>
                <a:lnTo>
                  <a:pt x="49812" y="54927"/>
                </a:lnTo>
                <a:lnTo>
                  <a:pt x="49219" y="55372"/>
                </a:lnTo>
                <a:lnTo>
                  <a:pt x="48626" y="55816"/>
                </a:lnTo>
                <a:lnTo>
                  <a:pt x="48033" y="56236"/>
                </a:lnTo>
                <a:lnTo>
                  <a:pt x="47415" y="56632"/>
                </a:lnTo>
                <a:lnTo>
                  <a:pt x="46798" y="57027"/>
                </a:lnTo>
                <a:lnTo>
                  <a:pt x="46180" y="57398"/>
                </a:lnTo>
                <a:lnTo>
                  <a:pt x="45538" y="57744"/>
                </a:lnTo>
                <a:lnTo>
                  <a:pt x="44870" y="58090"/>
                </a:lnTo>
                <a:lnTo>
                  <a:pt x="44228" y="58411"/>
                </a:lnTo>
                <a:lnTo>
                  <a:pt x="43561" y="58732"/>
                </a:lnTo>
                <a:lnTo>
                  <a:pt x="42869" y="59028"/>
                </a:lnTo>
                <a:lnTo>
                  <a:pt x="42202" y="59300"/>
                </a:lnTo>
                <a:lnTo>
                  <a:pt x="41510" y="59572"/>
                </a:lnTo>
                <a:lnTo>
                  <a:pt x="40794" y="59819"/>
                </a:lnTo>
                <a:lnTo>
                  <a:pt x="40077" y="60042"/>
                </a:lnTo>
                <a:lnTo>
                  <a:pt x="39361" y="60264"/>
                </a:lnTo>
                <a:lnTo>
                  <a:pt x="38644" y="60462"/>
                </a:lnTo>
                <a:lnTo>
                  <a:pt x="37927" y="60635"/>
                </a:lnTo>
                <a:lnTo>
                  <a:pt x="37186" y="60807"/>
                </a:lnTo>
                <a:lnTo>
                  <a:pt x="36445" y="60931"/>
                </a:lnTo>
                <a:lnTo>
                  <a:pt x="35679" y="61055"/>
                </a:lnTo>
                <a:lnTo>
                  <a:pt x="34938" y="61178"/>
                </a:lnTo>
                <a:lnTo>
                  <a:pt x="34172" y="61252"/>
                </a:lnTo>
                <a:lnTo>
                  <a:pt x="33406" y="61326"/>
                </a:lnTo>
                <a:lnTo>
                  <a:pt x="32640" y="61376"/>
                </a:lnTo>
                <a:lnTo>
                  <a:pt x="31849" y="61400"/>
                </a:lnTo>
                <a:lnTo>
                  <a:pt x="31059" y="61425"/>
                </a:lnTo>
                <a:lnTo>
                  <a:pt x="30293" y="61400"/>
                </a:lnTo>
                <a:lnTo>
                  <a:pt x="29502" y="61376"/>
                </a:lnTo>
                <a:lnTo>
                  <a:pt x="28736" y="61326"/>
                </a:lnTo>
                <a:lnTo>
                  <a:pt x="27970" y="61252"/>
                </a:lnTo>
                <a:lnTo>
                  <a:pt x="27204" y="61178"/>
                </a:lnTo>
                <a:lnTo>
                  <a:pt x="26463" y="61055"/>
                </a:lnTo>
                <a:lnTo>
                  <a:pt x="25697" y="60931"/>
                </a:lnTo>
                <a:lnTo>
                  <a:pt x="24956" y="60807"/>
                </a:lnTo>
                <a:lnTo>
                  <a:pt x="24214" y="60635"/>
                </a:lnTo>
                <a:lnTo>
                  <a:pt x="23498" y="60462"/>
                </a:lnTo>
                <a:lnTo>
                  <a:pt x="22757" y="60264"/>
                </a:lnTo>
                <a:lnTo>
                  <a:pt x="22065" y="60042"/>
                </a:lnTo>
                <a:lnTo>
                  <a:pt x="21348" y="59819"/>
                </a:lnTo>
                <a:lnTo>
                  <a:pt x="20632" y="59572"/>
                </a:lnTo>
                <a:lnTo>
                  <a:pt x="19940" y="59300"/>
                </a:lnTo>
                <a:lnTo>
                  <a:pt x="19273" y="59028"/>
                </a:lnTo>
                <a:lnTo>
                  <a:pt x="18581" y="58732"/>
                </a:lnTo>
                <a:lnTo>
                  <a:pt x="17914" y="58411"/>
                </a:lnTo>
                <a:lnTo>
                  <a:pt x="17272" y="58090"/>
                </a:lnTo>
                <a:lnTo>
                  <a:pt x="16604" y="57744"/>
                </a:lnTo>
                <a:lnTo>
                  <a:pt x="15962" y="57398"/>
                </a:lnTo>
                <a:lnTo>
                  <a:pt x="15344" y="57027"/>
                </a:lnTo>
                <a:lnTo>
                  <a:pt x="14727" y="56632"/>
                </a:lnTo>
                <a:lnTo>
                  <a:pt x="14109" y="56236"/>
                </a:lnTo>
                <a:lnTo>
                  <a:pt x="13516" y="55816"/>
                </a:lnTo>
                <a:lnTo>
                  <a:pt x="12923" y="55372"/>
                </a:lnTo>
                <a:lnTo>
                  <a:pt x="12330" y="54927"/>
                </a:lnTo>
                <a:lnTo>
                  <a:pt x="11762" y="54482"/>
                </a:lnTo>
                <a:lnTo>
                  <a:pt x="11218" y="54013"/>
                </a:lnTo>
                <a:lnTo>
                  <a:pt x="10674" y="53519"/>
                </a:lnTo>
                <a:lnTo>
                  <a:pt x="10131" y="53024"/>
                </a:lnTo>
                <a:lnTo>
                  <a:pt x="9612" y="52506"/>
                </a:lnTo>
                <a:lnTo>
                  <a:pt x="9093" y="51987"/>
                </a:lnTo>
                <a:lnTo>
                  <a:pt x="8599" y="51468"/>
                </a:lnTo>
                <a:lnTo>
                  <a:pt x="8130" y="50924"/>
                </a:lnTo>
                <a:lnTo>
                  <a:pt x="7660" y="50356"/>
                </a:lnTo>
                <a:lnTo>
                  <a:pt x="7191" y="49788"/>
                </a:lnTo>
                <a:lnTo>
                  <a:pt x="6746" y="49219"/>
                </a:lnTo>
                <a:lnTo>
                  <a:pt x="6326" y="48626"/>
                </a:lnTo>
                <a:lnTo>
                  <a:pt x="5906" y="48009"/>
                </a:lnTo>
                <a:lnTo>
                  <a:pt x="5510" y="47416"/>
                </a:lnTo>
                <a:lnTo>
                  <a:pt x="5115" y="46798"/>
                </a:lnTo>
                <a:lnTo>
                  <a:pt x="4745" y="46156"/>
                </a:lnTo>
                <a:lnTo>
                  <a:pt x="4374" y="45513"/>
                </a:lnTo>
                <a:lnTo>
                  <a:pt x="4028" y="44871"/>
                </a:lnTo>
                <a:lnTo>
                  <a:pt x="3707" y="44204"/>
                </a:lnTo>
                <a:lnTo>
                  <a:pt x="3386" y="43536"/>
                </a:lnTo>
                <a:lnTo>
                  <a:pt x="3089" y="42869"/>
                </a:lnTo>
                <a:lnTo>
                  <a:pt x="2817" y="42178"/>
                </a:lnTo>
                <a:lnTo>
                  <a:pt x="2545" y="41486"/>
                </a:lnTo>
                <a:lnTo>
                  <a:pt x="2298" y="40794"/>
                </a:lnTo>
                <a:lnTo>
                  <a:pt x="2076" y="40077"/>
                </a:lnTo>
                <a:lnTo>
                  <a:pt x="1854" y="39361"/>
                </a:lnTo>
                <a:lnTo>
                  <a:pt x="1681" y="38644"/>
                </a:lnTo>
                <a:lnTo>
                  <a:pt x="1483" y="37903"/>
                </a:lnTo>
                <a:lnTo>
                  <a:pt x="1335" y="37162"/>
                </a:lnTo>
                <a:lnTo>
                  <a:pt x="1187" y="36421"/>
                </a:lnTo>
                <a:lnTo>
                  <a:pt x="1063" y="35679"/>
                </a:lnTo>
                <a:lnTo>
                  <a:pt x="964" y="34913"/>
                </a:lnTo>
                <a:lnTo>
                  <a:pt x="865" y="34147"/>
                </a:lnTo>
                <a:lnTo>
                  <a:pt x="791" y="33381"/>
                </a:lnTo>
                <a:lnTo>
                  <a:pt x="742" y="32615"/>
                </a:lnTo>
                <a:lnTo>
                  <a:pt x="717" y="31849"/>
                </a:lnTo>
                <a:lnTo>
                  <a:pt x="717" y="31059"/>
                </a:lnTo>
                <a:lnTo>
                  <a:pt x="717" y="30268"/>
                </a:lnTo>
                <a:lnTo>
                  <a:pt x="742" y="29502"/>
                </a:lnTo>
                <a:lnTo>
                  <a:pt x="791" y="28736"/>
                </a:lnTo>
                <a:lnTo>
                  <a:pt x="865" y="27970"/>
                </a:lnTo>
                <a:lnTo>
                  <a:pt x="964" y="27204"/>
                </a:lnTo>
                <a:lnTo>
                  <a:pt x="1063" y="26438"/>
                </a:lnTo>
                <a:lnTo>
                  <a:pt x="1187" y="25697"/>
                </a:lnTo>
                <a:lnTo>
                  <a:pt x="1335" y="24956"/>
                </a:lnTo>
                <a:lnTo>
                  <a:pt x="1483" y="24215"/>
                </a:lnTo>
                <a:lnTo>
                  <a:pt x="1681" y="23473"/>
                </a:lnTo>
                <a:lnTo>
                  <a:pt x="1854" y="22757"/>
                </a:lnTo>
                <a:lnTo>
                  <a:pt x="2076" y="22040"/>
                </a:lnTo>
                <a:lnTo>
                  <a:pt x="2298" y="21324"/>
                </a:lnTo>
                <a:lnTo>
                  <a:pt x="2545" y="20632"/>
                </a:lnTo>
                <a:lnTo>
                  <a:pt x="2817" y="19940"/>
                </a:lnTo>
                <a:lnTo>
                  <a:pt x="3089" y="19248"/>
                </a:lnTo>
                <a:lnTo>
                  <a:pt x="3386" y="18581"/>
                </a:lnTo>
                <a:lnTo>
                  <a:pt x="3707" y="17914"/>
                </a:lnTo>
                <a:lnTo>
                  <a:pt x="4028" y="17247"/>
                </a:lnTo>
                <a:lnTo>
                  <a:pt x="4374" y="16605"/>
                </a:lnTo>
                <a:lnTo>
                  <a:pt x="4745" y="15962"/>
                </a:lnTo>
                <a:lnTo>
                  <a:pt x="5115" y="15320"/>
                </a:lnTo>
                <a:lnTo>
                  <a:pt x="5510" y="14702"/>
                </a:lnTo>
                <a:lnTo>
                  <a:pt x="5906" y="14084"/>
                </a:lnTo>
                <a:lnTo>
                  <a:pt x="6326" y="13491"/>
                </a:lnTo>
                <a:lnTo>
                  <a:pt x="6746" y="12898"/>
                </a:lnTo>
                <a:lnTo>
                  <a:pt x="7191" y="12330"/>
                </a:lnTo>
                <a:lnTo>
                  <a:pt x="7660" y="11762"/>
                </a:lnTo>
                <a:lnTo>
                  <a:pt x="8130" y="11193"/>
                </a:lnTo>
                <a:lnTo>
                  <a:pt x="8599" y="10650"/>
                </a:lnTo>
                <a:lnTo>
                  <a:pt x="9093" y="10131"/>
                </a:lnTo>
                <a:lnTo>
                  <a:pt x="9612" y="9612"/>
                </a:lnTo>
                <a:lnTo>
                  <a:pt x="10131" y="9093"/>
                </a:lnTo>
                <a:lnTo>
                  <a:pt x="10674" y="8599"/>
                </a:lnTo>
                <a:lnTo>
                  <a:pt x="11218" y="8105"/>
                </a:lnTo>
                <a:lnTo>
                  <a:pt x="11762" y="7635"/>
                </a:lnTo>
                <a:lnTo>
                  <a:pt x="12330" y="7191"/>
                </a:lnTo>
                <a:lnTo>
                  <a:pt x="12923" y="6746"/>
                </a:lnTo>
                <a:lnTo>
                  <a:pt x="13516" y="6301"/>
                </a:lnTo>
                <a:lnTo>
                  <a:pt x="14109" y="5881"/>
                </a:lnTo>
                <a:lnTo>
                  <a:pt x="14727" y="5486"/>
                </a:lnTo>
                <a:lnTo>
                  <a:pt x="15344" y="5091"/>
                </a:lnTo>
                <a:lnTo>
                  <a:pt x="15962" y="4720"/>
                </a:lnTo>
                <a:lnTo>
                  <a:pt x="16604" y="4374"/>
                </a:lnTo>
                <a:lnTo>
                  <a:pt x="17272" y="4028"/>
                </a:lnTo>
                <a:lnTo>
                  <a:pt x="17914" y="3707"/>
                </a:lnTo>
                <a:lnTo>
                  <a:pt x="18581" y="3386"/>
                </a:lnTo>
                <a:lnTo>
                  <a:pt x="19273" y="3089"/>
                </a:lnTo>
                <a:lnTo>
                  <a:pt x="19940" y="2817"/>
                </a:lnTo>
                <a:lnTo>
                  <a:pt x="20632" y="2546"/>
                </a:lnTo>
                <a:lnTo>
                  <a:pt x="21348" y="2299"/>
                </a:lnTo>
                <a:lnTo>
                  <a:pt x="22065" y="2076"/>
                </a:lnTo>
                <a:lnTo>
                  <a:pt x="22757" y="1854"/>
                </a:lnTo>
                <a:lnTo>
                  <a:pt x="23498" y="1656"/>
                </a:lnTo>
                <a:lnTo>
                  <a:pt x="24214" y="1483"/>
                </a:lnTo>
                <a:lnTo>
                  <a:pt x="24956" y="1310"/>
                </a:lnTo>
                <a:lnTo>
                  <a:pt x="25697" y="1162"/>
                </a:lnTo>
                <a:lnTo>
                  <a:pt x="26463" y="1038"/>
                </a:lnTo>
                <a:lnTo>
                  <a:pt x="27204" y="940"/>
                </a:lnTo>
                <a:lnTo>
                  <a:pt x="27970" y="865"/>
                </a:lnTo>
                <a:lnTo>
                  <a:pt x="28736" y="791"/>
                </a:lnTo>
                <a:lnTo>
                  <a:pt x="29502" y="742"/>
                </a:lnTo>
                <a:lnTo>
                  <a:pt x="30293" y="717"/>
                </a:lnTo>
                <a:lnTo>
                  <a:pt x="31059" y="692"/>
                </a:lnTo>
                <a:close/>
                <a:moveTo>
                  <a:pt x="30268" y="1"/>
                </a:moveTo>
                <a:lnTo>
                  <a:pt x="29477" y="25"/>
                </a:lnTo>
                <a:lnTo>
                  <a:pt x="28687" y="75"/>
                </a:lnTo>
                <a:lnTo>
                  <a:pt x="27896" y="149"/>
                </a:lnTo>
                <a:lnTo>
                  <a:pt x="27130" y="248"/>
                </a:lnTo>
                <a:lnTo>
                  <a:pt x="26339" y="347"/>
                </a:lnTo>
                <a:lnTo>
                  <a:pt x="25573" y="470"/>
                </a:lnTo>
                <a:lnTo>
                  <a:pt x="24807" y="618"/>
                </a:lnTo>
                <a:lnTo>
                  <a:pt x="24066" y="791"/>
                </a:lnTo>
                <a:lnTo>
                  <a:pt x="23325" y="964"/>
                </a:lnTo>
                <a:lnTo>
                  <a:pt x="22584" y="1162"/>
                </a:lnTo>
                <a:lnTo>
                  <a:pt x="21843" y="1384"/>
                </a:lnTo>
                <a:lnTo>
                  <a:pt x="21126" y="1631"/>
                </a:lnTo>
                <a:lnTo>
                  <a:pt x="20409" y="1878"/>
                </a:lnTo>
                <a:lnTo>
                  <a:pt x="19693" y="2150"/>
                </a:lnTo>
                <a:lnTo>
                  <a:pt x="19001" y="2447"/>
                </a:lnTo>
                <a:lnTo>
                  <a:pt x="18309" y="2743"/>
                </a:lnTo>
                <a:lnTo>
                  <a:pt x="17617" y="3064"/>
                </a:lnTo>
                <a:lnTo>
                  <a:pt x="16950" y="3386"/>
                </a:lnTo>
                <a:lnTo>
                  <a:pt x="16283" y="3756"/>
                </a:lnTo>
                <a:lnTo>
                  <a:pt x="15616" y="4102"/>
                </a:lnTo>
                <a:lnTo>
                  <a:pt x="14974" y="4498"/>
                </a:lnTo>
                <a:lnTo>
                  <a:pt x="14331" y="4893"/>
                </a:lnTo>
                <a:lnTo>
                  <a:pt x="13714" y="5313"/>
                </a:lnTo>
                <a:lnTo>
                  <a:pt x="13096" y="5733"/>
                </a:lnTo>
                <a:lnTo>
                  <a:pt x="12503" y="6178"/>
                </a:lnTo>
                <a:lnTo>
                  <a:pt x="11910" y="6622"/>
                </a:lnTo>
                <a:lnTo>
                  <a:pt x="11317" y="7092"/>
                </a:lnTo>
                <a:lnTo>
                  <a:pt x="10749" y="7586"/>
                </a:lnTo>
                <a:lnTo>
                  <a:pt x="10205" y="8080"/>
                </a:lnTo>
                <a:lnTo>
                  <a:pt x="9637" y="8574"/>
                </a:lnTo>
                <a:lnTo>
                  <a:pt x="9118" y="9093"/>
                </a:lnTo>
                <a:lnTo>
                  <a:pt x="8599" y="9637"/>
                </a:lnTo>
                <a:lnTo>
                  <a:pt x="8080" y="10180"/>
                </a:lnTo>
                <a:lnTo>
                  <a:pt x="7586" y="10749"/>
                </a:lnTo>
                <a:lnTo>
                  <a:pt x="7116" y="11317"/>
                </a:lnTo>
                <a:lnTo>
                  <a:pt x="6647" y="11885"/>
                </a:lnTo>
                <a:lnTo>
                  <a:pt x="6178" y="12478"/>
                </a:lnTo>
                <a:lnTo>
                  <a:pt x="5733" y="13096"/>
                </a:lnTo>
                <a:lnTo>
                  <a:pt x="5313" y="13689"/>
                </a:lnTo>
                <a:lnTo>
                  <a:pt x="4917" y="14331"/>
                </a:lnTo>
                <a:lnTo>
                  <a:pt x="4497" y="14949"/>
                </a:lnTo>
                <a:lnTo>
                  <a:pt x="4127" y="15616"/>
                </a:lnTo>
                <a:lnTo>
                  <a:pt x="3756" y="16259"/>
                </a:lnTo>
                <a:lnTo>
                  <a:pt x="3410" y="16926"/>
                </a:lnTo>
                <a:lnTo>
                  <a:pt x="3064" y="17593"/>
                </a:lnTo>
                <a:lnTo>
                  <a:pt x="2743" y="18285"/>
                </a:lnTo>
                <a:lnTo>
                  <a:pt x="2447" y="18977"/>
                </a:lnTo>
                <a:lnTo>
                  <a:pt x="2175" y="19668"/>
                </a:lnTo>
                <a:lnTo>
                  <a:pt x="1903" y="20385"/>
                </a:lnTo>
                <a:lnTo>
                  <a:pt x="1631" y="21101"/>
                </a:lnTo>
                <a:lnTo>
                  <a:pt x="1409" y="21818"/>
                </a:lnTo>
                <a:lnTo>
                  <a:pt x="1187" y="22559"/>
                </a:lnTo>
                <a:lnTo>
                  <a:pt x="989" y="23300"/>
                </a:lnTo>
                <a:lnTo>
                  <a:pt x="791" y="24042"/>
                </a:lnTo>
                <a:lnTo>
                  <a:pt x="643" y="24808"/>
                </a:lnTo>
                <a:lnTo>
                  <a:pt x="495" y="25574"/>
                </a:lnTo>
                <a:lnTo>
                  <a:pt x="371" y="26340"/>
                </a:lnTo>
                <a:lnTo>
                  <a:pt x="248" y="27106"/>
                </a:lnTo>
                <a:lnTo>
                  <a:pt x="174" y="27896"/>
                </a:lnTo>
                <a:lnTo>
                  <a:pt x="99" y="28662"/>
                </a:lnTo>
                <a:lnTo>
                  <a:pt x="50" y="29453"/>
                </a:lnTo>
                <a:lnTo>
                  <a:pt x="25" y="30268"/>
                </a:lnTo>
                <a:lnTo>
                  <a:pt x="1" y="31059"/>
                </a:lnTo>
                <a:lnTo>
                  <a:pt x="25" y="31849"/>
                </a:lnTo>
                <a:lnTo>
                  <a:pt x="50" y="32665"/>
                </a:lnTo>
                <a:lnTo>
                  <a:pt x="99" y="33456"/>
                </a:lnTo>
                <a:lnTo>
                  <a:pt x="174" y="34221"/>
                </a:lnTo>
                <a:lnTo>
                  <a:pt x="248" y="35012"/>
                </a:lnTo>
                <a:lnTo>
                  <a:pt x="371" y="35778"/>
                </a:lnTo>
                <a:lnTo>
                  <a:pt x="495" y="36544"/>
                </a:lnTo>
                <a:lnTo>
                  <a:pt x="643" y="37310"/>
                </a:lnTo>
                <a:lnTo>
                  <a:pt x="791" y="38076"/>
                </a:lnTo>
                <a:lnTo>
                  <a:pt x="989" y="38817"/>
                </a:lnTo>
                <a:lnTo>
                  <a:pt x="1187" y="39558"/>
                </a:lnTo>
                <a:lnTo>
                  <a:pt x="1409" y="40275"/>
                </a:lnTo>
                <a:lnTo>
                  <a:pt x="1631" y="41016"/>
                </a:lnTo>
                <a:lnTo>
                  <a:pt x="1903" y="41733"/>
                </a:lnTo>
                <a:lnTo>
                  <a:pt x="2175" y="42449"/>
                </a:lnTo>
                <a:lnTo>
                  <a:pt x="2447" y="43141"/>
                </a:lnTo>
                <a:lnTo>
                  <a:pt x="2743" y="43833"/>
                </a:lnTo>
                <a:lnTo>
                  <a:pt x="3064" y="44525"/>
                </a:lnTo>
                <a:lnTo>
                  <a:pt x="3410" y="45192"/>
                </a:lnTo>
                <a:lnTo>
                  <a:pt x="3756" y="45859"/>
                </a:lnTo>
                <a:lnTo>
                  <a:pt x="4127" y="46501"/>
                </a:lnTo>
                <a:lnTo>
                  <a:pt x="4497" y="47144"/>
                </a:lnTo>
                <a:lnTo>
                  <a:pt x="4917" y="47786"/>
                </a:lnTo>
                <a:lnTo>
                  <a:pt x="5313" y="48404"/>
                </a:lnTo>
                <a:lnTo>
                  <a:pt x="5733" y="49022"/>
                </a:lnTo>
                <a:lnTo>
                  <a:pt x="6178" y="49639"/>
                </a:lnTo>
                <a:lnTo>
                  <a:pt x="6647" y="50232"/>
                </a:lnTo>
                <a:lnTo>
                  <a:pt x="7116" y="50801"/>
                </a:lnTo>
                <a:lnTo>
                  <a:pt x="7586" y="51369"/>
                </a:lnTo>
                <a:lnTo>
                  <a:pt x="8080" y="51937"/>
                </a:lnTo>
                <a:lnTo>
                  <a:pt x="8599" y="52481"/>
                </a:lnTo>
                <a:lnTo>
                  <a:pt x="9118" y="53024"/>
                </a:lnTo>
                <a:lnTo>
                  <a:pt x="9637" y="53543"/>
                </a:lnTo>
                <a:lnTo>
                  <a:pt x="10205" y="54037"/>
                </a:lnTo>
                <a:lnTo>
                  <a:pt x="10749" y="54532"/>
                </a:lnTo>
                <a:lnTo>
                  <a:pt x="11317" y="55026"/>
                </a:lnTo>
                <a:lnTo>
                  <a:pt x="11910" y="55495"/>
                </a:lnTo>
                <a:lnTo>
                  <a:pt x="12503" y="55940"/>
                </a:lnTo>
                <a:lnTo>
                  <a:pt x="13096" y="56385"/>
                </a:lnTo>
                <a:lnTo>
                  <a:pt x="13714" y="56805"/>
                </a:lnTo>
                <a:lnTo>
                  <a:pt x="14331" y="57225"/>
                </a:lnTo>
                <a:lnTo>
                  <a:pt x="14974" y="57620"/>
                </a:lnTo>
                <a:lnTo>
                  <a:pt x="15616" y="57991"/>
                </a:lnTo>
                <a:lnTo>
                  <a:pt x="16283" y="58361"/>
                </a:lnTo>
                <a:lnTo>
                  <a:pt x="16950" y="58707"/>
                </a:lnTo>
                <a:lnTo>
                  <a:pt x="17617" y="59053"/>
                </a:lnTo>
                <a:lnTo>
                  <a:pt x="18309" y="59374"/>
                </a:lnTo>
                <a:lnTo>
                  <a:pt x="19001" y="59671"/>
                </a:lnTo>
                <a:lnTo>
                  <a:pt x="19693" y="59967"/>
                </a:lnTo>
                <a:lnTo>
                  <a:pt x="20409" y="60239"/>
                </a:lnTo>
                <a:lnTo>
                  <a:pt x="21126" y="60486"/>
                </a:lnTo>
                <a:lnTo>
                  <a:pt x="21843" y="60733"/>
                </a:lnTo>
                <a:lnTo>
                  <a:pt x="22584" y="60931"/>
                </a:lnTo>
                <a:lnTo>
                  <a:pt x="23325" y="61153"/>
                </a:lnTo>
                <a:lnTo>
                  <a:pt x="24066" y="61326"/>
                </a:lnTo>
                <a:lnTo>
                  <a:pt x="24807" y="61499"/>
                </a:lnTo>
                <a:lnTo>
                  <a:pt x="25573" y="61648"/>
                </a:lnTo>
                <a:lnTo>
                  <a:pt x="26339" y="61771"/>
                </a:lnTo>
                <a:lnTo>
                  <a:pt x="27130" y="61870"/>
                </a:lnTo>
                <a:lnTo>
                  <a:pt x="27896" y="61969"/>
                </a:lnTo>
                <a:lnTo>
                  <a:pt x="28687" y="62043"/>
                </a:lnTo>
                <a:lnTo>
                  <a:pt x="29477" y="62092"/>
                </a:lnTo>
                <a:lnTo>
                  <a:pt x="30268" y="62117"/>
                </a:lnTo>
                <a:lnTo>
                  <a:pt x="31874" y="62117"/>
                </a:lnTo>
                <a:lnTo>
                  <a:pt x="32665" y="62092"/>
                </a:lnTo>
                <a:lnTo>
                  <a:pt x="33455" y="62043"/>
                </a:lnTo>
                <a:lnTo>
                  <a:pt x="34246" y="61969"/>
                </a:lnTo>
                <a:lnTo>
                  <a:pt x="35012" y="61870"/>
                </a:lnTo>
                <a:lnTo>
                  <a:pt x="35803" y="61771"/>
                </a:lnTo>
                <a:lnTo>
                  <a:pt x="36569" y="61648"/>
                </a:lnTo>
                <a:lnTo>
                  <a:pt x="37334" y="61499"/>
                </a:lnTo>
                <a:lnTo>
                  <a:pt x="38076" y="61326"/>
                </a:lnTo>
                <a:lnTo>
                  <a:pt x="38817" y="61153"/>
                </a:lnTo>
                <a:lnTo>
                  <a:pt x="39558" y="60931"/>
                </a:lnTo>
                <a:lnTo>
                  <a:pt x="40299" y="60733"/>
                </a:lnTo>
                <a:lnTo>
                  <a:pt x="41016" y="60486"/>
                </a:lnTo>
                <a:lnTo>
                  <a:pt x="41733" y="60239"/>
                </a:lnTo>
                <a:lnTo>
                  <a:pt x="42449" y="59967"/>
                </a:lnTo>
                <a:lnTo>
                  <a:pt x="43141" y="59671"/>
                </a:lnTo>
                <a:lnTo>
                  <a:pt x="43833" y="59374"/>
                </a:lnTo>
                <a:lnTo>
                  <a:pt x="44525" y="59053"/>
                </a:lnTo>
                <a:lnTo>
                  <a:pt x="45192" y="58707"/>
                </a:lnTo>
                <a:lnTo>
                  <a:pt x="45859" y="58361"/>
                </a:lnTo>
                <a:lnTo>
                  <a:pt x="46526" y="57991"/>
                </a:lnTo>
                <a:lnTo>
                  <a:pt x="47168" y="57620"/>
                </a:lnTo>
                <a:lnTo>
                  <a:pt x="47811" y="57225"/>
                </a:lnTo>
                <a:lnTo>
                  <a:pt x="48428" y="56805"/>
                </a:lnTo>
                <a:lnTo>
                  <a:pt x="49046" y="56385"/>
                </a:lnTo>
                <a:lnTo>
                  <a:pt x="49639" y="55940"/>
                </a:lnTo>
                <a:lnTo>
                  <a:pt x="50232" y="55495"/>
                </a:lnTo>
                <a:lnTo>
                  <a:pt x="50825" y="55026"/>
                </a:lnTo>
                <a:lnTo>
                  <a:pt x="51393" y="54532"/>
                </a:lnTo>
                <a:lnTo>
                  <a:pt x="51937" y="54037"/>
                </a:lnTo>
                <a:lnTo>
                  <a:pt x="52505" y="53543"/>
                </a:lnTo>
                <a:lnTo>
                  <a:pt x="53024" y="53024"/>
                </a:lnTo>
                <a:lnTo>
                  <a:pt x="53543" y="52481"/>
                </a:lnTo>
                <a:lnTo>
                  <a:pt x="54062" y="51937"/>
                </a:lnTo>
                <a:lnTo>
                  <a:pt x="54556" y="51369"/>
                </a:lnTo>
                <a:lnTo>
                  <a:pt x="55025" y="50801"/>
                </a:lnTo>
                <a:lnTo>
                  <a:pt x="55495" y="50232"/>
                </a:lnTo>
                <a:lnTo>
                  <a:pt x="55964" y="49639"/>
                </a:lnTo>
                <a:lnTo>
                  <a:pt x="56384" y="49022"/>
                </a:lnTo>
                <a:lnTo>
                  <a:pt x="56829" y="48404"/>
                </a:lnTo>
                <a:lnTo>
                  <a:pt x="57225" y="47786"/>
                </a:lnTo>
                <a:lnTo>
                  <a:pt x="57620" y="47144"/>
                </a:lnTo>
                <a:lnTo>
                  <a:pt x="58015" y="46501"/>
                </a:lnTo>
                <a:lnTo>
                  <a:pt x="58386" y="45859"/>
                </a:lnTo>
                <a:lnTo>
                  <a:pt x="58732" y="45192"/>
                </a:lnTo>
                <a:lnTo>
                  <a:pt x="59078" y="44525"/>
                </a:lnTo>
                <a:lnTo>
                  <a:pt x="59399" y="43833"/>
                </a:lnTo>
                <a:lnTo>
                  <a:pt x="59695" y="43141"/>
                </a:lnTo>
                <a:lnTo>
                  <a:pt x="59967" y="42449"/>
                </a:lnTo>
                <a:lnTo>
                  <a:pt x="60239" y="41733"/>
                </a:lnTo>
                <a:lnTo>
                  <a:pt x="60511" y="41016"/>
                </a:lnTo>
                <a:lnTo>
                  <a:pt x="60733" y="40275"/>
                </a:lnTo>
                <a:lnTo>
                  <a:pt x="60955" y="39558"/>
                </a:lnTo>
                <a:lnTo>
                  <a:pt x="61153" y="38817"/>
                </a:lnTo>
                <a:lnTo>
                  <a:pt x="61351" y="38076"/>
                </a:lnTo>
                <a:lnTo>
                  <a:pt x="61499" y="37310"/>
                </a:lnTo>
                <a:lnTo>
                  <a:pt x="61647" y="36544"/>
                </a:lnTo>
                <a:lnTo>
                  <a:pt x="61771" y="35778"/>
                </a:lnTo>
                <a:lnTo>
                  <a:pt x="61894" y="35012"/>
                </a:lnTo>
                <a:lnTo>
                  <a:pt x="61968" y="34221"/>
                </a:lnTo>
                <a:lnTo>
                  <a:pt x="62043" y="33456"/>
                </a:lnTo>
                <a:lnTo>
                  <a:pt x="62092" y="32665"/>
                </a:lnTo>
                <a:lnTo>
                  <a:pt x="62117" y="31849"/>
                </a:lnTo>
                <a:lnTo>
                  <a:pt x="62141" y="31059"/>
                </a:lnTo>
                <a:lnTo>
                  <a:pt x="62117" y="30268"/>
                </a:lnTo>
                <a:lnTo>
                  <a:pt x="62092" y="29453"/>
                </a:lnTo>
                <a:lnTo>
                  <a:pt x="62043" y="28662"/>
                </a:lnTo>
                <a:lnTo>
                  <a:pt x="61968" y="27896"/>
                </a:lnTo>
                <a:lnTo>
                  <a:pt x="61894" y="27106"/>
                </a:lnTo>
                <a:lnTo>
                  <a:pt x="61771" y="26340"/>
                </a:lnTo>
                <a:lnTo>
                  <a:pt x="61647" y="25574"/>
                </a:lnTo>
                <a:lnTo>
                  <a:pt x="61499" y="24808"/>
                </a:lnTo>
                <a:lnTo>
                  <a:pt x="61351" y="24042"/>
                </a:lnTo>
                <a:lnTo>
                  <a:pt x="61153" y="23300"/>
                </a:lnTo>
                <a:lnTo>
                  <a:pt x="60955" y="22559"/>
                </a:lnTo>
                <a:lnTo>
                  <a:pt x="60733" y="21818"/>
                </a:lnTo>
                <a:lnTo>
                  <a:pt x="60511" y="21101"/>
                </a:lnTo>
                <a:lnTo>
                  <a:pt x="60239" y="20385"/>
                </a:lnTo>
                <a:lnTo>
                  <a:pt x="59967" y="19668"/>
                </a:lnTo>
                <a:lnTo>
                  <a:pt x="59695" y="18977"/>
                </a:lnTo>
                <a:lnTo>
                  <a:pt x="59399" y="18285"/>
                </a:lnTo>
                <a:lnTo>
                  <a:pt x="59078" y="17593"/>
                </a:lnTo>
                <a:lnTo>
                  <a:pt x="58732" y="16926"/>
                </a:lnTo>
                <a:lnTo>
                  <a:pt x="58386" y="16259"/>
                </a:lnTo>
                <a:lnTo>
                  <a:pt x="58015" y="15616"/>
                </a:lnTo>
                <a:lnTo>
                  <a:pt x="57620" y="14949"/>
                </a:lnTo>
                <a:lnTo>
                  <a:pt x="57225" y="14331"/>
                </a:lnTo>
                <a:lnTo>
                  <a:pt x="56829" y="13689"/>
                </a:lnTo>
                <a:lnTo>
                  <a:pt x="56384" y="13096"/>
                </a:lnTo>
                <a:lnTo>
                  <a:pt x="55964" y="12478"/>
                </a:lnTo>
                <a:lnTo>
                  <a:pt x="55495" y="11885"/>
                </a:lnTo>
                <a:lnTo>
                  <a:pt x="55025" y="11317"/>
                </a:lnTo>
                <a:lnTo>
                  <a:pt x="54556" y="10749"/>
                </a:lnTo>
                <a:lnTo>
                  <a:pt x="54062" y="10180"/>
                </a:lnTo>
                <a:lnTo>
                  <a:pt x="53543" y="9637"/>
                </a:lnTo>
                <a:lnTo>
                  <a:pt x="53024" y="9093"/>
                </a:lnTo>
                <a:lnTo>
                  <a:pt x="52505" y="8574"/>
                </a:lnTo>
                <a:lnTo>
                  <a:pt x="51937" y="8080"/>
                </a:lnTo>
                <a:lnTo>
                  <a:pt x="51393" y="7586"/>
                </a:lnTo>
                <a:lnTo>
                  <a:pt x="50825" y="7092"/>
                </a:lnTo>
                <a:lnTo>
                  <a:pt x="50232" y="6622"/>
                </a:lnTo>
                <a:lnTo>
                  <a:pt x="49639" y="6178"/>
                </a:lnTo>
                <a:lnTo>
                  <a:pt x="49046" y="5733"/>
                </a:lnTo>
                <a:lnTo>
                  <a:pt x="48428" y="5313"/>
                </a:lnTo>
                <a:lnTo>
                  <a:pt x="47811" y="4893"/>
                </a:lnTo>
                <a:lnTo>
                  <a:pt x="47168" y="4498"/>
                </a:lnTo>
                <a:lnTo>
                  <a:pt x="46526" y="4102"/>
                </a:lnTo>
                <a:lnTo>
                  <a:pt x="45859" y="3756"/>
                </a:lnTo>
                <a:lnTo>
                  <a:pt x="45192" y="3386"/>
                </a:lnTo>
                <a:lnTo>
                  <a:pt x="44525" y="3064"/>
                </a:lnTo>
                <a:lnTo>
                  <a:pt x="43833" y="2743"/>
                </a:lnTo>
                <a:lnTo>
                  <a:pt x="43141" y="2447"/>
                </a:lnTo>
                <a:lnTo>
                  <a:pt x="42449" y="2150"/>
                </a:lnTo>
                <a:lnTo>
                  <a:pt x="41733" y="1878"/>
                </a:lnTo>
                <a:lnTo>
                  <a:pt x="41016" y="1631"/>
                </a:lnTo>
                <a:lnTo>
                  <a:pt x="40299" y="1384"/>
                </a:lnTo>
                <a:lnTo>
                  <a:pt x="39558" y="1162"/>
                </a:lnTo>
                <a:lnTo>
                  <a:pt x="38817" y="964"/>
                </a:lnTo>
                <a:lnTo>
                  <a:pt x="38076" y="791"/>
                </a:lnTo>
                <a:lnTo>
                  <a:pt x="37334" y="618"/>
                </a:lnTo>
                <a:lnTo>
                  <a:pt x="36569" y="470"/>
                </a:lnTo>
                <a:lnTo>
                  <a:pt x="35803" y="347"/>
                </a:lnTo>
                <a:lnTo>
                  <a:pt x="35012" y="248"/>
                </a:lnTo>
                <a:lnTo>
                  <a:pt x="34246" y="149"/>
                </a:lnTo>
                <a:lnTo>
                  <a:pt x="33455" y="75"/>
                </a:lnTo>
                <a:lnTo>
                  <a:pt x="32665" y="25"/>
                </a:lnTo>
                <a:lnTo>
                  <a:pt x="318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8"/>
          <p:cNvSpPr/>
          <p:nvPr/>
        </p:nvSpPr>
        <p:spPr>
          <a:xfrm>
            <a:off x="268650" y="4379233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8"/>
          <p:cNvSpPr/>
          <p:nvPr/>
        </p:nvSpPr>
        <p:spPr>
          <a:xfrm>
            <a:off x="411885" y="377420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28" y="25"/>
                </a:lnTo>
                <a:lnTo>
                  <a:pt x="3880" y="74"/>
                </a:lnTo>
                <a:lnTo>
                  <a:pt x="3707" y="148"/>
                </a:lnTo>
                <a:lnTo>
                  <a:pt x="3583" y="272"/>
                </a:lnTo>
                <a:lnTo>
                  <a:pt x="248" y="3608"/>
                </a:lnTo>
                <a:lnTo>
                  <a:pt x="149" y="3731"/>
                </a:lnTo>
                <a:lnTo>
                  <a:pt x="50" y="3879"/>
                </a:lnTo>
                <a:lnTo>
                  <a:pt x="1" y="4052"/>
                </a:lnTo>
                <a:lnTo>
                  <a:pt x="1" y="4225"/>
                </a:lnTo>
                <a:lnTo>
                  <a:pt x="1" y="4398"/>
                </a:lnTo>
                <a:lnTo>
                  <a:pt x="50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67"/>
                </a:lnTo>
                <a:lnTo>
                  <a:pt x="544" y="5041"/>
                </a:lnTo>
                <a:lnTo>
                  <a:pt x="717" y="5090"/>
                </a:lnTo>
                <a:lnTo>
                  <a:pt x="1038" y="5090"/>
                </a:lnTo>
                <a:lnTo>
                  <a:pt x="1211" y="5041"/>
                </a:lnTo>
                <a:lnTo>
                  <a:pt x="1360" y="4967"/>
                </a:lnTo>
                <a:lnTo>
                  <a:pt x="1508" y="4843"/>
                </a:lnTo>
                <a:lnTo>
                  <a:pt x="4819" y="1507"/>
                </a:lnTo>
                <a:lnTo>
                  <a:pt x="4942" y="1384"/>
                </a:lnTo>
                <a:lnTo>
                  <a:pt x="5016" y="1236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6" y="568"/>
                </a:lnTo>
                <a:lnTo>
                  <a:pt x="4942" y="396"/>
                </a:lnTo>
                <a:lnTo>
                  <a:pt x="4819" y="272"/>
                </a:lnTo>
                <a:lnTo>
                  <a:pt x="4695" y="148"/>
                </a:lnTo>
                <a:lnTo>
                  <a:pt x="4547" y="74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8"/>
          <p:cNvSpPr/>
          <p:nvPr/>
        </p:nvSpPr>
        <p:spPr>
          <a:xfrm>
            <a:off x="411885" y="377420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66" y="0"/>
                </a:moveTo>
                <a:lnTo>
                  <a:pt x="717" y="25"/>
                </a:lnTo>
                <a:lnTo>
                  <a:pt x="544" y="74"/>
                </a:lnTo>
                <a:lnTo>
                  <a:pt x="396" y="148"/>
                </a:lnTo>
                <a:lnTo>
                  <a:pt x="248" y="272"/>
                </a:lnTo>
                <a:lnTo>
                  <a:pt x="149" y="396"/>
                </a:lnTo>
                <a:lnTo>
                  <a:pt x="50" y="568"/>
                </a:lnTo>
                <a:lnTo>
                  <a:pt x="1" y="717"/>
                </a:lnTo>
                <a:lnTo>
                  <a:pt x="1" y="890"/>
                </a:lnTo>
                <a:lnTo>
                  <a:pt x="1" y="1063"/>
                </a:lnTo>
                <a:lnTo>
                  <a:pt x="50" y="1236"/>
                </a:lnTo>
                <a:lnTo>
                  <a:pt x="149" y="1384"/>
                </a:lnTo>
                <a:lnTo>
                  <a:pt x="248" y="1507"/>
                </a:lnTo>
                <a:lnTo>
                  <a:pt x="3583" y="4843"/>
                </a:lnTo>
                <a:lnTo>
                  <a:pt x="3707" y="4967"/>
                </a:lnTo>
                <a:lnTo>
                  <a:pt x="3880" y="5041"/>
                </a:lnTo>
                <a:lnTo>
                  <a:pt x="4028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67"/>
                </a:lnTo>
                <a:lnTo>
                  <a:pt x="4819" y="4843"/>
                </a:lnTo>
                <a:lnTo>
                  <a:pt x="4942" y="4695"/>
                </a:lnTo>
                <a:lnTo>
                  <a:pt x="5016" y="4547"/>
                </a:lnTo>
                <a:lnTo>
                  <a:pt x="5066" y="4398"/>
                </a:lnTo>
                <a:lnTo>
                  <a:pt x="5091" y="4225"/>
                </a:lnTo>
                <a:lnTo>
                  <a:pt x="5066" y="4052"/>
                </a:lnTo>
                <a:lnTo>
                  <a:pt x="5016" y="3879"/>
                </a:lnTo>
                <a:lnTo>
                  <a:pt x="4942" y="3731"/>
                </a:lnTo>
                <a:lnTo>
                  <a:pt x="4819" y="3608"/>
                </a:lnTo>
                <a:lnTo>
                  <a:pt x="1508" y="272"/>
                </a:lnTo>
                <a:lnTo>
                  <a:pt x="1360" y="148"/>
                </a:lnTo>
                <a:lnTo>
                  <a:pt x="1211" y="74"/>
                </a:lnTo>
                <a:lnTo>
                  <a:pt x="1038" y="25"/>
                </a:lnTo>
                <a:lnTo>
                  <a:pt x="8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3113" y="189151"/>
            <a:ext cx="771525" cy="11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045013" y="3931651"/>
            <a:ext cx="771525" cy="11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l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97700" y="203399"/>
            <a:ext cx="1846309" cy="248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25" y="3024485"/>
            <a:ext cx="2028725" cy="1909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716900" y="935775"/>
            <a:ext cx="7704000" cy="3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 SemiBold"/>
              <a:buAutoNum type="arabicPeriod"/>
              <a:defRPr sz="11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grpSp>
        <p:nvGrpSpPr>
          <p:cNvPr id="43" name="Google Shape;43;p4"/>
          <p:cNvGrpSpPr/>
          <p:nvPr/>
        </p:nvGrpSpPr>
        <p:grpSpPr>
          <a:xfrm rot="5400000">
            <a:off x="-753661" y="3207712"/>
            <a:ext cx="1624594" cy="1497557"/>
            <a:chOff x="233939" y="3546587"/>
            <a:chExt cx="1624594" cy="1497557"/>
          </a:xfrm>
        </p:grpSpPr>
        <p:sp>
          <p:nvSpPr>
            <p:cNvPr id="44" name="Google Shape;44;p4"/>
            <p:cNvSpPr/>
            <p:nvPr/>
          </p:nvSpPr>
          <p:spPr>
            <a:xfrm>
              <a:off x="753597" y="3940037"/>
              <a:ext cx="1104936" cy="1104108"/>
            </a:xfrm>
            <a:custGeom>
              <a:avLst/>
              <a:gdLst/>
              <a:ahLst/>
              <a:cxnLst/>
              <a:rect l="l" t="t" r="r" b="b"/>
              <a:pathLst>
                <a:path w="31997" h="31973" extrusionOk="0">
                  <a:moveTo>
                    <a:pt x="15986" y="692"/>
                  </a:moveTo>
                  <a:lnTo>
                    <a:pt x="16777" y="717"/>
                  </a:lnTo>
                  <a:lnTo>
                    <a:pt x="17567" y="766"/>
                  </a:lnTo>
                  <a:lnTo>
                    <a:pt x="18333" y="865"/>
                  </a:lnTo>
                  <a:lnTo>
                    <a:pt x="19075" y="1013"/>
                  </a:lnTo>
                  <a:lnTo>
                    <a:pt x="19816" y="1186"/>
                  </a:lnTo>
                  <a:lnTo>
                    <a:pt x="20532" y="1384"/>
                  </a:lnTo>
                  <a:lnTo>
                    <a:pt x="21249" y="1631"/>
                  </a:lnTo>
                  <a:lnTo>
                    <a:pt x="21941" y="1903"/>
                  </a:lnTo>
                  <a:lnTo>
                    <a:pt x="22608" y="2199"/>
                  </a:lnTo>
                  <a:lnTo>
                    <a:pt x="23275" y="2545"/>
                  </a:lnTo>
                  <a:lnTo>
                    <a:pt x="23917" y="2916"/>
                  </a:lnTo>
                  <a:lnTo>
                    <a:pt x="24535" y="3311"/>
                  </a:lnTo>
                  <a:lnTo>
                    <a:pt x="25128" y="3731"/>
                  </a:lnTo>
                  <a:lnTo>
                    <a:pt x="25721" y="4201"/>
                  </a:lnTo>
                  <a:lnTo>
                    <a:pt x="26265" y="4670"/>
                  </a:lnTo>
                  <a:lnTo>
                    <a:pt x="26808" y="5189"/>
                  </a:lnTo>
                  <a:lnTo>
                    <a:pt x="27302" y="5708"/>
                  </a:lnTo>
                  <a:lnTo>
                    <a:pt x="27797" y="6276"/>
                  </a:lnTo>
                  <a:lnTo>
                    <a:pt x="28241" y="6844"/>
                  </a:lnTo>
                  <a:lnTo>
                    <a:pt x="28661" y="7437"/>
                  </a:lnTo>
                  <a:lnTo>
                    <a:pt x="29057" y="8055"/>
                  </a:lnTo>
                  <a:lnTo>
                    <a:pt x="29427" y="8697"/>
                  </a:lnTo>
                  <a:lnTo>
                    <a:pt x="29773" y="9365"/>
                  </a:lnTo>
                  <a:lnTo>
                    <a:pt x="30070" y="10032"/>
                  </a:lnTo>
                  <a:lnTo>
                    <a:pt x="30342" y="10723"/>
                  </a:lnTo>
                  <a:lnTo>
                    <a:pt x="30589" y="11440"/>
                  </a:lnTo>
                  <a:lnTo>
                    <a:pt x="30811" y="12157"/>
                  </a:lnTo>
                  <a:lnTo>
                    <a:pt x="30959" y="12898"/>
                  </a:lnTo>
                  <a:lnTo>
                    <a:pt x="31108" y="13664"/>
                  </a:lnTo>
                  <a:lnTo>
                    <a:pt x="31206" y="14430"/>
                  </a:lnTo>
                  <a:lnTo>
                    <a:pt x="31256" y="15196"/>
                  </a:lnTo>
                  <a:lnTo>
                    <a:pt x="31280" y="15986"/>
                  </a:lnTo>
                  <a:lnTo>
                    <a:pt x="31256" y="16777"/>
                  </a:lnTo>
                  <a:lnTo>
                    <a:pt x="31206" y="17543"/>
                  </a:lnTo>
                  <a:lnTo>
                    <a:pt x="31108" y="18309"/>
                  </a:lnTo>
                  <a:lnTo>
                    <a:pt x="30959" y="19050"/>
                  </a:lnTo>
                  <a:lnTo>
                    <a:pt x="30811" y="19791"/>
                  </a:lnTo>
                  <a:lnTo>
                    <a:pt x="30589" y="20533"/>
                  </a:lnTo>
                  <a:lnTo>
                    <a:pt x="30342" y="21224"/>
                  </a:lnTo>
                  <a:lnTo>
                    <a:pt x="30070" y="21916"/>
                  </a:lnTo>
                  <a:lnTo>
                    <a:pt x="29773" y="22608"/>
                  </a:lnTo>
                  <a:lnTo>
                    <a:pt x="29427" y="23251"/>
                  </a:lnTo>
                  <a:lnTo>
                    <a:pt x="29057" y="23893"/>
                  </a:lnTo>
                  <a:lnTo>
                    <a:pt x="28661" y="24511"/>
                  </a:lnTo>
                  <a:lnTo>
                    <a:pt x="28241" y="25128"/>
                  </a:lnTo>
                  <a:lnTo>
                    <a:pt x="27797" y="25697"/>
                  </a:lnTo>
                  <a:lnTo>
                    <a:pt x="27302" y="26240"/>
                  </a:lnTo>
                  <a:lnTo>
                    <a:pt x="26808" y="26784"/>
                  </a:lnTo>
                  <a:lnTo>
                    <a:pt x="26265" y="27278"/>
                  </a:lnTo>
                  <a:lnTo>
                    <a:pt x="25721" y="27772"/>
                  </a:lnTo>
                  <a:lnTo>
                    <a:pt x="25128" y="28217"/>
                  </a:lnTo>
                  <a:lnTo>
                    <a:pt x="24535" y="28662"/>
                  </a:lnTo>
                  <a:lnTo>
                    <a:pt x="23917" y="29057"/>
                  </a:lnTo>
                  <a:lnTo>
                    <a:pt x="23275" y="29428"/>
                  </a:lnTo>
                  <a:lnTo>
                    <a:pt x="22608" y="29749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2" y="30589"/>
                  </a:lnTo>
                  <a:lnTo>
                    <a:pt x="19816" y="30787"/>
                  </a:lnTo>
                  <a:lnTo>
                    <a:pt x="19075" y="30959"/>
                  </a:lnTo>
                  <a:lnTo>
                    <a:pt x="18333" y="31083"/>
                  </a:lnTo>
                  <a:lnTo>
                    <a:pt x="17567" y="31182"/>
                  </a:lnTo>
                  <a:lnTo>
                    <a:pt x="16777" y="31256"/>
                  </a:lnTo>
                  <a:lnTo>
                    <a:pt x="15220" y="31256"/>
                  </a:lnTo>
                  <a:lnTo>
                    <a:pt x="14430" y="31182"/>
                  </a:lnTo>
                  <a:lnTo>
                    <a:pt x="13664" y="31083"/>
                  </a:lnTo>
                  <a:lnTo>
                    <a:pt x="12922" y="30959"/>
                  </a:lnTo>
                  <a:lnTo>
                    <a:pt x="12181" y="30787"/>
                  </a:lnTo>
                  <a:lnTo>
                    <a:pt x="11465" y="30589"/>
                  </a:lnTo>
                  <a:lnTo>
                    <a:pt x="10748" y="30342"/>
                  </a:lnTo>
                  <a:lnTo>
                    <a:pt x="10056" y="30070"/>
                  </a:lnTo>
                  <a:lnTo>
                    <a:pt x="9389" y="29749"/>
                  </a:lnTo>
                  <a:lnTo>
                    <a:pt x="8722" y="29428"/>
                  </a:lnTo>
                  <a:lnTo>
                    <a:pt x="8080" y="29057"/>
                  </a:lnTo>
                  <a:lnTo>
                    <a:pt x="7462" y="28662"/>
                  </a:lnTo>
                  <a:lnTo>
                    <a:pt x="6869" y="28217"/>
                  </a:lnTo>
                  <a:lnTo>
                    <a:pt x="6276" y="27772"/>
                  </a:lnTo>
                  <a:lnTo>
                    <a:pt x="5732" y="27278"/>
                  </a:lnTo>
                  <a:lnTo>
                    <a:pt x="5189" y="26784"/>
                  </a:lnTo>
                  <a:lnTo>
                    <a:pt x="4695" y="26240"/>
                  </a:lnTo>
                  <a:lnTo>
                    <a:pt x="4200" y="25697"/>
                  </a:lnTo>
                  <a:lnTo>
                    <a:pt x="3756" y="25128"/>
                  </a:lnTo>
                  <a:lnTo>
                    <a:pt x="3336" y="24511"/>
                  </a:lnTo>
                  <a:lnTo>
                    <a:pt x="2940" y="23893"/>
                  </a:lnTo>
                  <a:lnTo>
                    <a:pt x="2570" y="23251"/>
                  </a:lnTo>
                  <a:lnTo>
                    <a:pt x="2224" y="22608"/>
                  </a:lnTo>
                  <a:lnTo>
                    <a:pt x="1927" y="21916"/>
                  </a:lnTo>
                  <a:lnTo>
                    <a:pt x="1631" y="21224"/>
                  </a:lnTo>
                  <a:lnTo>
                    <a:pt x="1408" y="20533"/>
                  </a:lnTo>
                  <a:lnTo>
                    <a:pt x="1186" y="19791"/>
                  </a:lnTo>
                  <a:lnTo>
                    <a:pt x="1013" y="19050"/>
                  </a:lnTo>
                  <a:lnTo>
                    <a:pt x="890" y="18309"/>
                  </a:lnTo>
                  <a:lnTo>
                    <a:pt x="791" y="17543"/>
                  </a:lnTo>
                  <a:lnTo>
                    <a:pt x="741" y="16777"/>
                  </a:lnTo>
                  <a:lnTo>
                    <a:pt x="717" y="15986"/>
                  </a:lnTo>
                  <a:lnTo>
                    <a:pt x="741" y="15196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898"/>
                  </a:lnTo>
                  <a:lnTo>
                    <a:pt x="1186" y="12157"/>
                  </a:lnTo>
                  <a:lnTo>
                    <a:pt x="1408" y="11440"/>
                  </a:lnTo>
                  <a:lnTo>
                    <a:pt x="1631" y="10723"/>
                  </a:lnTo>
                  <a:lnTo>
                    <a:pt x="1927" y="10032"/>
                  </a:lnTo>
                  <a:lnTo>
                    <a:pt x="2224" y="9365"/>
                  </a:lnTo>
                  <a:lnTo>
                    <a:pt x="2570" y="8697"/>
                  </a:lnTo>
                  <a:lnTo>
                    <a:pt x="2940" y="8055"/>
                  </a:lnTo>
                  <a:lnTo>
                    <a:pt x="3336" y="7437"/>
                  </a:lnTo>
                  <a:lnTo>
                    <a:pt x="3756" y="6844"/>
                  </a:lnTo>
                  <a:lnTo>
                    <a:pt x="4200" y="6276"/>
                  </a:lnTo>
                  <a:lnTo>
                    <a:pt x="4695" y="5708"/>
                  </a:lnTo>
                  <a:lnTo>
                    <a:pt x="5189" y="5189"/>
                  </a:lnTo>
                  <a:lnTo>
                    <a:pt x="5732" y="4670"/>
                  </a:lnTo>
                  <a:lnTo>
                    <a:pt x="6276" y="4201"/>
                  </a:lnTo>
                  <a:lnTo>
                    <a:pt x="6869" y="3731"/>
                  </a:lnTo>
                  <a:lnTo>
                    <a:pt x="7462" y="3311"/>
                  </a:lnTo>
                  <a:lnTo>
                    <a:pt x="8080" y="2916"/>
                  </a:lnTo>
                  <a:lnTo>
                    <a:pt x="8722" y="2545"/>
                  </a:lnTo>
                  <a:lnTo>
                    <a:pt x="9389" y="2199"/>
                  </a:lnTo>
                  <a:lnTo>
                    <a:pt x="10056" y="1903"/>
                  </a:lnTo>
                  <a:lnTo>
                    <a:pt x="10748" y="1631"/>
                  </a:lnTo>
                  <a:lnTo>
                    <a:pt x="11465" y="1384"/>
                  </a:lnTo>
                  <a:lnTo>
                    <a:pt x="12181" y="1186"/>
                  </a:lnTo>
                  <a:lnTo>
                    <a:pt x="12922" y="1013"/>
                  </a:lnTo>
                  <a:lnTo>
                    <a:pt x="13664" y="865"/>
                  </a:lnTo>
                  <a:lnTo>
                    <a:pt x="14430" y="766"/>
                  </a:lnTo>
                  <a:lnTo>
                    <a:pt x="15220" y="717"/>
                  </a:lnTo>
                  <a:lnTo>
                    <a:pt x="15986" y="692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5" y="74"/>
                  </a:lnTo>
                  <a:lnTo>
                    <a:pt x="13565" y="173"/>
                  </a:lnTo>
                  <a:lnTo>
                    <a:pt x="12774" y="321"/>
                  </a:lnTo>
                  <a:lnTo>
                    <a:pt x="12008" y="494"/>
                  </a:lnTo>
                  <a:lnTo>
                    <a:pt x="11242" y="717"/>
                  </a:lnTo>
                  <a:lnTo>
                    <a:pt x="10501" y="964"/>
                  </a:lnTo>
                  <a:lnTo>
                    <a:pt x="9784" y="1260"/>
                  </a:lnTo>
                  <a:lnTo>
                    <a:pt x="9068" y="1581"/>
                  </a:lnTo>
                  <a:lnTo>
                    <a:pt x="8376" y="1927"/>
                  </a:lnTo>
                  <a:lnTo>
                    <a:pt x="7709" y="2298"/>
                  </a:lnTo>
                  <a:lnTo>
                    <a:pt x="7067" y="2718"/>
                  </a:lnTo>
                  <a:lnTo>
                    <a:pt x="6449" y="3163"/>
                  </a:lnTo>
                  <a:lnTo>
                    <a:pt x="5831" y="3657"/>
                  </a:lnTo>
                  <a:lnTo>
                    <a:pt x="5263" y="4151"/>
                  </a:lnTo>
                  <a:lnTo>
                    <a:pt x="4695" y="4670"/>
                  </a:lnTo>
                  <a:lnTo>
                    <a:pt x="4176" y="5238"/>
                  </a:lnTo>
                  <a:lnTo>
                    <a:pt x="3657" y="5807"/>
                  </a:lnTo>
                  <a:lnTo>
                    <a:pt x="3187" y="6424"/>
                  </a:lnTo>
                  <a:lnTo>
                    <a:pt x="2743" y="7042"/>
                  </a:lnTo>
                  <a:lnTo>
                    <a:pt x="2323" y="7684"/>
                  </a:lnTo>
                  <a:lnTo>
                    <a:pt x="1952" y="8376"/>
                  </a:lnTo>
                  <a:lnTo>
                    <a:pt x="1581" y="9043"/>
                  </a:lnTo>
                  <a:lnTo>
                    <a:pt x="1260" y="9760"/>
                  </a:lnTo>
                  <a:lnTo>
                    <a:pt x="988" y="10501"/>
                  </a:lnTo>
                  <a:lnTo>
                    <a:pt x="717" y="11242"/>
                  </a:lnTo>
                  <a:lnTo>
                    <a:pt x="519" y="11984"/>
                  </a:lnTo>
                  <a:lnTo>
                    <a:pt x="321" y="12774"/>
                  </a:lnTo>
                  <a:lnTo>
                    <a:pt x="198" y="13540"/>
                  </a:lnTo>
                  <a:lnTo>
                    <a:pt x="99" y="14356"/>
                  </a:lnTo>
                  <a:lnTo>
                    <a:pt x="25" y="15171"/>
                  </a:lnTo>
                  <a:lnTo>
                    <a:pt x="0" y="15986"/>
                  </a:lnTo>
                  <a:lnTo>
                    <a:pt x="25" y="16802"/>
                  </a:lnTo>
                  <a:lnTo>
                    <a:pt x="99" y="17617"/>
                  </a:lnTo>
                  <a:lnTo>
                    <a:pt x="198" y="18408"/>
                  </a:lnTo>
                  <a:lnTo>
                    <a:pt x="321" y="19198"/>
                  </a:lnTo>
                  <a:lnTo>
                    <a:pt x="519" y="19964"/>
                  </a:lnTo>
                  <a:lnTo>
                    <a:pt x="717" y="20730"/>
                  </a:lnTo>
                  <a:lnTo>
                    <a:pt x="988" y="21472"/>
                  </a:lnTo>
                  <a:lnTo>
                    <a:pt x="1260" y="22188"/>
                  </a:lnTo>
                  <a:lnTo>
                    <a:pt x="1581" y="22905"/>
                  </a:lnTo>
                  <a:lnTo>
                    <a:pt x="1952" y="23596"/>
                  </a:lnTo>
                  <a:lnTo>
                    <a:pt x="2323" y="24264"/>
                  </a:lnTo>
                  <a:lnTo>
                    <a:pt x="2743" y="24906"/>
                  </a:lnTo>
                  <a:lnTo>
                    <a:pt x="3187" y="25548"/>
                  </a:lnTo>
                  <a:lnTo>
                    <a:pt x="3657" y="26141"/>
                  </a:lnTo>
                  <a:lnTo>
                    <a:pt x="4176" y="26734"/>
                  </a:lnTo>
                  <a:lnTo>
                    <a:pt x="4695" y="27278"/>
                  </a:lnTo>
                  <a:lnTo>
                    <a:pt x="5263" y="27822"/>
                  </a:lnTo>
                  <a:lnTo>
                    <a:pt x="5831" y="28316"/>
                  </a:lnTo>
                  <a:lnTo>
                    <a:pt x="6449" y="28785"/>
                  </a:lnTo>
                  <a:lnTo>
                    <a:pt x="7067" y="29230"/>
                  </a:lnTo>
                  <a:lnTo>
                    <a:pt x="7709" y="29650"/>
                  </a:lnTo>
                  <a:lnTo>
                    <a:pt x="8376" y="30045"/>
                  </a:lnTo>
                  <a:lnTo>
                    <a:pt x="9068" y="30391"/>
                  </a:lnTo>
                  <a:lnTo>
                    <a:pt x="9784" y="30712"/>
                  </a:lnTo>
                  <a:lnTo>
                    <a:pt x="10501" y="31009"/>
                  </a:lnTo>
                  <a:lnTo>
                    <a:pt x="11242" y="31256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75"/>
                  </a:lnTo>
                  <a:lnTo>
                    <a:pt x="14355" y="31898"/>
                  </a:lnTo>
                  <a:lnTo>
                    <a:pt x="15171" y="31948"/>
                  </a:lnTo>
                  <a:lnTo>
                    <a:pt x="15986" y="31973"/>
                  </a:lnTo>
                  <a:lnTo>
                    <a:pt x="16826" y="31948"/>
                  </a:lnTo>
                  <a:lnTo>
                    <a:pt x="17642" y="31898"/>
                  </a:lnTo>
                  <a:lnTo>
                    <a:pt x="18432" y="31775"/>
                  </a:lnTo>
                  <a:lnTo>
                    <a:pt x="19223" y="31651"/>
                  </a:lnTo>
                  <a:lnTo>
                    <a:pt x="19989" y="31478"/>
                  </a:lnTo>
                  <a:lnTo>
                    <a:pt x="20755" y="31256"/>
                  </a:lnTo>
                  <a:lnTo>
                    <a:pt x="21496" y="31009"/>
                  </a:lnTo>
                  <a:lnTo>
                    <a:pt x="22213" y="30712"/>
                  </a:lnTo>
                  <a:lnTo>
                    <a:pt x="22929" y="30391"/>
                  </a:lnTo>
                  <a:lnTo>
                    <a:pt x="23621" y="30045"/>
                  </a:lnTo>
                  <a:lnTo>
                    <a:pt x="24288" y="29650"/>
                  </a:lnTo>
                  <a:lnTo>
                    <a:pt x="24931" y="29230"/>
                  </a:lnTo>
                  <a:lnTo>
                    <a:pt x="25548" y="28785"/>
                  </a:lnTo>
                  <a:lnTo>
                    <a:pt x="26166" y="28316"/>
                  </a:lnTo>
                  <a:lnTo>
                    <a:pt x="26734" y="27822"/>
                  </a:lnTo>
                  <a:lnTo>
                    <a:pt x="27302" y="27278"/>
                  </a:lnTo>
                  <a:lnTo>
                    <a:pt x="27821" y="26734"/>
                  </a:lnTo>
                  <a:lnTo>
                    <a:pt x="28340" y="26141"/>
                  </a:lnTo>
                  <a:lnTo>
                    <a:pt x="28810" y="25548"/>
                  </a:lnTo>
                  <a:lnTo>
                    <a:pt x="29254" y="24906"/>
                  </a:lnTo>
                  <a:lnTo>
                    <a:pt x="29674" y="24264"/>
                  </a:lnTo>
                  <a:lnTo>
                    <a:pt x="30045" y="23596"/>
                  </a:lnTo>
                  <a:lnTo>
                    <a:pt x="30416" y="22905"/>
                  </a:lnTo>
                  <a:lnTo>
                    <a:pt x="30737" y="22188"/>
                  </a:lnTo>
                  <a:lnTo>
                    <a:pt x="31009" y="21472"/>
                  </a:lnTo>
                  <a:lnTo>
                    <a:pt x="31256" y="20730"/>
                  </a:lnTo>
                  <a:lnTo>
                    <a:pt x="31478" y="19964"/>
                  </a:lnTo>
                  <a:lnTo>
                    <a:pt x="31651" y="19198"/>
                  </a:lnTo>
                  <a:lnTo>
                    <a:pt x="31799" y="18408"/>
                  </a:lnTo>
                  <a:lnTo>
                    <a:pt x="31898" y="17617"/>
                  </a:lnTo>
                  <a:lnTo>
                    <a:pt x="31972" y="16802"/>
                  </a:lnTo>
                  <a:lnTo>
                    <a:pt x="31997" y="15986"/>
                  </a:lnTo>
                  <a:lnTo>
                    <a:pt x="31972" y="15171"/>
                  </a:lnTo>
                  <a:lnTo>
                    <a:pt x="31898" y="14356"/>
                  </a:lnTo>
                  <a:lnTo>
                    <a:pt x="31799" y="13540"/>
                  </a:lnTo>
                  <a:lnTo>
                    <a:pt x="31651" y="12774"/>
                  </a:lnTo>
                  <a:lnTo>
                    <a:pt x="31478" y="11984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37" y="9760"/>
                  </a:lnTo>
                  <a:lnTo>
                    <a:pt x="30416" y="9043"/>
                  </a:lnTo>
                  <a:lnTo>
                    <a:pt x="30045" y="8376"/>
                  </a:lnTo>
                  <a:lnTo>
                    <a:pt x="29674" y="7684"/>
                  </a:lnTo>
                  <a:lnTo>
                    <a:pt x="29254" y="7042"/>
                  </a:lnTo>
                  <a:lnTo>
                    <a:pt x="28810" y="6424"/>
                  </a:lnTo>
                  <a:lnTo>
                    <a:pt x="28340" y="5807"/>
                  </a:lnTo>
                  <a:lnTo>
                    <a:pt x="27821" y="5238"/>
                  </a:lnTo>
                  <a:lnTo>
                    <a:pt x="27302" y="4670"/>
                  </a:lnTo>
                  <a:lnTo>
                    <a:pt x="26734" y="4151"/>
                  </a:lnTo>
                  <a:lnTo>
                    <a:pt x="26166" y="3657"/>
                  </a:lnTo>
                  <a:lnTo>
                    <a:pt x="25548" y="3163"/>
                  </a:lnTo>
                  <a:lnTo>
                    <a:pt x="24931" y="2718"/>
                  </a:lnTo>
                  <a:lnTo>
                    <a:pt x="24288" y="2298"/>
                  </a:lnTo>
                  <a:lnTo>
                    <a:pt x="23621" y="1927"/>
                  </a:lnTo>
                  <a:lnTo>
                    <a:pt x="22929" y="1581"/>
                  </a:lnTo>
                  <a:lnTo>
                    <a:pt x="22213" y="1260"/>
                  </a:lnTo>
                  <a:lnTo>
                    <a:pt x="21496" y="964"/>
                  </a:lnTo>
                  <a:lnTo>
                    <a:pt x="20755" y="717"/>
                  </a:lnTo>
                  <a:lnTo>
                    <a:pt x="19989" y="494"/>
                  </a:lnTo>
                  <a:lnTo>
                    <a:pt x="19223" y="321"/>
                  </a:lnTo>
                  <a:lnTo>
                    <a:pt x="18432" y="173"/>
                  </a:lnTo>
                  <a:lnTo>
                    <a:pt x="17642" y="74"/>
                  </a:lnTo>
                  <a:lnTo>
                    <a:pt x="16826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01073" y="3546587"/>
              <a:ext cx="156156" cy="156190"/>
            </a:xfrm>
            <a:custGeom>
              <a:avLst/>
              <a:gdLst/>
              <a:ahLst/>
              <a:cxnLst/>
              <a:rect l="l" t="t" r="r" b="b"/>
              <a:pathLst>
                <a:path w="4522" h="4523" extrusionOk="0">
                  <a:moveTo>
                    <a:pt x="2026" y="1"/>
                  </a:moveTo>
                  <a:lnTo>
                    <a:pt x="1804" y="50"/>
                  </a:lnTo>
                  <a:lnTo>
                    <a:pt x="1606" y="100"/>
                  </a:lnTo>
                  <a:lnTo>
                    <a:pt x="1384" y="174"/>
                  </a:lnTo>
                  <a:lnTo>
                    <a:pt x="1186" y="273"/>
                  </a:lnTo>
                  <a:lnTo>
                    <a:pt x="1013" y="371"/>
                  </a:lnTo>
                  <a:lnTo>
                    <a:pt x="840" y="520"/>
                  </a:lnTo>
                  <a:lnTo>
                    <a:pt x="667" y="668"/>
                  </a:lnTo>
                  <a:lnTo>
                    <a:pt x="519" y="816"/>
                  </a:lnTo>
                  <a:lnTo>
                    <a:pt x="395" y="989"/>
                  </a:lnTo>
                  <a:lnTo>
                    <a:pt x="272" y="1187"/>
                  </a:lnTo>
                  <a:lnTo>
                    <a:pt x="198" y="1385"/>
                  </a:lnTo>
                  <a:lnTo>
                    <a:pt x="99" y="1582"/>
                  </a:lnTo>
                  <a:lnTo>
                    <a:pt x="49" y="1805"/>
                  </a:lnTo>
                  <a:lnTo>
                    <a:pt x="25" y="2027"/>
                  </a:lnTo>
                  <a:lnTo>
                    <a:pt x="0" y="2249"/>
                  </a:lnTo>
                  <a:lnTo>
                    <a:pt x="25" y="2496"/>
                  </a:lnTo>
                  <a:lnTo>
                    <a:pt x="49" y="2719"/>
                  </a:lnTo>
                  <a:lnTo>
                    <a:pt x="99" y="2916"/>
                  </a:lnTo>
                  <a:lnTo>
                    <a:pt x="198" y="3139"/>
                  </a:lnTo>
                  <a:lnTo>
                    <a:pt x="272" y="3336"/>
                  </a:lnTo>
                  <a:lnTo>
                    <a:pt x="395" y="3509"/>
                  </a:lnTo>
                  <a:lnTo>
                    <a:pt x="519" y="3682"/>
                  </a:lnTo>
                  <a:lnTo>
                    <a:pt x="667" y="3855"/>
                  </a:lnTo>
                  <a:lnTo>
                    <a:pt x="840" y="4004"/>
                  </a:lnTo>
                  <a:lnTo>
                    <a:pt x="1013" y="4127"/>
                  </a:lnTo>
                  <a:lnTo>
                    <a:pt x="1186" y="4251"/>
                  </a:lnTo>
                  <a:lnTo>
                    <a:pt x="1384" y="4350"/>
                  </a:lnTo>
                  <a:lnTo>
                    <a:pt x="1606" y="4424"/>
                  </a:lnTo>
                  <a:lnTo>
                    <a:pt x="1804" y="4473"/>
                  </a:lnTo>
                  <a:lnTo>
                    <a:pt x="2026" y="4498"/>
                  </a:lnTo>
                  <a:lnTo>
                    <a:pt x="2273" y="4522"/>
                  </a:lnTo>
                  <a:lnTo>
                    <a:pt x="2496" y="4498"/>
                  </a:lnTo>
                  <a:lnTo>
                    <a:pt x="2718" y="4473"/>
                  </a:lnTo>
                  <a:lnTo>
                    <a:pt x="2940" y="4424"/>
                  </a:lnTo>
                  <a:lnTo>
                    <a:pt x="3138" y="4350"/>
                  </a:lnTo>
                  <a:lnTo>
                    <a:pt x="3336" y="4251"/>
                  </a:lnTo>
                  <a:lnTo>
                    <a:pt x="3533" y="4127"/>
                  </a:lnTo>
                  <a:lnTo>
                    <a:pt x="3706" y="4004"/>
                  </a:lnTo>
                  <a:lnTo>
                    <a:pt x="3854" y="3855"/>
                  </a:lnTo>
                  <a:lnTo>
                    <a:pt x="4003" y="3682"/>
                  </a:lnTo>
                  <a:lnTo>
                    <a:pt x="4151" y="3509"/>
                  </a:lnTo>
                  <a:lnTo>
                    <a:pt x="4250" y="3336"/>
                  </a:lnTo>
                  <a:lnTo>
                    <a:pt x="4349" y="3139"/>
                  </a:lnTo>
                  <a:lnTo>
                    <a:pt x="4423" y="2916"/>
                  </a:lnTo>
                  <a:lnTo>
                    <a:pt x="4472" y="2719"/>
                  </a:lnTo>
                  <a:lnTo>
                    <a:pt x="4522" y="2496"/>
                  </a:lnTo>
                  <a:lnTo>
                    <a:pt x="4522" y="2249"/>
                  </a:lnTo>
                  <a:lnTo>
                    <a:pt x="4522" y="2027"/>
                  </a:lnTo>
                  <a:lnTo>
                    <a:pt x="4472" y="1805"/>
                  </a:lnTo>
                  <a:lnTo>
                    <a:pt x="4423" y="1582"/>
                  </a:lnTo>
                  <a:lnTo>
                    <a:pt x="4349" y="1385"/>
                  </a:lnTo>
                  <a:lnTo>
                    <a:pt x="4250" y="1187"/>
                  </a:lnTo>
                  <a:lnTo>
                    <a:pt x="4151" y="989"/>
                  </a:lnTo>
                  <a:lnTo>
                    <a:pt x="4003" y="816"/>
                  </a:lnTo>
                  <a:lnTo>
                    <a:pt x="3854" y="668"/>
                  </a:lnTo>
                  <a:lnTo>
                    <a:pt x="3706" y="520"/>
                  </a:lnTo>
                  <a:lnTo>
                    <a:pt x="3533" y="371"/>
                  </a:lnTo>
                  <a:lnTo>
                    <a:pt x="3336" y="273"/>
                  </a:lnTo>
                  <a:lnTo>
                    <a:pt x="3138" y="174"/>
                  </a:lnTo>
                  <a:lnTo>
                    <a:pt x="2940" y="100"/>
                  </a:lnTo>
                  <a:lnTo>
                    <a:pt x="2718" y="50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4201" y="0"/>
                  </a:moveTo>
                  <a:lnTo>
                    <a:pt x="4053" y="25"/>
                  </a:lnTo>
                  <a:lnTo>
                    <a:pt x="3880" y="75"/>
                  </a:lnTo>
                  <a:lnTo>
                    <a:pt x="3732" y="149"/>
                  </a:lnTo>
                  <a:lnTo>
                    <a:pt x="3583" y="272"/>
                  </a:lnTo>
                  <a:lnTo>
                    <a:pt x="248" y="3583"/>
                  </a:lnTo>
                  <a:lnTo>
                    <a:pt x="149" y="3731"/>
                  </a:lnTo>
                  <a:lnTo>
                    <a:pt x="75" y="3880"/>
                  </a:lnTo>
                  <a:lnTo>
                    <a:pt x="26" y="4053"/>
                  </a:lnTo>
                  <a:lnTo>
                    <a:pt x="1" y="4226"/>
                  </a:lnTo>
                  <a:lnTo>
                    <a:pt x="26" y="4374"/>
                  </a:lnTo>
                  <a:lnTo>
                    <a:pt x="75" y="4547"/>
                  </a:lnTo>
                  <a:lnTo>
                    <a:pt x="149" y="4695"/>
                  </a:lnTo>
                  <a:lnTo>
                    <a:pt x="248" y="4843"/>
                  </a:lnTo>
                  <a:lnTo>
                    <a:pt x="396" y="4942"/>
                  </a:lnTo>
                  <a:lnTo>
                    <a:pt x="544" y="5041"/>
                  </a:lnTo>
                  <a:lnTo>
                    <a:pt x="717" y="5090"/>
                  </a:lnTo>
                  <a:lnTo>
                    <a:pt x="1063" y="5090"/>
                  </a:lnTo>
                  <a:lnTo>
                    <a:pt x="1211" y="5041"/>
                  </a:lnTo>
                  <a:lnTo>
                    <a:pt x="1360" y="4942"/>
                  </a:lnTo>
                  <a:lnTo>
                    <a:pt x="1508" y="4843"/>
                  </a:lnTo>
                  <a:lnTo>
                    <a:pt x="4844" y="1508"/>
                  </a:lnTo>
                  <a:lnTo>
                    <a:pt x="4942" y="1384"/>
                  </a:lnTo>
                  <a:lnTo>
                    <a:pt x="5017" y="1211"/>
                  </a:lnTo>
                  <a:lnTo>
                    <a:pt x="5066" y="1063"/>
                  </a:lnTo>
                  <a:lnTo>
                    <a:pt x="5091" y="890"/>
                  </a:lnTo>
                  <a:lnTo>
                    <a:pt x="5066" y="717"/>
                  </a:lnTo>
                  <a:lnTo>
                    <a:pt x="5017" y="569"/>
                  </a:lnTo>
                  <a:lnTo>
                    <a:pt x="4942" y="396"/>
                  </a:lnTo>
                  <a:lnTo>
                    <a:pt x="4844" y="272"/>
                  </a:lnTo>
                  <a:lnTo>
                    <a:pt x="4695" y="149"/>
                  </a:lnTo>
                  <a:lnTo>
                    <a:pt x="4547" y="75"/>
                  </a:lnTo>
                  <a:lnTo>
                    <a:pt x="4374" y="2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890" y="0"/>
                  </a:moveTo>
                  <a:lnTo>
                    <a:pt x="717" y="25"/>
                  </a:lnTo>
                  <a:lnTo>
                    <a:pt x="544" y="75"/>
                  </a:lnTo>
                  <a:lnTo>
                    <a:pt x="396" y="149"/>
                  </a:lnTo>
                  <a:lnTo>
                    <a:pt x="248" y="272"/>
                  </a:lnTo>
                  <a:lnTo>
                    <a:pt x="149" y="396"/>
                  </a:lnTo>
                  <a:lnTo>
                    <a:pt x="75" y="569"/>
                  </a:lnTo>
                  <a:lnTo>
                    <a:pt x="26" y="717"/>
                  </a:lnTo>
                  <a:lnTo>
                    <a:pt x="1" y="890"/>
                  </a:lnTo>
                  <a:lnTo>
                    <a:pt x="26" y="1063"/>
                  </a:lnTo>
                  <a:lnTo>
                    <a:pt x="75" y="1211"/>
                  </a:lnTo>
                  <a:lnTo>
                    <a:pt x="149" y="1384"/>
                  </a:lnTo>
                  <a:lnTo>
                    <a:pt x="248" y="1508"/>
                  </a:lnTo>
                  <a:lnTo>
                    <a:pt x="3583" y="4843"/>
                  </a:lnTo>
                  <a:lnTo>
                    <a:pt x="3732" y="4942"/>
                  </a:lnTo>
                  <a:lnTo>
                    <a:pt x="3880" y="5041"/>
                  </a:lnTo>
                  <a:lnTo>
                    <a:pt x="4053" y="5090"/>
                  </a:lnTo>
                  <a:lnTo>
                    <a:pt x="4374" y="5090"/>
                  </a:lnTo>
                  <a:lnTo>
                    <a:pt x="4547" y="5041"/>
                  </a:lnTo>
                  <a:lnTo>
                    <a:pt x="4695" y="4942"/>
                  </a:lnTo>
                  <a:lnTo>
                    <a:pt x="4844" y="4843"/>
                  </a:lnTo>
                  <a:lnTo>
                    <a:pt x="4942" y="4695"/>
                  </a:lnTo>
                  <a:lnTo>
                    <a:pt x="5017" y="4547"/>
                  </a:lnTo>
                  <a:lnTo>
                    <a:pt x="5066" y="4374"/>
                  </a:lnTo>
                  <a:lnTo>
                    <a:pt x="5091" y="4226"/>
                  </a:lnTo>
                  <a:lnTo>
                    <a:pt x="5066" y="4053"/>
                  </a:lnTo>
                  <a:lnTo>
                    <a:pt x="5017" y="3880"/>
                  </a:lnTo>
                  <a:lnTo>
                    <a:pt x="4942" y="3731"/>
                  </a:lnTo>
                  <a:lnTo>
                    <a:pt x="4844" y="3583"/>
                  </a:lnTo>
                  <a:lnTo>
                    <a:pt x="1508" y="272"/>
                  </a:lnTo>
                  <a:lnTo>
                    <a:pt x="1360" y="149"/>
                  </a:lnTo>
                  <a:lnTo>
                    <a:pt x="1211" y="75"/>
                  </a:lnTo>
                  <a:lnTo>
                    <a:pt x="1063" y="25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4"/>
          <p:cNvSpPr/>
          <p:nvPr/>
        </p:nvSpPr>
        <p:spPr>
          <a:xfrm rot="-5400000" flipH="1">
            <a:off x="8421322" y="1658669"/>
            <a:ext cx="1104108" cy="1104971"/>
          </a:xfrm>
          <a:custGeom>
            <a:avLst/>
            <a:gdLst/>
            <a:ahLst/>
            <a:cxnLst/>
            <a:rect l="l" t="t" r="r" b="b"/>
            <a:pathLst>
              <a:path w="31973" h="31998" extrusionOk="0">
                <a:moveTo>
                  <a:pt x="15986" y="717"/>
                </a:moveTo>
                <a:lnTo>
                  <a:pt x="16777" y="741"/>
                </a:lnTo>
                <a:lnTo>
                  <a:pt x="17543" y="791"/>
                </a:lnTo>
                <a:lnTo>
                  <a:pt x="18309" y="889"/>
                </a:lnTo>
                <a:lnTo>
                  <a:pt x="19075" y="1038"/>
                </a:lnTo>
                <a:lnTo>
                  <a:pt x="19816" y="1186"/>
                </a:lnTo>
                <a:lnTo>
                  <a:pt x="20533" y="1408"/>
                </a:lnTo>
                <a:lnTo>
                  <a:pt x="21249" y="1655"/>
                </a:lnTo>
                <a:lnTo>
                  <a:pt x="21941" y="1927"/>
                </a:lnTo>
                <a:lnTo>
                  <a:pt x="22608" y="2224"/>
                </a:lnTo>
                <a:lnTo>
                  <a:pt x="23275" y="2570"/>
                </a:lnTo>
                <a:lnTo>
                  <a:pt x="23918" y="2940"/>
                </a:lnTo>
                <a:lnTo>
                  <a:pt x="24535" y="3336"/>
                </a:lnTo>
                <a:lnTo>
                  <a:pt x="25128" y="3756"/>
                </a:lnTo>
                <a:lnTo>
                  <a:pt x="25697" y="4200"/>
                </a:lnTo>
                <a:lnTo>
                  <a:pt x="26265" y="4695"/>
                </a:lnTo>
                <a:lnTo>
                  <a:pt x="26784" y="5189"/>
                </a:lnTo>
                <a:lnTo>
                  <a:pt x="27303" y="5732"/>
                </a:lnTo>
                <a:lnTo>
                  <a:pt x="27772" y="6276"/>
                </a:lnTo>
                <a:lnTo>
                  <a:pt x="28242" y="6869"/>
                </a:lnTo>
                <a:lnTo>
                  <a:pt x="28662" y="7462"/>
                </a:lnTo>
                <a:lnTo>
                  <a:pt x="29057" y="8080"/>
                </a:lnTo>
                <a:lnTo>
                  <a:pt x="29428" y="8722"/>
                </a:lnTo>
                <a:lnTo>
                  <a:pt x="29774" y="9389"/>
                </a:lnTo>
                <a:lnTo>
                  <a:pt x="30070" y="10056"/>
                </a:lnTo>
                <a:lnTo>
                  <a:pt x="30342" y="10748"/>
                </a:lnTo>
                <a:lnTo>
                  <a:pt x="30589" y="11465"/>
                </a:lnTo>
                <a:lnTo>
                  <a:pt x="30787" y="12181"/>
                </a:lnTo>
                <a:lnTo>
                  <a:pt x="30960" y="12922"/>
                </a:lnTo>
                <a:lnTo>
                  <a:pt x="31108" y="13664"/>
                </a:lnTo>
                <a:lnTo>
                  <a:pt x="31207" y="14430"/>
                </a:lnTo>
                <a:lnTo>
                  <a:pt x="31256" y="15220"/>
                </a:lnTo>
                <a:lnTo>
                  <a:pt x="31281" y="16011"/>
                </a:lnTo>
                <a:lnTo>
                  <a:pt x="31256" y="16777"/>
                </a:lnTo>
                <a:lnTo>
                  <a:pt x="31207" y="17568"/>
                </a:lnTo>
                <a:lnTo>
                  <a:pt x="31108" y="18333"/>
                </a:lnTo>
                <a:lnTo>
                  <a:pt x="30960" y="19075"/>
                </a:lnTo>
                <a:lnTo>
                  <a:pt x="30787" y="19816"/>
                </a:lnTo>
                <a:lnTo>
                  <a:pt x="30589" y="20532"/>
                </a:lnTo>
                <a:lnTo>
                  <a:pt x="30342" y="21249"/>
                </a:lnTo>
                <a:lnTo>
                  <a:pt x="30070" y="21941"/>
                </a:lnTo>
                <a:lnTo>
                  <a:pt x="29774" y="22608"/>
                </a:lnTo>
                <a:lnTo>
                  <a:pt x="29428" y="23275"/>
                </a:lnTo>
                <a:lnTo>
                  <a:pt x="29057" y="23918"/>
                </a:lnTo>
                <a:lnTo>
                  <a:pt x="28662" y="24535"/>
                </a:lnTo>
                <a:lnTo>
                  <a:pt x="28242" y="25128"/>
                </a:lnTo>
                <a:lnTo>
                  <a:pt x="27772" y="25721"/>
                </a:lnTo>
                <a:lnTo>
                  <a:pt x="27303" y="26265"/>
                </a:lnTo>
                <a:lnTo>
                  <a:pt x="26784" y="26808"/>
                </a:lnTo>
                <a:lnTo>
                  <a:pt x="26265" y="27303"/>
                </a:lnTo>
                <a:lnTo>
                  <a:pt x="25697" y="27797"/>
                </a:lnTo>
                <a:lnTo>
                  <a:pt x="25128" y="28241"/>
                </a:lnTo>
                <a:lnTo>
                  <a:pt x="24535" y="28661"/>
                </a:lnTo>
                <a:lnTo>
                  <a:pt x="23918" y="29057"/>
                </a:lnTo>
                <a:lnTo>
                  <a:pt x="23275" y="29427"/>
                </a:lnTo>
                <a:lnTo>
                  <a:pt x="22608" y="29773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3" y="30589"/>
                </a:lnTo>
                <a:lnTo>
                  <a:pt x="19816" y="30811"/>
                </a:lnTo>
                <a:lnTo>
                  <a:pt x="19075" y="30959"/>
                </a:lnTo>
                <a:lnTo>
                  <a:pt x="18309" y="31108"/>
                </a:lnTo>
                <a:lnTo>
                  <a:pt x="17543" y="31206"/>
                </a:lnTo>
                <a:lnTo>
                  <a:pt x="16777" y="31256"/>
                </a:lnTo>
                <a:lnTo>
                  <a:pt x="15986" y="31281"/>
                </a:lnTo>
                <a:lnTo>
                  <a:pt x="15196" y="31256"/>
                </a:lnTo>
                <a:lnTo>
                  <a:pt x="14430" y="31206"/>
                </a:lnTo>
                <a:lnTo>
                  <a:pt x="13664" y="31108"/>
                </a:lnTo>
                <a:lnTo>
                  <a:pt x="12923" y="30959"/>
                </a:lnTo>
                <a:lnTo>
                  <a:pt x="12181" y="30811"/>
                </a:lnTo>
                <a:lnTo>
                  <a:pt x="11440" y="30589"/>
                </a:lnTo>
                <a:lnTo>
                  <a:pt x="10748" y="30342"/>
                </a:lnTo>
                <a:lnTo>
                  <a:pt x="10057" y="30070"/>
                </a:lnTo>
                <a:lnTo>
                  <a:pt x="9365" y="29773"/>
                </a:lnTo>
                <a:lnTo>
                  <a:pt x="8722" y="29427"/>
                </a:lnTo>
                <a:lnTo>
                  <a:pt x="8080" y="29057"/>
                </a:lnTo>
                <a:lnTo>
                  <a:pt x="7462" y="28661"/>
                </a:lnTo>
                <a:lnTo>
                  <a:pt x="6845" y="28241"/>
                </a:lnTo>
                <a:lnTo>
                  <a:pt x="6276" y="27797"/>
                </a:lnTo>
                <a:lnTo>
                  <a:pt x="5708" y="27303"/>
                </a:lnTo>
                <a:lnTo>
                  <a:pt x="5189" y="26808"/>
                </a:lnTo>
                <a:lnTo>
                  <a:pt x="4670" y="26265"/>
                </a:lnTo>
                <a:lnTo>
                  <a:pt x="4201" y="25721"/>
                </a:lnTo>
                <a:lnTo>
                  <a:pt x="3756" y="25128"/>
                </a:lnTo>
                <a:lnTo>
                  <a:pt x="3311" y="24535"/>
                </a:lnTo>
                <a:lnTo>
                  <a:pt x="2916" y="23918"/>
                </a:lnTo>
                <a:lnTo>
                  <a:pt x="2545" y="23275"/>
                </a:lnTo>
                <a:lnTo>
                  <a:pt x="2224" y="22608"/>
                </a:lnTo>
                <a:lnTo>
                  <a:pt x="1903" y="21941"/>
                </a:lnTo>
                <a:lnTo>
                  <a:pt x="1631" y="21249"/>
                </a:lnTo>
                <a:lnTo>
                  <a:pt x="1384" y="20532"/>
                </a:lnTo>
                <a:lnTo>
                  <a:pt x="1186" y="19816"/>
                </a:lnTo>
                <a:lnTo>
                  <a:pt x="1013" y="19075"/>
                </a:lnTo>
                <a:lnTo>
                  <a:pt x="890" y="18333"/>
                </a:lnTo>
                <a:lnTo>
                  <a:pt x="791" y="17568"/>
                </a:lnTo>
                <a:lnTo>
                  <a:pt x="717" y="16777"/>
                </a:lnTo>
                <a:lnTo>
                  <a:pt x="717" y="16011"/>
                </a:lnTo>
                <a:lnTo>
                  <a:pt x="717" y="15220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922"/>
                </a:lnTo>
                <a:lnTo>
                  <a:pt x="1186" y="12181"/>
                </a:lnTo>
                <a:lnTo>
                  <a:pt x="1384" y="11465"/>
                </a:lnTo>
                <a:lnTo>
                  <a:pt x="1631" y="10748"/>
                </a:lnTo>
                <a:lnTo>
                  <a:pt x="1903" y="10056"/>
                </a:lnTo>
                <a:lnTo>
                  <a:pt x="2224" y="9389"/>
                </a:lnTo>
                <a:lnTo>
                  <a:pt x="2545" y="8722"/>
                </a:lnTo>
                <a:lnTo>
                  <a:pt x="2916" y="8080"/>
                </a:lnTo>
                <a:lnTo>
                  <a:pt x="3311" y="7462"/>
                </a:lnTo>
                <a:lnTo>
                  <a:pt x="3756" y="6869"/>
                </a:lnTo>
                <a:lnTo>
                  <a:pt x="4201" y="6276"/>
                </a:lnTo>
                <a:lnTo>
                  <a:pt x="4670" y="5732"/>
                </a:lnTo>
                <a:lnTo>
                  <a:pt x="5189" y="5189"/>
                </a:lnTo>
                <a:lnTo>
                  <a:pt x="5708" y="4695"/>
                </a:lnTo>
                <a:lnTo>
                  <a:pt x="6276" y="4200"/>
                </a:lnTo>
                <a:lnTo>
                  <a:pt x="6845" y="3756"/>
                </a:lnTo>
                <a:lnTo>
                  <a:pt x="7462" y="3336"/>
                </a:lnTo>
                <a:lnTo>
                  <a:pt x="8080" y="2940"/>
                </a:lnTo>
                <a:lnTo>
                  <a:pt x="8722" y="2570"/>
                </a:lnTo>
                <a:lnTo>
                  <a:pt x="9365" y="2224"/>
                </a:lnTo>
                <a:lnTo>
                  <a:pt x="10057" y="1927"/>
                </a:lnTo>
                <a:lnTo>
                  <a:pt x="10748" y="1655"/>
                </a:lnTo>
                <a:lnTo>
                  <a:pt x="11440" y="1408"/>
                </a:lnTo>
                <a:lnTo>
                  <a:pt x="12181" y="1186"/>
                </a:lnTo>
                <a:lnTo>
                  <a:pt x="12923" y="1038"/>
                </a:lnTo>
                <a:lnTo>
                  <a:pt x="13664" y="889"/>
                </a:lnTo>
                <a:lnTo>
                  <a:pt x="14430" y="791"/>
                </a:lnTo>
                <a:lnTo>
                  <a:pt x="15196" y="741"/>
                </a:lnTo>
                <a:lnTo>
                  <a:pt x="15986" y="717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6" y="99"/>
                </a:lnTo>
                <a:lnTo>
                  <a:pt x="13565" y="198"/>
                </a:lnTo>
                <a:lnTo>
                  <a:pt x="12774" y="346"/>
                </a:lnTo>
                <a:lnTo>
                  <a:pt x="12008" y="519"/>
                </a:lnTo>
                <a:lnTo>
                  <a:pt x="11243" y="741"/>
                </a:lnTo>
                <a:lnTo>
                  <a:pt x="10501" y="988"/>
                </a:lnTo>
                <a:lnTo>
                  <a:pt x="9760" y="1260"/>
                </a:lnTo>
                <a:lnTo>
                  <a:pt x="9068" y="1581"/>
                </a:lnTo>
                <a:lnTo>
                  <a:pt x="8376" y="1952"/>
                </a:lnTo>
                <a:lnTo>
                  <a:pt x="7709" y="2323"/>
                </a:lnTo>
                <a:lnTo>
                  <a:pt x="7067" y="2743"/>
                </a:lnTo>
                <a:lnTo>
                  <a:pt x="6424" y="3187"/>
                </a:lnTo>
                <a:lnTo>
                  <a:pt x="5831" y="3657"/>
                </a:lnTo>
                <a:lnTo>
                  <a:pt x="5238" y="4176"/>
                </a:lnTo>
                <a:lnTo>
                  <a:pt x="4695" y="4695"/>
                </a:lnTo>
                <a:lnTo>
                  <a:pt x="4151" y="5263"/>
                </a:lnTo>
                <a:lnTo>
                  <a:pt x="3657" y="5831"/>
                </a:lnTo>
                <a:lnTo>
                  <a:pt x="3188" y="6449"/>
                </a:lnTo>
                <a:lnTo>
                  <a:pt x="2743" y="7067"/>
                </a:lnTo>
                <a:lnTo>
                  <a:pt x="2323" y="7709"/>
                </a:lnTo>
                <a:lnTo>
                  <a:pt x="1928" y="8376"/>
                </a:lnTo>
                <a:lnTo>
                  <a:pt x="1582" y="9068"/>
                </a:lnTo>
                <a:lnTo>
                  <a:pt x="1260" y="9784"/>
                </a:lnTo>
                <a:lnTo>
                  <a:pt x="964" y="10501"/>
                </a:lnTo>
                <a:lnTo>
                  <a:pt x="717" y="11242"/>
                </a:lnTo>
                <a:lnTo>
                  <a:pt x="495" y="12008"/>
                </a:lnTo>
                <a:lnTo>
                  <a:pt x="322" y="12774"/>
                </a:lnTo>
                <a:lnTo>
                  <a:pt x="173" y="13565"/>
                </a:lnTo>
                <a:lnTo>
                  <a:pt x="74" y="14355"/>
                </a:lnTo>
                <a:lnTo>
                  <a:pt x="25" y="15171"/>
                </a:lnTo>
                <a:lnTo>
                  <a:pt x="0" y="16011"/>
                </a:lnTo>
                <a:lnTo>
                  <a:pt x="25" y="16826"/>
                </a:lnTo>
                <a:lnTo>
                  <a:pt x="74" y="17642"/>
                </a:lnTo>
                <a:lnTo>
                  <a:pt x="173" y="18432"/>
                </a:lnTo>
                <a:lnTo>
                  <a:pt x="322" y="19223"/>
                </a:lnTo>
                <a:lnTo>
                  <a:pt x="495" y="19989"/>
                </a:lnTo>
                <a:lnTo>
                  <a:pt x="717" y="20755"/>
                </a:lnTo>
                <a:lnTo>
                  <a:pt x="964" y="21496"/>
                </a:lnTo>
                <a:lnTo>
                  <a:pt x="1260" y="22213"/>
                </a:lnTo>
                <a:lnTo>
                  <a:pt x="1582" y="22929"/>
                </a:lnTo>
                <a:lnTo>
                  <a:pt x="1928" y="23621"/>
                </a:lnTo>
                <a:lnTo>
                  <a:pt x="2323" y="24288"/>
                </a:lnTo>
                <a:lnTo>
                  <a:pt x="2743" y="24931"/>
                </a:lnTo>
                <a:lnTo>
                  <a:pt x="3188" y="25548"/>
                </a:lnTo>
                <a:lnTo>
                  <a:pt x="3657" y="26166"/>
                </a:lnTo>
                <a:lnTo>
                  <a:pt x="4151" y="26734"/>
                </a:lnTo>
                <a:lnTo>
                  <a:pt x="4695" y="27303"/>
                </a:lnTo>
                <a:lnTo>
                  <a:pt x="5238" y="27821"/>
                </a:lnTo>
                <a:lnTo>
                  <a:pt x="5831" y="28340"/>
                </a:lnTo>
                <a:lnTo>
                  <a:pt x="6424" y="28810"/>
                </a:lnTo>
                <a:lnTo>
                  <a:pt x="7067" y="29254"/>
                </a:lnTo>
                <a:lnTo>
                  <a:pt x="7709" y="29675"/>
                </a:lnTo>
                <a:lnTo>
                  <a:pt x="8376" y="30045"/>
                </a:lnTo>
                <a:lnTo>
                  <a:pt x="9068" y="30416"/>
                </a:lnTo>
                <a:lnTo>
                  <a:pt x="9760" y="30737"/>
                </a:lnTo>
                <a:lnTo>
                  <a:pt x="10501" y="31009"/>
                </a:lnTo>
                <a:lnTo>
                  <a:pt x="11243" y="31281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99"/>
                </a:lnTo>
                <a:lnTo>
                  <a:pt x="14356" y="31898"/>
                </a:lnTo>
                <a:lnTo>
                  <a:pt x="15171" y="31972"/>
                </a:lnTo>
                <a:lnTo>
                  <a:pt x="15986" y="31997"/>
                </a:lnTo>
                <a:lnTo>
                  <a:pt x="16802" y="31972"/>
                </a:lnTo>
                <a:lnTo>
                  <a:pt x="17617" y="31898"/>
                </a:lnTo>
                <a:lnTo>
                  <a:pt x="18433" y="31799"/>
                </a:lnTo>
                <a:lnTo>
                  <a:pt x="19199" y="31651"/>
                </a:lnTo>
                <a:lnTo>
                  <a:pt x="19989" y="31478"/>
                </a:lnTo>
                <a:lnTo>
                  <a:pt x="20730" y="31281"/>
                </a:lnTo>
                <a:lnTo>
                  <a:pt x="21472" y="31009"/>
                </a:lnTo>
                <a:lnTo>
                  <a:pt x="22213" y="30737"/>
                </a:lnTo>
                <a:lnTo>
                  <a:pt x="22905" y="30416"/>
                </a:lnTo>
                <a:lnTo>
                  <a:pt x="23597" y="30045"/>
                </a:lnTo>
                <a:lnTo>
                  <a:pt x="24264" y="29675"/>
                </a:lnTo>
                <a:lnTo>
                  <a:pt x="24931" y="29254"/>
                </a:lnTo>
                <a:lnTo>
                  <a:pt x="25549" y="28810"/>
                </a:lnTo>
                <a:lnTo>
                  <a:pt x="26166" y="28340"/>
                </a:lnTo>
                <a:lnTo>
                  <a:pt x="26735" y="27821"/>
                </a:lnTo>
                <a:lnTo>
                  <a:pt x="27303" y="27303"/>
                </a:lnTo>
                <a:lnTo>
                  <a:pt x="27822" y="26734"/>
                </a:lnTo>
                <a:lnTo>
                  <a:pt x="28316" y="26166"/>
                </a:lnTo>
                <a:lnTo>
                  <a:pt x="28810" y="25548"/>
                </a:lnTo>
                <a:lnTo>
                  <a:pt x="29255" y="24931"/>
                </a:lnTo>
                <a:lnTo>
                  <a:pt x="29650" y="24288"/>
                </a:lnTo>
                <a:lnTo>
                  <a:pt x="30045" y="23621"/>
                </a:lnTo>
                <a:lnTo>
                  <a:pt x="30391" y="22929"/>
                </a:lnTo>
                <a:lnTo>
                  <a:pt x="30713" y="22213"/>
                </a:lnTo>
                <a:lnTo>
                  <a:pt x="31009" y="21496"/>
                </a:lnTo>
                <a:lnTo>
                  <a:pt x="31256" y="20755"/>
                </a:lnTo>
                <a:lnTo>
                  <a:pt x="31478" y="19989"/>
                </a:lnTo>
                <a:lnTo>
                  <a:pt x="31651" y="19223"/>
                </a:lnTo>
                <a:lnTo>
                  <a:pt x="31800" y="18432"/>
                </a:lnTo>
                <a:lnTo>
                  <a:pt x="31899" y="17642"/>
                </a:lnTo>
                <a:lnTo>
                  <a:pt x="31948" y="16826"/>
                </a:lnTo>
                <a:lnTo>
                  <a:pt x="31973" y="16011"/>
                </a:lnTo>
                <a:lnTo>
                  <a:pt x="31948" y="15171"/>
                </a:lnTo>
                <a:lnTo>
                  <a:pt x="31899" y="14355"/>
                </a:lnTo>
                <a:lnTo>
                  <a:pt x="31800" y="13565"/>
                </a:lnTo>
                <a:lnTo>
                  <a:pt x="31651" y="12774"/>
                </a:lnTo>
                <a:lnTo>
                  <a:pt x="31478" y="12008"/>
                </a:lnTo>
                <a:lnTo>
                  <a:pt x="31256" y="11242"/>
                </a:lnTo>
                <a:lnTo>
                  <a:pt x="31009" y="10501"/>
                </a:lnTo>
                <a:lnTo>
                  <a:pt x="30713" y="9784"/>
                </a:lnTo>
                <a:lnTo>
                  <a:pt x="30391" y="9068"/>
                </a:lnTo>
                <a:lnTo>
                  <a:pt x="30045" y="8376"/>
                </a:lnTo>
                <a:lnTo>
                  <a:pt x="29650" y="7709"/>
                </a:lnTo>
                <a:lnTo>
                  <a:pt x="29255" y="7067"/>
                </a:lnTo>
                <a:lnTo>
                  <a:pt x="28810" y="6449"/>
                </a:lnTo>
                <a:lnTo>
                  <a:pt x="28316" y="5831"/>
                </a:lnTo>
                <a:lnTo>
                  <a:pt x="27822" y="5263"/>
                </a:lnTo>
                <a:lnTo>
                  <a:pt x="27303" y="4695"/>
                </a:lnTo>
                <a:lnTo>
                  <a:pt x="26735" y="4176"/>
                </a:lnTo>
                <a:lnTo>
                  <a:pt x="26166" y="3657"/>
                </a:lnTo>
                <a:lnTo>
                  <a:pt x="25549" y="3187"/>
                </a:lnTo>
                <a:lnTo>
                  <a:pt x="24931" y="2743"/>
                </a:lnTo>
                <a:lnTo>
                  <a:pt x="24264" y="2323"/>
                </a:lnTo>
                <a:lnTo>
                  <a:pt x="23597" y="1952"/>
                </a:lnTo>
                <a:lnTo>
                  <a:pt x="22905" y="1581"/>
                </a:lnTo>
                <a:lnTo>
                  <a:pt x="22213" y="1260"/>
                </a:lnTo>
                <a:lnTo>
                  <a:pt x="21472" y="988"/>
                </a:lnTo>
                <a:lnTo>
                  <a:pt x="20730" y="741"/>
                </a:lnTo>
                <a:lnTo>
                  <a:pt x="19989" y="519"/>
                </a:lnTo>
                <a:lnTo>
                  <a:pt x="19199" y="346"/>
                </a:lnTo>
                <a:lnTo>
                  <a:pt x="18433" y="198"/>
                </a:lnTo>
                <a:lnTo>
                  <a:pt x="17617" y="99"/>
                </a:lnTo>
                <a:lnTo>
                  <a:pt x="16802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 rot="-5400000" flipH="1">
            <a:off x="8989528" y="3633126"/>
            <a:ext cx="53802" cy="53802"/>
          </a:xfrm>
          <a:custGeom>
            <a:avLst/>
            <a:gdLst/>
            <a:ahLst/>
            <a:cxnLst/>
            <a:rect l="l" t="t" r="r" b="b"/>
            <a:pathLst>
              <a:path w="1558" h="1558" extrusionOk="0">
                <a:moveTo>
                  <a:pt x="618" y="1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7"/>
                </a:lnTo>
                <a:lnTo>
                  <a:pt x="50" y="470"/>
                </a:lnTo>
                <a:lnTo>
                  <a:pt x="1" y="618"/>
                </a:lnTo>
                <a:lnTo>
                  <a:pt x="1" y="767"/>
                </a:lnTo>
                <a:lnTo>
                  <a:pt x="1" y="940"/>
                </a:lnTo>
                <a:lnTo>
                  <a:pt x="50" y="1088"/>
                </a:lnTo>
                <a:lnTo>
                  <a:pt x="124" y="1211"/>
                </a:lnTo>
                <a:lnTo>
                  <a:pt x="223" y="1335"/>
                </a:lnTo>
                <a:lnTo>
                  <a:pt x="346" y="1434"/>
                </a:lnTo>
                <a:lnTo>
                  <a:pt x="470" y="1508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8"/>
                </a:lnTo>
                <a:lnTo>
                  <a:pt x="1211" y="1434"/>
                </a:lnTo>
                <a:lnTo>
                  <a:pt x="1335" y="1335"/>
                </a:lnTo>
                <a:lnTo>
                  <a:pt x="1434" y="1211"/>
                </a:lnTo>
                <a:lnTo>
                  <a:pt x="1508" y="1088"/>
                </a:lnTo>
                <a:lnTo>
                  <a:pt x="1557" y="940"/>
                </a:lnTo>
                <a:lnTo>
                  <a:pt x="1557" y="767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7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 rot="-5400000" flipH="1">
            <a:off x="9005914" y="2468316"/>
            <a:ext cx="53767" cy="53767"/>
          </a:xfrm>
          <a:custGeom>
            <a:avLst/>
            <a:gdLst/>
            <a:ahLst/>
            <a:cxnLst/>
            <a:rect l="l" t="t" r="r" b="b"/>
            <a:pathLst>
              <a:path w="1557" h="1557" extrusionOk="0">
                <a:moveTo>
                  <a:pt x="618" y="0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6"/>
                </a:lnTo>
                <a:lnTo>
                  <a:pt x="50" y="470"/>
                </a:lnTo>
                <a:lnTo>
                  <a:pt x="0" y="618"/>
                </a:lnTo>
                <a:lnTo>
                  <a:pt x="0" y="791"/>
                </a:lnTo>
                <a:lnTo>
                  <a:pt x="0" y="939"/>
                </a:lnTo>
                <a:lnTo>
                  <a:pt x="50" y="1087"/>
                </a:lnTo>
                <a:lnTo>
                  <a:pt x="124" y="1211"/>
                </a:lnTo>
                <a:lnTo>
                  <a:pt x="223" y="1334"/>
                </a:lnTo>
                <a:lnTo>
                  <a:pt x="346" y="1433"/>
                </a:lnTo>
                <a:lnTo>
                  <a:pt x="470" y="1507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7"/>
                </a:lnTo>
                <a:lnTo>
                  <a:pt x="1211" y="1433"/>
                </a:lnTo>
                <a:lnTo>
                  <a:pt x="1335" y="1334"/>
                </a:lnTo>
                <a:lnTo>
                  <a:pt x="1433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57" y="791"/>
                </a:lnTo>
                <a:lnTo>
                  <a:pt x="1557" y="618"/>
                </a:lnTo>
                <a:lnTo>
                  <a:pt x="1508" y="470"/>
                </a:lnTo>
                <a:lnTo>
                  <a:pt x="1433" y="346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 rot="-5400000" flipH="1">
            <a:off x="8736577" y="68299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4052" y="0"/>
                </a:moveTo>
                <a:lnTo>
                  <a:pt x="3879" y="49"/>
                </a:lnTo>
                <a:lnTo>
                  <a:pt x="3731" y="148"/>
                </a:lnTo>
                <a:lnTo>
                  <a:pt x="3583" y="247"/>
                </a:lnTo>
                <a:lnTo>
                  <a:pt x="272" y="3583"/>
                </a:lnTo>
                <a:lnTo>
                  <a:pt x="149" y="3706"/>
                </a:lnTo>
                <a:lnTo>
                  <a:pt x="74" y="3879"/>
                </a:lnTo>
                <a:lnTo>
                  <a:pt x="25" y="4027"/>
                </a:lnTo>
                <a:lnTo>
                  <a:pt x="0" y="4200"/>
                </a:lnTo>
                <a:lnTo>
                  <a:pt x="25" y="4373"/>
                </a:lnTo>
                <a:lnTo>
                  <a:pt x="74" y="4522"/>
                </a:lnTo>
                <a:lnTo>
                  <a:pt x="149" y="4695"/>
                </a:lnTo>
                <a:lnTo>
                  <a:pt x="272" y="4818"/>
                </a:lnTo>
                <a:lnTo>
                  <a:pt x="396" y="4942"/>
                </a:lnTo>
                <a:lnTo>
                  <a:pt x="544" y="5016"/>
                </a:lnTo>
                <a:lnTo>
                  <a:pt x="717" y="5065"/>
                </a:lnTo>
                <a:lnTo>
                  <a:pt x="890" y="5090"/>
                </a:lnTo>
                <a:lnTo>
                  <a:pt x="1063" y="5065"/>
                </a:lnTo>
                <a:lnTo>
                  <a:pt x="1211" y="5016"/>
                </a:lnTo>
                <a:lnTo>
                  <a:pt x="1359" y="4942"/>
                </a:lnTo>
                <a:lnTo>
                  <a:pt x="1507" y="4818"/>
                </a:lnTo>
                <a:lnTo>
                  <a:pt x="4843" y="1507"/>
                </a:lnTo>
                <a:lnTo>
                  <a:pt x="4942" y="1359"/>
                </a:lnTo>
                <a:lnTo>
                  <a:pt x="5041" y="1211"/>
                </a:lnTo>
                <a:lnTo>
                  <a:pt x="5065" y="1038"/>
                </a:lnTo>
                <a:lnTo>
                  <a:pt x="5090" y="865"/>
                </a:lnTo>
                <a:lnTo>
                  <a:pt x="5065" y="717"/>
                </a:lnTo>
                <a:lnTo>
                  <a:pt x="5041" y="544"/>
                </a:lnTo>
                <a:lnTo>
                  <a:pt x="4942" y="395"/>
                </a:lnTo>
                <a:lnTo>
                  <a:pt x="4843" y="247"/>
                </a:lnTo>
                <a:lnTo>
                  <a:pt x="4695" y="148"/>
                </a:lnTo>
                <a:lnTo>
                  <a:pt x="4547" y="49"/>
                </a:lnTo>
                <a:lnTo>
                  <a:pt x="43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 rot="-5400000" flipH="1">
            <a:off x="8736577" y="68299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717" y="0"/>
                </a:moveTo>
                <a:lnTo>
                  <a:pt x="544" y="49"/>
                </a:lnTo>
                <a:lnTo>
                  <a:pt x="396" y="148"/>
                </a:lnTo>
                <a:lnTo>
                  <a:pt x="272" y="247"/>
                </a:lnTo>
                <a:lnTo>
                  <a:pt x="149" y="395"/>
                </a:lnTo>
                <a:lnTo>
                  <a:pt x="74" y="544"/>
                </a:lnTo>
                <a:lnTo>
                  <a:pt x="25" y="717"/>
                </a:lnTo>
                <a:lnTo>
                  <a:pt x="0" y="865"/>
                </a:lnTo>
                <a:lnTo>
                  <a:pt x="25" y="1038"/>
                </a:lnTo>
                <a:lnTo>
                  <a:pt x="74" y="1211"/>
                </a:lnTo>
                <a:lnTo>
                  <a:pt x="149" y="1359"/>
                </a:lnTo>
                <a:lnTo>
                  <a:pt x="272" y="1507"/>
                </a:lnTo>
                <a:lnTo>
                  <a:pt x="3583" y="4818"/>
                </a:lnTo>
                <a:lnTo>
                  <a:pt x="3731" y="4942"/>
                </a:lnTo>
                <a:lnTo>
                  <a:pt x="3879" y="5016"/>
                </a:lnTo>
                <a:lnTo>
                  <a:pt x="4052" y="5065"/>
                </a:lnTo>
                <a:lnTo>
                  <a:pt x="4201" y="5090"/>
                </a:lnTo>
                <a:lnTo>
                  <a:pt x="4374" y="5065"/>
                </a:lnTo>
                <a:lnTo>
                  <a:pt x="4547" y="5016"/>
                </a:lnTo>
                <a:lnTo>
                  <a:pt x="4695" y="4942"/>
                </a:lnTo>
                <a:lnTo>
                  <a:pt x="4843" y="4818"/>
                </a:lnTo>
                <a:lnTo>
                  <a:pt x="4942" y="4695"/>
                </a:lnTo>
                <a:lnTo>
                  <a:pt x="5041" y="4522"/>
                </a:lnTo>
                <a:lnTo>
                  <a:pt x="5065" y="4373"/>
                </a:lnTo>
                <a:lnTo>
                  <a:pt x="5090" y="4200"/>
                </a:lnTo>
                <a:lnTo>
                  <a:pt x="5065" y="4027"/>
                </a:lnTo>
                <a:lnTo>
                  <a:pt x="5041" y="3879"/>
                </a:lnTo>
                <a:lnTo>
                  <a:pt x="4942" y="3706"/>
                </a:lnTo>
                <a:lnTo>
                  <a:pt x="4843" y="3583"/>
                </a:lnTo>
                <a:lnTo>
                  <a:pt x="1507" y="247"/>
                </a:lnTo>
                <a:lnTo>
                  <a:pt x="1359" y="148"/>
                </a:lnTo>
                <a:lnTo>
                  <a:pt x="1211" y="49"/>
                </a:lnTo>
                <a:lnTo>
                  <a:pt x="10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 rot="-5400000" flipH="1">
            <a:off x="8903419" y="1963491"/>
            <a:ext cx="109226" cy="109261"/>
          </a:xfrm>
          <a:custGeom>
            <a:avLst/>
            <a:gdLst/>
            <a:ahLst/>
            <a:cxnLst/>
            <a:rect l="l" t="t" r="r" b="b"/>
            <a:pathLst>
              <a:path w="3163" h="3164" extrusionOk="0">
                <a:moveTo>
                  <a:pt x="1581" y="1"/>
                </a:moveTo>
                <a:lnTo>
                  <a:pt x="1408" y="25"/>
                </a:lnTo>
                <a:lnTo>
                  <a:pt x="1260" y="25"/>
                </a:lnTo>
                <a:lnTo>
                  <a:pt x="1112" y="75"/>
                </a:lnTo>
                <a:lnTo>
                  <a:pt x="964" y="124"/>
                </a:lnTo>
                <a:lnTo>
                  <a:pt x="840" y="198"/>
                </a:lnTo>
                <a:lnTo>
                  <a:pt x="692" y="272"/>
                </a:lnTo>
                <a:lnTo>
                  <a:pt x="470" y="470"/>
                </a:lnTo>
                <a:lnTo>
                  <a:pt x="272" y="692"/>
                </a:lnTo>
                <a:lnTo>
                  <a:pt x="198" y="841"/>
                </a:lnTo>
                <a:lnTo>
                  <a:pt x="124" y="964"/>
                </a:lnTo>
                <a:lnTo>
                  <a:pt x="74" y="1112"/>
                </a:lnTo>
                <a:lnTo>
                  <a:pt x="50" y="1261"/>
                </a:lnTo>
                <a:lnTo>
                  <a:pt x="25" y="1409"/>
                </a:lnTo>
                <a:lnTo>
                  <a:pt x="0" y="1582"/>
                </a:lnTo>
                <a:lnTo>
                  <a:pt x="25" y="1730"/>
                </a:lnTo>
                <a:lnTo>
                  <a:pt x="50" y="1903"/>
                </a:lnTo>
                <a:lnTo>
                  <a:pt x="74" y="2051"/>
                </a:lnTo>
                <a:lnTo>
                  <a:pt x="124" y="2200"/>
                </a:lnTo>
                <a:lnTo>
                  <a:pt x="198" y="2323"/>
                </a:lnTo>
                <a:lnTo>
                  <a:pt x="272" y="2447"/>
                </a:lnTo>
                <a:lnTo>
                  <a:pt x="470" y="2694"/>
                </a:lnTo>
                <a:lnTo>
                  <a:pt x="692" y="2891"/>
                </a:lnTo>
                <a:lnTo>
                  <a:pt x="840" y="2966"/>
                </a:lnTo>
                <a:lnTo>
                  <a:pt x="964" y="3040"/>
                </a:lnTo>
                <a:lnTo>
                  <a:pt x="1112" y="3089"/>
                </a:lnTo>
                <a:lnTo>
                  <a:pt x="1260" y="3114"/>
                </a:lnTo>
                <a:lnTo>
                  <a:pt x="1408" y="3138"/>
                </a:lnTo>
                <a:lnTo>
                  <a:pt x="1581" y="3163"/>
                </a:lnTo>
                <a:lnTo>
                  <a:pt x="1754" y="3138"/>
                </a:lnTo>
                <a:lnTo>
                  <a:pt x="1903" y="3114"/>
                </a:lnTo>
                <a:lnTo>
                  <a:pt x="2051" y="3089"/>
                </a:lnTo>
                <a:lnTo>
                  <a:pt x="2199" y="3040"/>
                </a:lnTo>
                <a:lnTo>
                  <a:pt x="2323" y="2966"/>
                </a:lnTo>
                <a:lnTo>
                  <a:pt x="2471" y="2891"/>
                </a:lnTo>
                <a:lnTo>
                  <a:pt x="2693" y="2694"/>
                </a:lnTo>
                <a:lnTo>
                  <a:pt x="2891" y="2447"/>
                </a:lnTo>
                <a:lnTo>
                  <a:pt x="2965" y="2323"/>
                </a:lnTo>
                <a:lnTo>
                  <a:pt x="3039" y="2200"/>
                </a:lnTo>
                <a:lnTo>
                  <a:pt x="3089" y="2051"/>
                </a:lnTo>
                <a:lnTo>
                  <a:pt x="3113" y="1903"/>
                </a:lnTo>
                <a:lnTo>
                  <a:pt x="3138" y="1730"/>
                </a:lnTo>
                <a:lnTo>
                  <a:pt x="3163" y="1582"/>
                </a:lnTo>
                <a:lnTo>
                  <a:pt x="3138" y="1409"/>
                </a:lnTo>
                <a:lnTo>
                  <a:pt x="3113" y="1261"/>
                </a:lnTo>
                <a:lnTo>
                  <a:pt x="3089" y="1112"/>
                </a:lnTo>
                <a:lnTo>
                  <a:pt x="3039" y="964"/>
                </a:lnTo>
                <a:lnTo>
                  <a:pt x="2965" y="841"/>
                </a:lnTo>
                <a:lnTo>
                  <a:pt x="2891" y="692"/>
                </a:lnTo>
                <a:lnTo>
                  <a:pt x="2693" y="470"/>
                </a:lnTo>
                <a:lnTo>
                  <a:pt x="2471" y="272"/>
                </a:lnTo>
                <a:lnTo>
                  <a:pt x="2323" y="198"/>
                </a:lnTo>
                <a:lnTo>
                  <a:pt x="2199" y="124"/>
                </a:lnTo>
                <a:lnTo>
                  <a:pt x="2051" y="75"/>
                </a:lnTo>
                <a:lnTo>
                  <a:pt x="1903" y="25"/>
                </a:lnTo>
                <a:lnTo>
                  <a:pt x="1754" y="25"/>
                </a:lnTo>
                <a:lnTo>
                  <a:pt x="158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5268374" y="2927056"/>
            <a:ext cx="291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title" idx="2"/>
          </p:nvPr>
        </p:nvSpPr>
        <p:spPr>
          <a:xfrm>
            <a:off x="1057574" y="2927073"/>
            <a:ext cx="291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1"/>
          </p:nvPr>
        </p:nvSpPr>
        <p:spPr>
          <a:xfrm>
            <a:off x="1057574" y="3296098"/>
            <a:ext cx="2913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3"/>
          </p:nvPr>
        </p:nvSpPr>
        <p:spPr>
          <a:xfrm>
            <a:off x="5268074" y="3296110"/>
            <a:ext cx="2913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7114379" y="4747621"/>
            <a:ext cx="111863" cy="48162"/>
          </a:xfrm>
          <a:custGeom>
            <a:avLst/>
            <a:gdLst/>
            <a:ahLst/>
            <a:cxnLst/>
            <a:rect l="l" t="t" r="r" b="b"/>
            <a:pathLst>
              <a:path w="2966" h="1277" fill="none" extrusionOk="0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lnTo>
                  <a:pt x="601" y="0"/>
                </a:lnTo>
                <a:lnTo>
                  <a:pt x="601" y="0"/>
                </a:lnTo>
                <a:lnTo>
                  <a:pt x="1220" y="19"/>
                </a:lnTo>
                <a:lnTo>
                  <a:pt x="1802" y="75"/>
                </a:lnTo>
                <a:lnTo>
                  <a:pt x="1802" y="75"/>
                </a:lnTo>
                <a:lnTo>
                  <a:pt x="2121" y="113"/>
                </a:lnTo>
                <a:lnTo>
                  <a:pt x="2308" y="150"/>
                </a:lnTo>
                <a:lnTo>
                  <a:pt x="2496" y="188"/>
                </a:lnTo>
                <a:lnTo>
                  <a:pt x="2684" y="263"/>
                </a:lnTo>
                <a:lnTo>
                  <a:pt x="2759" y="319"/>
                </a:lnTo>
                <a:lnTo>
                  <a:pt x="2834" y="376"/>
                </a:lnTo>
                <a:lnTo>
                  <a:pt x="2890" y="432"/>
                </a:lnTo>
                <a:lnTo>
                  <a:pt x="2928" y="507"/>
                </a:lnTo>
                <a:lnTo>
                  <a:pt x="2946" y="582"/>
                </a:lnTo>
                <a:lnTo>
                  <a:pt x="2965" y="676"/>
                </a:lnTo>
                <a:lnTo>
                  <a:pt x="2965" y="676"/>
                </a:lnTo>
                <a:lnTo>
                  <a:pt x="2965" y="770"/>
                </a:lnTo>
                <a:lnTo>
                  <a:pt x="2928" y="864"/>
                </a:lnTo>
                <a:lnTo>
                  <a:pt x="2890" y="976"/>
                </a:lnTo>
                <a:lnTo>
                  <a:pt x="2834" y="1089"/>
                </a:lnTo>
                <a:lnTo>
                  <a:pt x="2834" y="1089"/>
                </a:lnTo>
                <a:lnTo>
                  <a:pt x="2796" y="1126"/>
                </a:lnTo>
                <a:lnTo>
                  <a:pt x="2740" y="1183"/>
                </a:lnTo>
                <a:lnTo>
                  <a:pt x="2665" y="1201"/>
                </a:lnTo>
                <a:lnTo>
                  <a:pt x="2590" y="1239"/>
                </a:lnTo>
                <a:lnTo>
                  <a:pt x="2402" y="1258"/>
                </a:lnTo>
                <a:lnTo>
                  <a:pt x="2177" y="1276"/>
                </a:lnTo>
                <a:lnTo>
                  <a:pt x="2177" y="1276"/>
                </a:lnTo>
                <a:lnTo>
                  <a:pt x="1896" y="1258"/>
                </a:lnTo>
                <a:lnTo>
                  <a:pt x="1614" y="1220"/>
                </a:lnTo>
                <a:lnTo>
                  <a:pt x="1389" y="1183"/>
                </a:lnTo>
                <a:lnTo>
                  <a:pt x="1220" y="1145"/>
                </a:lnTo>
                <a:lnTo>
                  <a:pt x="1220" y="1145"/>
                </a:lnTo>
                <a:lnTo>
                  <a:pt x="976" y="1051"/>
                </a:lnTo>
                <a:lnTo>
                  <a:pt x="770" y="939"/>
                </a:lnTo>
                <a:lnTo>
                  <a:pt x="601" y="826"/>
                </a:lnTo>
                <a:lnTo>
                  <a:pt x="432" y="676"/>
                </a:lnTo>
                <a:lnTo>
                  <a:pt x="301" y="526"/>
                </a:lnTo>
                <a:lnTo>
                  <a:pt x="169" y="376"/>
                </a:lnTo>
                <a:lnTo>
                  <a:pt x="75" y="207"/>
                </a:lnTo>
                <a:lnTo>
                  <a:pt x="0" y="19"/>
                </a:lnTo>
                <a:lnTo>
                  <a:pt x="0" y="1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6344360" y="4890557"/>
            <a:ext cx="21988" cy="66567"/>
          </a:xfrm>
          <a:custGeom>
            <a:avLst/>
            <a:gdLst/>
            <a:ahLst/>
            <a:cxnLst/>
            <a:rect l="l" t="t" r="r" b="b"/>
            <a:pathLst>
              <a:path w="583" h="1765" fill="none" extrusionOk="0">
                <a:moveTo>
                  <a:pt x="1" y="1765"/>
                </a:moveTo>
                <a:lnTo>
                  <a:pt x="1" y="1765"/>
                </a:lnTo>
                <a:lnTo>
                  <a:pt x="1" y="1521"/>
                </a:lnTo>
                <a:lnTo>
                  <a:pt x="1" y="1277"/>
                </a:lnTo>
                <a:lnTo>
                  <a:pt x="39" y="1052"/>
                </a:lnTo>
                <a:lnTo>
                  <a:pt x="95" y="808"/>
                </a:lnTo>
                <a:lnTo>
                  <a:pt x="170" y="583"/>
                </a:lnTo>
                <a:lnTo>
                  <a:pt x="264" y="376"/>
                </a:lnTo>
                <a:lnTo>
                  <a:pt x="414" y="170"/>
                </a:lnTo>
                <a:lnTo>
                  <a:pt x="583" y="1"/>
                </a:lnTo>
                <a:lnTo>
                  <a:pt x="583" y="1"/>
                </a:lnTo>
                <a:lnTo>
                  <a:pt x="470" y="170"/>
                </a:lnTo>
                <a:lnTo>
                  <a:pt x="376" y="339"/>
                </a:lnTo>
                <a:lnTo>
                  <a:pt x="282" y="508"/>
                </a:lnTo>
                <a:lnTo>
                  <a:pt x="207" y="695"/>
                </a:lnTo>
                <a:lnTo>
                  <a:pt x="95" y="1052"/>
                </a:lnTo>
                <a:lnTo>
                  <a:pt x="39" y="1389"/>
                </a:lnTo>
                <a:lnTo>
                  <a:pt x="39" y="1389"/>
                </a:lnTo>
                <a:lnTo>
                  <a:pt x="20" y="1577"/>
                </a:lnTo>
                <a:lnTo>
                  <a:pt x="1" y="1765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684748" y="3347600"/>
            <a:ext cx="156156" cy="156190"/>
          </a:xfrm>
          <a:custGeom>
            <a:avLst/>
            <a:gdLst/>
            <a:ahLst/>
            <a:cxnLst/>
            <a:rect l="l" t="t" r="r" b="b"/>
            <a:pathLst>
              <a:path w="4522" h="4523" extrusionOk="0">
                <a:moveTo>
                  <a:pt x="2026" y="1"/>
                </a:moveTo>
                <a:lnTo>
                  <a:pt x="1804" y="50"/>
                </a:lnTo>
                <a:lnTo>
                  <a:pt x="1606" y="100"/>
                </a:lnTo>
                <a:lnTo>
                  <a:pt x="1384" y="174"/>
                </a:lnTo>
                <a:lnTo>
                  <a:pt x="1186" y="273"/>
                </a:lnTo>
                <a:lnTo>
                  <a:pt x="1013" y="371"/>
                </a:lnTo>
                <a:lnTo>
                  <a:pt x="840" y="520"/>
                </a:lnTo>
                <a:lnTo>
                  <a:pt x="667" y="668"/>
                </a:lnTo>
                <a:lnTo>
                  <a:pt x="519" y="816"/>
                </a:lnTo>
                <a:lnTo>
                  <a:pt x="395" y="989"/>
                </a:lnTo>
                <a:lnTo>
                  <a:pt x="272" y="1187"/>
                </a:lnTo>
                <a:lnTo>
                  <a:pt x="198" y="1385"/>
                </a:lnTo>
                <a:lnTo>
                  <a:pt x="99" y="1582"/>
                </a:lnTo>
                <a:lnTo>
                  <a:pt x="49" y="1805"/>
                </a:lnTo>
                <a:lnTo>
                  <a:pt x="25" y="2027"/>
                </a:lnTo>
                <a:lnTo>
                  <a:pt x="0" y="2249"/>
                </a:lnTo>
                <a:lnTo>
                  <a:pt x="25" y="2496"/>
                </a:lnTo>
                <a:lnTo>
                  <a:pt x="49" y="2719"/>
                </a:lnTo>
                <a:lnTo>
                  <a:pt x="99" y="2916"/>
                </a:lnTo>
                <a:lnTo>
                  <a:pt x="198" y="3139"/>
                </a:lnTo>
                <a:lnTo>
                  <a:pt x="272" y="3336"/>
                </a:lnTo>
                <a:lnTo>
                  <a:pt x="395" y="3509"/>
                </a:lnTo>
                <a:lnTo>
                  <a:pt x="519" y="3682"/>
                </a:lnTo>
                <a:lnTo>
                  <a:pt x="667" y="3855"/>
                </a:lnTo>
                <a:lnTo>
                  <a:pt x="840" y="4004"/>
                </a:lnTo>
                <a:lnTo>
                  <a:pt x="1013" y="4127"/>
                </a:lnTo>
                <a:lnTo>
                  <a:pt x="1186" y="4251"/>
                </a:lnTo>
                <a:lnTo>
                  <a:pt x="1384" y="4350"/>
                </a:lnTo>
                <a:lnTo>
                  <a:pt x="1606" y="4424"/>
                </a:lnTo>
                <a:lnTo>
                  <a:pt x="1804" y="4473"/>
                </a:lnTo>
                <a:lnTo>
                  <a:pt x="2026" y="4498"/>
                </a:lnTo>
                <a:lnTo>
                  <a:pt x="2273" y="4522"/>
                </a:lnTo>
                <a:lnTo>
                  <a:pt x="2496" y="4498"/>
                </a:lnTo>
                <a:lnTo>
                  <a:pt x="2718" y="4473"/>
                </a:lnTo>
                <a:lnTo>
                  <a:pt x="2940" y="4424"/>
                </a:lnTo>
                <a:lnTo>
                  <a:pt x="3138" y="4350"/>
                </a:lnTo>
                <a:lnTo>
                  <a:pt x="3336" y="4251"/>
                </a:lnTo>
                <a:lnTo>
                  <a:pt x="3533" y="4127"/>
                </a:lnTo>
                <a:lnTo>
                  <a:pt x="3706" y="4004"/>
                </a:lnTo>
                <a:lnTo>
                  <a:pt x="3854" y="3855"/>
                </a:lnTo>
                <a:lnTo>
                  <a:pt x="4003" y="3682"/>
                </a:lnTo>
                <a:lnTo>
                  <a:pt x="4151" y="3509"/>
                </a:lnTo>
                <a:lnTo>
                  <a:pt x="4250" y="3336"/>
                </a:lnTo>
                <a:lnTo>
                  <a:pt x="4349" y="3139"/>
                </a:lnTo>
                <a:lnTo>
                  <a:pt x="4423" y="2916"/>
                </a:lnTo>
                <a:lnTo>
                  <a:pt x="4472" y="2719"/>
                </a:lnTo>
                <a:lnTo>
                  <a:pt x="4522" y="2496"/>
                </a:lnTo>
                <a:lnTo>
                  <a:pt x="4522" y="2249"/>
                </a:lnTo>
                <a:lnTo>
                  <a:pt x="4522" y="2027"/>
                </a:lnTo>
                <a:lnTo>
                  <a:pt x="4472" y="1805"/>
                </a:lnTo>
                <a:lnTo>
                  <a:pt x="4423" y="1582"/>
                </a:lnTo>
                <a:lnTo>
                  <a:pt x="4349" y="1385"/>
                </a:lnTo>
                <a:lnTo>
                  <a:pt x="4250" y="1187"/>
                </a:lnTo>
                <a:lnTo>
                  <a:pt x="4151" y="989"/>
                </a:lnTo>
                <a:lnTo>
                  <a:pt x="4003" y="816"/>
                </a:lnTo>
                <a:lnTo>
                  <a:pt x="3854" y="668"/>
                </a:lnTo>
                <a:lnTo>
                  <a:pt x="3706" y="520"/>
                </a:lnTo>
                <a:lnTo>
                  <a:pt x="3533" y="371"/>
                </a:lnTo>
                <a:lnTo>
                  <a:pt x="3336" y="273"/>
                </a:lnTo>
                <a:lnTo>
                  <a:pt x="3138" y="174"/>
                </a:lnTo>
                <a:lnTo>
                  <a:pt x="2940" y="100"/>
                </a:lnTo>
                <a:lnTo>
                  <a:pt x="2718" y="50"/>
                </a:lnTo>
                <a:lnTo>
                  <a:pt x="24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93814" y="3585412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53" y="25"/>
                </a:lnTo>
                <a:lnTo>
                  <a:pt x="3880" y="75"/>
                </a:lnTo>
                <a:lnTo>
                  <a:pt x="3732" y="149"/>
                </a:lnTo>
                <a:lnTo>
                  <a:pt x="3583" y="272"/>
                </a:lnTo>
                <a:lnTo>
                  <a:pt x="248" y="3583"/>
                </a:lnTo>
                <a:lnTo>
                  <a:pt x="149" y="3731"/>
                </a:lnTo>
                <a:lnTo>
                  <a:pt x="75" y="3880"/>
                </a:lnTo>
                <a:lnTo>
                  <a:pt x="26" y="4053"/>
                </a:lnTo>
                <a:lnTo>
                  <a:pt x="1" y="4226"/>
                </a:lnTo>
                <a:lnTo>
                  <a:pt x="26" y="4374"/>
                </a:lnTo>
                <a:lnTo>
                  <a:pt x="75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42"/>
                </a:lnTo>
                <a:lnTo>
                  <a:pt x="544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11" y="5041"/>
                </a:lnTo>
                <a:lnTo>
                  <a:pt x="1360" y="4942"/>
                </a:lnTo>
                <a:lnTo>
                  <a:pt x="1508" y="4843"/>
                </a:lnTo>
                <a:lnTo>
                  <a:pt x="4844" y="1508"/>
                </a:lnTo>
                <a:lnTo>
                  <a:pt x="4942" y="1384"/>
                </a:lnTo>
                <a:lnTo>
                  <a:pt x="5017" y="1211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7" y="569"/>
                </a:lnTo>
                <a:lnTo>
                  <a:pt x="4942" y="396"/>
                </a:lnTo>
                <a:lnTo>
                  <a:pt x="4844" y="272"/>
                </a:lnTo>
                <a:lnTo>
                  <a:pt x="4695" y="149"/>
                </a:lnTo>
                <a:lnTo>
                  <a:pt x="4547" y="75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>
            <a:off x="193814" y="3585412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90" y="0"/>
                </a:moveTo>
                <a:lnTo>
                  <a:pt x="717" y="25"/>
                </a:lnTo>
                <a:lnTo>
                  <a:pt x="544" y="75"/>
                </a:lnTo>
                <a:lnTo>
                  <a:pt x="396" y="149"/>
                </a:lnTo>
                <a:lnTo>
                  <a:pt x="248" y="272"/>
                </a:lnTo>
                <a:lnTo>
                  <a:pt x="149" y="396"/>
                </a:lnTo>
                <a:lnTo>
                  <a:pt x="75" y="569"/>
                </a:lnTo>
                <a:lnTo>
                  <a:pt x="26" y="717"/>
                </a:lnTo>
                <a:lnTo>
                  <a:pt x="1" y="890"/>
                </a:lnTo>
                <a:lnTo>
                  <a:pt x="26" y="1063"/>
                </a:lnTo>
                <a:lnTo>
                  <a:pt x="75" y="1211"/>
                </a:lnTo>
                <a:lnTo>
                  <a:pt x="149" y="1384"/>
                </a:lnTo>
                <a:lnTo>
                  <a:pt x="248" y="1508"/>
                </a:lnTo>
                <a:lnTo>
                  <a:pt x="3583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42"/>
                </a:lnTo>
                <a:lnTo>
                  <a:pt x="4844" y="4843"/>
                </a:lnTo>
                <a:lnTo>
                  <a:pt x="4942" y="4695"/>
                </a:lnTo>
                <a:lnTo>
                  <a:pt x="5017" y="4547"/>
                </a:lnTo>
                <a:lnTo>
                  <a:pt x="5066" y="4374"/>
                </a:lnTo>
                <a:lnTo>
                  <a:pt x="5091" y="4226"/>
                </a:lnTo>
                <a:lnTo>
                  <a:pt x="5066" y="4053"/>
                </a:lnTo>
                <a:lnTo>
                  <a:pt x="5017" y="3880"/>
                </a:lnTo>
                <a:lnTo>
                  <a:pt x="4942" y="3731"/>
                </a:lnTo>
                <a:lnTo>
                  <a:pt x="4844" y="3583"/>
                </a:lnTo>
                <a:lnTo>
                  <a:pt x="1508" y="272"/>
                </a:lnTo>
                <a:lnTo>
                  <a:pt x="1360" y="149"/>
                </a:lnTo>
                <a:lnTo>
                  <a:pt x="1211" y="75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-200928" y="3969650"/>
            <a:ext cx="1104936" cy="1104108"/>
          </a:xfrm>
          <a:custGeom>
            <a:avLst/>
            <a:gdLst/>
            <a:ahLst/>
            <a:cxnLst/>
            <a:rect l="l" t="t" r="r" b="b"/>
            <a:pathLst>
              <a:path w="31997" h="31973" extrusionOk="0">
                <a:moveTo>
                  <a:pt x="15986" y="692"/>
                </a:moveTo>
                <a:lnTo>
                  <a:pt x="16777" y="717"/>
                </a:lnTo>
                <a:lnTo>
                  <a:pt x="17567" y="766"/>
                </a:lnTo>
                <a:lnTo>
                  <a:pt x="18333" y="865"/>
                </a:lnTo>
                <a:lnTo>
                  <a:pt x="19075" y="1013"/>
                </a:lnTo>
                <a:lnTo>
                  <a:pt x="19816" y="1186"/>
                </a:lnTo>
                <a:lnTo>
                  <a:pt x="20532" y="1384"/>
                </a:lnTo>
                <a:lnTo>
                  <a:pt x="21249" y="1631"/>
                </a:lnTo>
                <a:lnTo>
                  <a:pt x="21941" y="1903"/>
                </a:lnTo>
                <a:lnTo>
                  <a:pt x="22608" y="2199"/>
                </a:lnTo>
                <a:lnTo>
                  <a:pt x="23275" y="2545"/>
                </a:lnTo>
                <a:lnTo>
                  <a:pt x="23917" y="2916"/>
                </a:lnTo>
                <a:lnTo>
                  <a:pt x="24535" y="3311"/>
                </a:lnTo>
                <a:lnTo>
                  <a:pt x="25128" y="3731"/>
                </a:lnTo>
                <a:lnTo>
                  <a:pt x="25721" y="4201"/>
                </a:lnTo>
                <a:lnTo>
                  <a:pt x="26265" y="4670"/>
                </a:lnTo>
                <a:lnTo>
                  <a:pt x="26808" y="5189"/>
                </a:lnTo>
                <a:lnTo>
                  <a:pt x="27302" y="5708"/>
                </a:lnTo>
                <a:lnTo>
                  <a:pt x="27797" y="6276"/>
                </a:lnTo>
                <a:lnTo>
                  <a:pt x="28241" y="6844"/>
                </a:lnTo>
                <a:lnTo>
                  <a:pt x="28661" y="7437"/>
                </a:lnTo>
                <a:lnTo>
                  <a:pt x="29057" y="8055"/>
                </a:lnTo>
                <a:lnTo>
                  <a:pt x="29427" y="8697"/>
                </a:lnTo>
                <a:lnTo>
                  <a:pt x="29773" y="9365"/>
                </a:lnTo>
                <a:lnTo>
                  <a:pt x="30070" y="10032"/>
                </a:lnTo>
                <a:lnTo>
                  <a:pt x="30342" y="10723"/>
                </a:lnTo>
                <a:lnTo>
                  <a:pt x="30589" y="11440"/>
                </a:lnTo>
                <a:lnTo>
                  <a:pt x="30811" y="12157"/>
                </a:lnTo>
                <a:lnTo>
                  <a:pt x="30959" y="12898"/>
                </a:lnTo>
                <a:lnTo>
                  <a:pt x="31108" y="13664"/>
                </a:lnTo>
                <a:lnTo>
                  <a:pt x="31206" y="14430"/>
                </a:lnTo>
                <a:lnTo>
                  <a:pt x="31256" y="15196"/>
                </a:lnTo>
                <a:lnTo>
                  <a:pt x="31280" y="15986"/>
                </a:lnTo>
                <a:lnTo>
                  <a:pt x="31256" y="16777"/>
                </a:lnTo>
                <a:lnTo>
                  <a:pt x="31206" y="17543"/>
                </a:lnTo>
                <a:lnTo>
                  <a:pt x="31108" y="18309"/>
                </a:lnTo>
                <a:lnTo>
                  <a:pt x="30959" y="19050"/>
                </a:lnTo>
                <a:lnTo>
                  <a:pt x="30811" y="19791"/>
                </a:lnTo>
                <a:lnTo>
                  <a:pt x="30589" y="20533"/>
                </a:lnTo>
                <a:lnTo>
                  <a:pt x="30342" y="21224"/>
                </a:lnTo>
                <a:lnTo>
                  <a:pt x="30070" y="21916"/>
                </a:lnTo>
                <a:lnTo>
                  <a:pt x="29773" y="22608"/>
                </a:lnTo>
                <a:lnTo>
                  <a:pt x="29427" y="23251"/>
                </a:lnTo>
                <a:lnTo>
                  <a:pt x="29057" y="23893"/>
                </a:lnTo>
                <a:lnTo>
                  <a:pt x="28661" y="24511"/>
                </a:lnTo>
                <a:lnTo>
                  <a:pt x="28241" y="25128"/>
                </a:lnTo>
                <a:lnTo>
                  <a:pt x="27797" y="25697"/>
                </a:lnTo>
                <a:lnTo>
                  <a:pt x="27302" y="26240"/>
                </a:lnTo>
                <a:lnTo>
                  <a:pt x="26808" y="26784"/>
                </a:lnTo>
                <a:lnTo>
                  <a:pt x="26265" y="27278"/>
                </a:lnTo>
                <a:lnTo>
                  <a:pt x="25721" y="27772"/>
                </a:lnTo>
                <a:lnTo>
                  <a:pt x="25128" y="28217"/>
                </a:lnTo>
                <a:lnTo>
                  <a:pt x="24535" y="28662"/>
                </a:lnTo>
                <a:lnTo>
                  <a:pt x="23917" y="29057"/>
                </a:lnTo>
                <a:lnTo>
                  <a:pt x="23275" y="29428"/>
                </a:lnTo>
                <a:lnTo>
                  <a:pt x="22608" y="29749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2" y="30589"/>
                </a:lnTo>
                <a:lnTo>
                  <a:pt x="19816" y="30787"/>
                </a:lnTo>
                <a:lnTo>
                  <a:pt x="19075" y="30959"/>
                </a:lnTo>
                <a:lnTo>
                  <a:pt x="18333" y="31083"/>
                </a:lnTo>
                <a:lnTo>
                  <a:pt x="17567" y="31182"/>
                </a:lnTo>
                <a:lnTo>
                  <a:pt x="16777" y="31256"/>
                </a:lnTo>
                <a:lnTo>
                  <a:pt x="15220" y="31256"/>
                </a:lnTo>
                <a:lnTo>
                  <a:pt x="14430" y="31182"/>
                </a:lnTo>
                <a:lnTo>
                  <a:pt x="13664" y="31083"/>
                </a:lnTo>
                <a:lnTo>
                  <a:pt x="12922" y="30959"/>
                </a:lnTo>
                <a:lnTo>
                  <a:pt x="12181" y="30787"/>
                </a:lnTo>
                <a:lnTo>
                  <a:pt x="11465" y="30589"/>
                </a:lnTo>
                <a:lnTo>
                  <a:pt x="10748" y="30342"/>
                </a:lnTo>
                <a:lnTo>
                  <a:pt x="10056" y="30070"/>
                </a:lnTo>
                <a:lnTo>
                  <a:pt x="9389" y="29749"/>
                </a:lnTo>
                <a:lnTo>
                  <a:pt x="8722" y="29428"/>
                </a:lnTo>
                <a:lnTo>
                  <a:pt x="8080" y="29057"/>
                </a:lnTo>
                <a:lnTo>
                  <a:pt x="7462" y="28662"/>
                </a:lnTo>
                <a:lnTo>
                  <a:pt x="6869" y="28217"/>
                </a:lnTo>
                <a:lnTo>
                  <a:pt x="6276" y="27772"/>
                </a:lnTo>
                <a:lnTo>
                  <a:pt x="5732" y="27278"/>
                </a:lnTo>
                <a:lnTo>
                  <a:pt x="5189" y="26784"/>
                </a:lnTo>
                <a:lnTo>
                  <a:pt x="4695" y="26240"/>
                </a:lnTo>
                <a:lnTo>
                  <a:pt x="4200" y="25697"/>
                </a:lnTo>
                <a:lnTo>
                  <a:pt x="3756" y="25128"/>
                </a:lnTo>
                <a:lnTo>
                  <a:pt x="3336" y="24511"/>
                </a:lnTo>
                <a:lnTo>
                  <a:pt x="2940" y="23893"/>
                </a:lnTo>
                <a:lnTo>
                  <a:pt x="2570" y="23251"/>
                </a:lnTo>
                <a:lnTo>
                  <a:pt x="2224" y="22608"/>
                </a:lnTo>
                <a:lnTo>
                  <a:pt x="1927" y="21916"/>
                </a:lnTo>
                <a:lnTo>
                  <a:pt x="1631" y="21224"/>
                </a:lnTo>
                <a:lnTo>
                  <a:pt x="1408" y="20533"/>
                </a:lnTo>
                <a:lnTo>
                  <a:pt x="1186" y="19791"/>
                </a:lnTo>
                <a:lnTo>
                  <a:pt x="1013" y="19050"/>
                </a:lnTo>
                <a:lnTo>
                  <a:pt x="890" y="18309"/>
                </a:lnTo>
                <a:lnTo>
                  <a:pt x="791" y="17543"/>
                </a:lnTo>
                <a:lnTo>
                  <a:pt x="741" y="16777"/>
                </a:lnTo>
                <a:lnTo>
                  <a:pt x="717" y="15986"/>
                </a:lnTo>
                <a:lnTo>
                  <a:pt x="741" y="15196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898"/>
                </a:lnTo>
                <a:lnTo>
                  <a:pt x="1186" y="12157"/>
                </a:lnTo>
                <a:lnTo>
                  <a:pt x="1408" y="11440"/>
                </a:lnTo>
                <a:lnTo>
                  <a:pt x="1631" y="10723"/>
                </a:lnTo>
                <a:lnTo>
                  <a:pt x="1927" y="10032"/>
                </a:lnTo>
                <a:lnTo>
                  <a:pt x="2224" y="9365"/>
                </a:lnTo>
                <a:lnTo>
                  <a:pt x="2570" y="8697"/>
                </a:lnTo>
                <a:lnTo>
                  <a:pt x="2940" y="8055"/>
                </a:lnTo>
                <a:lnTo>
                  <a:pt x="3336" y="7437"/>
                </a:lnTo>
                <a:lnTo>
                  <a:pt x="3756" y="6844"/>
                </a:lnTo>
                <a:lnTo>
                  <a:pt x="4200" y="6276"/>
                </a:lnTo>
                <a:lnTo>
                  <a:pt x="4695" y="5708"/>
                </a:lnTo>
                <a:lnTo>
                  <a:pt x="5189" y="5189"/>
                </a:lnTo>
                <a:lnTo>
                  <a:pt x="5732" y="4670"/>
                </a:lnTo>
                <a:lnTo>
                  <a:pt x="6276" y="4201"/>
                </a:lnTo>
                <a:lnTo>
                  <a:pt x="6869" y="3731"/>
                </a:lnTo>
                <a:lnTo>
                  <a:pt x="7462" y="3311"/>
                </a:lnTo>
                <a:lnTo>
                  <a:pt x="8080" y="2916"/>
                </a:lnTo>
                <a:lnTo>
                  <a:pt x="8722" y="2545"/>
                </a:lnTo>
                <a:lnTo>
                  <a:pt x="9389" y="2199"/>
                </a:lnTo>
                <a:lnTo>
                  <a:pt x="10056" y="1903"/>
                </a:lnTo>
                <a:lnTo>
                  <a:pt x="10748" y="1631"/>
                </a:lnTo>
                <a:lnTo>
                  <a:pt x="11465" y="1384"/>
                </a:lnTo>
                <a:lnTo>
                  <a:pt x="12181" y="1186"/>
                </a:lnTo>
                <a:lnTo>
                  <a:pt x="12922" y="1013"/>
                </a:lnTo>
                <a:lnTo>
                  <a:pt x="13664" y="865"/>
                </a:lnTo>
                <a:lnTo>
                  <a:pt x="14430" y="766"/>
                </a:lnTo>
                <a:lnTo>
                  <a:pt x="15220" y="717"/>
                </a:lnTo>
                <a:lnTo>
                  <a:pt x="15986" y="692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5" y="74"/>
                </a:lnTo>
                <a:lnTo>
                  <a:pt x="13565" y="173"/>
                </a:lnTo>
                <a:lnTo>
                  <a:pt x="12774" y="321"/>
                </a:lnTo>
                <a:lnTo>
                  <a:pt x="12008" y="494"/>
                </a:lnTo>
                <a:lnTo>
                  <a:pt x="11242" y="717"/>
                </a:lnTo>
                <a:lnTo>
                  <a:pt x="10501" y="964"/>
                </a:lnTo>
                <a:lnTo>
                  <a:pt x="9784" y="1260"/>
                </a:lnTo>
                <a:lnTo>
                  <a:pt x="9068" y="1581"/>
                </a:lnTo>
                <a:lnTo>
                  <a:pt x="8376" y="1927"/>
                </a:lnTo>
                <a:lnTo>
                  <a:pt x="7709" y="2298"/>
                </a:lnTo>
                <a:lnTo>
                  <a:pt x="7067" y="2718"/>
                </a:lnTo>
                <a:lnTo>
                  <a:pt x="6449" y="3163"/>
                </a:lnTo>
                <a:lnTo>
                  <a:pt x="5831" y="3657"/>
                </a:lnTo>
                <a:lnTo>
                  <a:pt x="5263" y="4151"/>
                </a:lnTo>
                <a:lnTo>
                  <a:pt x="4695" y="4670"/>
                </a:lnTo>
                <a:lnTo>
                  <a:pt x="4176" y="5238"/>
                </a:lnTo>
                <a:lnTo>
                  <a:pt x="3657" y="5807"/>
                </a:lnTo>
                <a:lnTo>
                  <a:pt x="3187" y="6424"/>
                </a:lnTo>
                <a:lnTo>
                  <a:pt x="2743" y="7042"/>
                </a:lnTo>
                <a:lnTo>
                  <a:pt x="2323" y="7684"/>
                </a:lnTo>
                <a:lnTo>
                  <a:pt x="1952" y="8376"/>
                </a:lnTo>
                <a:lnTo>
                  <a:pt x="1581" y="9043"/>
                </a:lnTo>
                <a:lnTo>
                  <a:pt x="1260" y="9760"/>
                </a:lnTo>
                <a:lnTo>
                  <a:pt x="988" y="10501"/>
                </a:lnTo>
                <a:lnTo>
                  <a:pt x="717" y="11242"/>
                </a:lnTo>
                <a:lnTo>
                  <a:pt x="519" y="11984"/>
                </a:lnTo>
                <a:lnTo>
                  <a:pt x="321" y="12774"/>
                </a:lnTo>
                <a:lnTo>
                  <a:pt x="198" y="13540"/>
                </a:lnTo>
                <a:lnTo>
                  <a:pt x="99" y="14356"/>
                </a:lnTo>
                <a:lnTo>
                  <a:pt x="25" y="15171"/>
                </a:lnTo>
                <a:lnTo>
                  <a:pt x="0" y="15986"/>
                </a:lnTo>
                <a:lnTo>
                  <a:pt x="25" y="16802"/>
                </a:lnTo>
                <a:lnTo>
                  <a:pt x="99" y="17617"/>
                </a:lnTo>
                <a:lnTo>
                  <a:pt x="198" y="18408"/>
                </a:lnTo>
                <a:lnTo>
                  <a:pt x="321" y="19198"/>
                </a:lnTo>
                <a:lnTo>
                  <a:pt x="519" y="19964"/>
                </a:lnTo>
                <a:lnTo>
                  <a:pt x="717" y="20730"/>
                </a:lnTo>
                <a:lnTo>
                  <a:pt x="988" y="21472"/>
                </a:lnTo>
                <a:lnTo>
                  <a:pt x="1260" y="22188"/>
                </a:lnTo>
                <a:lnTo>
                  <a:pt x="1581" y="22905"/>
                </a:lnTo>
                <a:lnTo>
                  <a:pt x="1952" y="23596"/>
                </a:lnTo>
                <a:lnTo>
                  <a:pt x="2323" y="24264"/>
                </a:lnTo>
                <a:lnTo>
                  <a:pt x="2743" y="24906"/>
                </a:lnTo>
                <a:lnTo>
                  <a:pt x="3187" y="25548"/>
                </a:lnTo>
                <a:lnTo>
                  <a:pt x="3657" y="26141"/>
                </a:lnTo>
                <a:lnTo>
                  <a:pt x="4176" y="26734"/>
                </a:lnTo>
                <a:lnTo>
                  <a:pt x="4695" y="27278"/>
                </a:lnTo>
                <a:lnTo>
                  <a:pt x="5263" y="27822"/>
                </a:lnTo>
                <a:lnTo>
                  <a:pt x="5831" y="28316"/>
                </a:lnTo>
                <a:lnTo>
                  <a:pt x="6449" y="28785"/>
                </a:lnTo>
                <a:lnTo>
                  <a:pt x="7067" y="29230"/>
                </a:lnTo>
                <a:lnTo>
                  <a:pt x="7709" y="29650"/>
                </a:lnTo>
                <a:lnTo>
                  <a:pt x="8376" y="30045"/>
                </a:lnTo>
                <a:lnTo>
                  <a:pt x="9068" y="30391"/>
                </a:lnTo>
                <a:lnTo>
                  <a:pt x="9784" y="30712"/>
                </a:lnTo>
                <a:lnTo>
                  <a:pt x="10501" y="31009"/>
                </a:lnTo>
                <a:lnTo>
                  <a:pt x="11242" y="31256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75"/>
                </a:lnTo>
                <a:lnTo>
                  <a:pt x="14355" y="31898"/>
                </a:lnTo>
                <a:lnTo>
                  <a:pt x="15171" y="31948"/>
                </a:lnTo>
                <a:lnTo>
                  <a:pt x="15986" y="31973"/>
                </a:lnTo>
                <a:lnTo>
                  <a:pt x="16826" y="31948"/>
                </a:lnTo>
                <a:lnTo>
                  <a:pt x="17642" y="31898"/>
                </a:lnTo>
                <a:lnTo>
                  <a:pt x="18432" y="31775"/>
                </a:lnTo>
                <a:lnTo>
                  <a:pt x="19223" y="31651"/>
                </a:lnTo>
                <a:lnTo>
                  <a:pt x="19989" y="31478"/>
                </a:lnTo>
                <a:lnTo>
                  <a:pt x="20755" y="31256"/>
                </a:lnTo>
                <a:lnTo>
                  <a:pt x="21496" y="31009"/>
                </a:lnTo>
                <a:lnTo>
                  <a:pt x="22213" y="30712"/>
                </a:lnTo>
                <a:lnTo>
                  <a:pt x="22929" y="30391"/>
                </a:lnTo>
                <a:lnTo>
                  <a:pt x="23621" y="30045"/>
                </a:lnTo>
                <a:lnTo>
                  <a:pt x="24288" y="29650"/>
                </a:lnTo>
                <a:lnTo>
                  <a:pt x="24931" y="29230"/>
                </a:lnTo>
                <a:lnTo>
                  <a:pt x="25548" y="28785"/>
                </a:lnTo>
                <a:lnTo>
                  <a:pt x="26166" y="28316"/>
                </a:lnTo>
                <a:lnTo>
                  <a:pt x="26734" y="27822"/>
                </a:lnTo>
                <a:lnTo>
                  <a:pt x="27302" y="27278"/>
                </a:lnTo>
                <a:lnTo>
                  <a:pt x="27821" y="26734"/>
                </a:lnTo>
                <a:lnTo>
                  <a:pt x="28340" y="26141"/>
                </a:lnTo>
                <a:lnTo>
                  <a:pt x="28810" y="25548"/>
                </a:lnTo>
                <a:lnTo>
                  <a:pt x="29254" y="24906"/>
                </a:lnTo>
                <a:lnTo>
                  <a:pt x="29674" y="24264"/>
                </a:lnTo>
                <a:lnTo>
                  <a:pt x="30045" y="23596"/>
                </a:lnTo>
                <a:lnTo>
                  <a:pt x="30416" y="22905"/>
                </a:lnTo>
                <a:lnTo>
                  <a:pt x="30737" y="22188"/>
                </a:lnTo>
                <a:lnTo>
                  <a:pt x="31009" y="21472"/>
                </a:lnTo>
                <a:lnTo>
                  <a:pt x="31256" y="20730"/>
                </a:lnTo>
                <a:lnTo>
                  <a:pt x="31478" y="19964"/>
                </a:lnTo>
                <a:lnTo>
                  <a:pt x="31651" y="19198"/>
                </a:lnTo>
                <a:lnTo>
                  <a:pt x="31799" y="18408"/>
                </a:lnTo>
                <a:lnTo>
                  <a:pt x="31898" y="17617"/>
                </a:lnTo>
                <a:lnTo>
                  <a:pt x="31972" y="16802"/>
                </a:lnTo>
                <a:lnTo>
                  <a:pt x="31997" y="15986"/>
                </a:lnTo>
                <a:lnTo>
                  <a:pt x="31972" y="15171"/>
                </a:lnTo>
                <a:lnTo>
                  <a:pt x="31898" y="14356"/>
                </a:lnTo>
                <a:lnTo>
                  <a:pt x="31799" y="13540"/>
                </a:lnTo>
                <a:lnTo>
                  <a:pt x="31651" y="12774"/>
                </a:lnTo>
                <a:lnTo>
                  <a:pt x="31478" y="11984"/>
                </a:lnTo>
                <a:lnTo>
                  <a:pt x="31256" y="11242"/>
                </a:lnTo>
                <a:lnTo>
                  <a:pt x="31009" y="10501"/>
                </a:lnTo>
                <a:lnTo>
                  <a:pt x="30737" y="9760"/>
                </a:lnTo>
                <a:lnTo>
                  <a:pt x="30416" y="9043"/>
                </a:lnTo>
                <a:lnTo>
                  <a:pt x="30045" y="8376"/>
                </a:lnTo>
                <a:lnTo>
                  <a:pt x="29674" y="7684"/>
                </a:lnTo>
                <a:lnTo>
                  <a:pt x="29254" y="7042"/>
                </a:lnTo>
                <a:lnTo>
                  <a:pt x="28810" y="6424"/>
                </a:lnTo>
                <a:lnTo>
                  <a:pt x="28340" y="5807"/>
                </a:lnTo>
                <a:lnTo>
                  <a:pt x="27821" y="5238"/>
                </a:lnTo>
                <a:lnTo>
                  <a:pt x="27302" y="4670"/>
                </a:lnTo>
                <a:lnTo>
                  <a:pt x="26734" y="4151"/>
                </a:lnTo>
                <a:lnTo>
                  <a:pt x="26166" y="3657"/>
                </a:lnTo>
                <a:lnTo>
                  <a:pt x="25548" y="3163"/>
                </a:lnTo>
                <a:lnTo>
                  <a:pt x="24931" y="2718"/>
                </a:lnTo>
                <a:lnTo>
                  <a:pt x="24288" y="2298"/>
                </a:lnTo>
                <a:lnTo>
                  <a:pt x="23621" y="1927"/>
                </a:lnTo>
                <a:lnTo>
                  <a:pt x="22929" y="1581"/>
                </a:lnTo>
                <a:lnTo>
                  <a:pt x="22213" y="1260"/>
                </a:lnTo>
                <a:lnTo>
                  <a:pt x="21496" y="964"/>
                </a:lnTo>
                <a:lnTo>
                  <a:pt x="20755" y="717"/>
                </a:lnTo>
                <a:lnTo>
                  <a:pt x="19989" y="494"/>
                </a:lnTo>
                <a:lnTo>
                  <a:pt x="19223" y="321"/>
                </a:lnTo>
                <a:lnTo>
                  <a:pt x="18432" y="173"/>
                </a:lnTo>
                <a:lnTo>
                  <a:pt x="17642" y="74"/>
                </a:lnTo>
                <a:lnTo>
                  <a:pt x="16826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/>
          <p:nvPr/>
        </p:nvSpPr>
        <p:spPr>
          <a:xfrm rot="10800000" flipH="1">
            <a:off x="8810372" y="2052525"/>
            <a:ext cx="1104936" cy="1104108"/>
          </a:xfrm>
          <a:custGeom>
            <a:avLst/>
            <a:gdLst/>
            <a:ahLst/>
            <a:cxnLst/>
            <a:rect l="l" t="t" r="r" b="b"/>
            <a:pathLst>
              <a:path w="31997" h="31973" extrusionOk="0">
                <a:moveTo>
                  <a:pt x="15986" y="692"/>
                </a:moveTo>
                <a:lnTo>
                  <a:pt x="16777" y="717"/>
                </a:lnTo>
                <a:lnTo>
                  <a:pt x="17567" y="766"/>
                </a:lnTo>
                <a:lnTo>
                  <a:pt x="18333" y="865"/>
                </a:lnTo>
                <a:lnTo>
                  <a:pt x="19075" y="1013"/>
                </a:lnTo>
                <a:lnTo>
                  <a:pt x="19816" y="1186"/>
                </a:lnTo>
                <a:lnTo>
                  <a:pt x="20532" y="1384"/>
                </a:lnTo>
                <a:lnTo>
                  <a:pt x="21249" y="1631"/>
                </a:lnTo>
                <a:lnTo>
                  <a:pt x="21941" y="1903"/>
                </a:lnTo>
                <a:lnTo>
                  <a:pt x="22608" y="2199"/>
                </a:lnTo>
                <a:lnTo>
                  <a:pt x="23275" y="2545"/>
                </a:lnTo>
                <a:lnTo>
                  <a:pt x="23917" y="2916"/>
                </a:lnTo>
                <a:lnTo>
                  <a:pt x="24535" y="3311"/>
                </a:lnTo>
                <a:lnTo>
                  <a:pt x="25128" y="3731"/>
                </a:lnTo>
                <a:lnTo>
                  <a:pt x="25721" y="4201"/>
                </a:lnTo>
                <a:lnTo>
                  <a:pt x="26265" y="4670"/>
                </a:lnTo>
                <a:lnTo>
                  <a:pt x="26808" y="5189"/>
                </a:lnTo>
                <a:lnTo>
                  <a:pt x="27302" y="5708"/>
                </a:lnTo>
                <a:lnTo>
                  <a:pt x="27797" y="6276"/>
                </a:lnTo>
                <a:lnTo>
                  <a:pt x="28241" y="6844"/>
                </a:lnTo>
                <a:lnTo>
                  <a:pt x="28661" y="7437"/>
                </a:lnTo>
                <a:lnTo>
                  <a:pt x="29057" y="8055"/>
                </a:lnTo>
                <a:lnTo>
                  <a:pt x="29427" y="8697"/>
                </a:lnTo>
                <a:lnTo>
                  <a:pt x="29773" y="9365"/>
                </a:lnTo>
                <a:lnTo>
                  <a:pt x="30070" y="10032"/>
                </a:lnTo>
                <a:lnTo>
                  <a:pt x="30342" y="10723"/>
                </a:lnTo>
                <a:lnTo>
                  <a:pt x="30589" y="11440"/>
                </a:lnTo>
                <a:lnTo>
                  <a:pt x="30811" y="12157"/>
                </a:lnTo>
                <a:lnTo>
                  <a:pt x="30959" y="12898"/>
                </a:lnTo>
                <a:lnTo>
                  <a:pt x="31108" y="13664"/>
                </a:lnTo>
                <a:lnTo>
                  <a:pt x="31206" y="14430"/>
                </a:lnTo>
                <a:lnTo>
                  <a:pt x="31256" y="15196"/>
                </a:lnTo>
                <a:lnTo>
                  <a:pt x="31280" y="15986"/>
                </a:lnTo>
                <a:lnTo>
                  <a:pt x="31256" y="16777"/>
                </a:lnTo>
                <a:lnTo>
                  <a:pt x="31206" y="17543"/>
                </a:lnTo>
                <a:lnTo>
                  <a:pt x="31108" y="18309"/>
                </a:lnTo>
                <a:lnTo>
                  <a:pt x="30959" y="19050"/>
                </a:lnTo>
                <a:lnTo>
                  <a:pt x="30811" y="19791"/>
                </a:lnTo>
                <a:lnTo>
                  <a:pt x="30589" y="20533"/>
                </a:lnTo>
                <a:lnTo>
                  <a:pt x="30342" y="21224"/>
                </a:lnTo>
                <a:lnTo>
                  <a:pt x="30070" y="21916"/>
                </a:lnTo>
                <a:lnTo>
                  <a:pt x="29773" y="22608"/>
                </a:lnTo>
                <a:lnTo>
                  <a:pt x="29427" y="23251"/>
                </a:lnTo>
                <a:lnTo>
                  <a:pt x="29057" y="23893"/>
                </a:lnTo>
                <a:lnTo>
                  <a:pt x="28661" y="24511"/>
                </a:lnTo>
                <a:lnTo>
                  <a:pt x="28241" y="25128"/>
                </a:lnTo>
                <a:lnTo>
                  <a:pt x="27797" y="25697"/>
                </a:lnTo>
                <a:lnTo>
                  <a:pt x="27302" y="26240"/>
                </a:lnTo>
                <a:lnTo>
                  <a:pt x="26808" y="26784"/>
                </a:lnTo>
                <a:lnTo>
                  <a:pt x="26265" y="27278"/>
                </a:lnTo>
                <a:lnTo>
                  <a:pt x="25721" y="27772"/>
                </a:lnTo>
                <a:lnTo>
                  <a:pt x="25128" y="28217"/>
                </a:lnTo>
                <a:lnTo>
                  <a:pt x="24535" y="28662"/>
                </a:lnTo>
                <a:lnTo>
                  <a:pt x="23917" y="29057"/>
                </a:lnTo>
                <a:lnTo>
                  <a:pt x="23275" y="29428"/>
                </a:lnTo>
                <a:lnTo>
                  <a:pt x="22608" y="29749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2" y="30589"/>
                </a:lnTo>
                <a:lnTo>
                  <a:pt x="19816" y="30787"/>
                </a:lnTo>
                <a:lnTo>
                  <a:pt x="19075" y="30959"/>
                </a:lnTo>
                <a:lnTo>
                  <a:pt x="18333" y="31083"/>
                </a:lnTo>
                <a:lnTo>
                  <a:pt x="17567" y="31182"/>
                </a:lnTo>
                <a:lnTo>
                  <a:pt x="16777" y="31256"/>
                </a:lnTo>
                <a:lnTo>
                  <a:pt x="15220" y="31256"/>
                </a:lnTo>
                <a:lnTo>
                  <a:pt x="14430" y="31182"/>
                </a:lnTo>
                <a:lnTo>
                  <a:pt x="13664" y="31083"/>
                </a:lnTo>
                <a:lnTo>
                  <a:pt x="12922" y="30959"/>
                </a:lnTo>
                <a:lnTo>
                  <a:pt x="12181" y="30787"/>
                </a:lnTo>
                <a:lnTo>
                  <a:pt x="11465" y="30589"/>
                </a:lnTo>
                <a:lnTo>
                  <a:pt x="10748" y="30342"/>
                </a:lnTo>
                <a:lnTo>
                  <a:pt x="10056" y="30070"/>
                </a:lnTo>
                <a:lnTo>
                  <a:pt x="9389" y="29749"/>
                </a:lnTo>
                <a:lnTo>
                  <a:pt x="8722" y="29428"/>
                </a:lnTo>
                <a:lnTo>
                  <a:pt x="8080" y="29057"/>
                </a:lnTo>
                <a:lnTo>
                  <a:pt x="7462" y="28662"/>
                </a:lnTo>
                <a:lnTo>
                  <a:pt x="6869" y="28217"/>
                </a:lnTo>
                <a:lnTo>
                  <a:pt x="6276" y="27772"/>
                </a:lnTo>
                <a:lnTo>
                  <a:pt x="5732" y="27278"/>
                </a:lnTo>
                <a:lnTo>
                  <a:pt x="5189" y="26784"/>
                </a:lnTo>
                <a:lnTo>
                  <a:pt x="4695" y="26240"/>
                </a:lnTo>
                <a:lnTo>
                  <a:pt x="4200" y="25697"/>
                </a:lnTo>
                <a:lnTo>
                  <a:pt x="3756" y="25128"/>
                </a:lnTo>
                <a:lnTo>
                  <a:pt x="3336" y="24511"/>
                </a:lnTo>
                <a:lnTo>
                  <a:pt x="2940" y="23893"/>
                </a:lnTo>
                <a:lnTo>
                  <a:pt x="2570" y="23251"/>
                </a:lnTo>
                <a:lnTo>
                  <a:pt x="2224" y="22608"/>
                </a:lnTo>
                <a:lnTo>
                  <a:pt x="1927" y="21916"/>
                </a:lnTo>
                <a:lnTo>
                  <a:pt x="1631" y="21224"/>
                </a:lnTo>
                <a:lnTo>
                  <a:pt x="1408" y="20533"/>
                </a:lnTo>
                <a:lnTo>
                  <a:pt x="1186" y="19791"/>
                </a:lnTo>
                <a:lnTo>
                  <a:pt x="1013" y="19050"/>
                </a:lnTo>
                <a:lnTo>
                  <a:pt x="890" y="18309"/>
                </a:lnTo>
                <a:lnTo>
                  <a:pt x="791" y="17543"/>
                </a:lnTo>
                <a:lnTo>
                  <a:pt x="741" y="16777"/>
                </a:lnTo>
                <a:lnTo>
                  <a:pt x="717" y="15986"/>
                </a:lnTo>
                <a:lnTo>
                  <a:pt x="741" y="15196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898"/>
                </a:lnTo>
                <a:lnTo>
                  <a:pt x="1186" y="12157"/>
                </a:lnTo>
                <a:lnTo>
                  <a:pt x="1408" y="11440"/>
                </a:lnTo>
                <a:lnTo>
                  <a:pt x="1631" y="10723"/>
                </a:lnTo>
                <a:lnTo>
                  <a:pt x="1927" y="10032"/>
                </a:lnTo>
                <a:lnTo>
                  <a:pt x="2224" y="9365"/>
                </a:lnTo>
                <a:lnTo>
                  <a:pt x="2570" y="8697"/>
                </a:lnTo>
                <a:lnTo>
                  <a:pt x="2940" y="8055"/>
                </a:lnTo>
                <a:lnTo>
                  <a:pt x="3336" y="7437"/>
                </a:lnTo>
                <a:lnTo>
                  <a:pt x="3756" y="6844"/>
                </a:lnTo>
                <a:lnTo>
                  <a:pt x="4200" y="6276"/>
                </a:lnTo>
                <a:lnTo>
                  <a:pt x="4695" y="5708"/>
                </a:lnTo>
                <a:lnTo>
                  <a:pt x="5189" y="5189"/>
                </a:lnTo>
                <a:lnTo>
                  <a:pt x="5732" y="4670"/>
                </a:lnTo>
                <a:lnTo>
                  <a:pt x="6276" y="4201"/>
                </a:lnTo>
                <a:lnTo>
                  <a:pt x="6869" y="3731"/>
                </a:lnTo>
                <a:lnTo>
                  <a:pt x="7462" y="3311"/>
                </a:lnTo>
                <a:lnTo>
                  <a:pt x="8080" y="2916"/>
                </a:lnTo>
                <a:lnTo>
                  <a:pt x="8722" y="2545"/>
                </a:lnTo>
                <a:lnTo>
                  <a:pt x="9389" y="2199"/>
                </a:lnTo>
                <a:lnTo>
                  <a:pt x="10056" y="1903"/>
                </a:lnTo>
                <a:lnTo>
                  <a:pt x="10748" y="1631"/>
                </a:lnTo>
                <a:lnTo>
                  <a:pt x="11465" y="1384"/>
                </a:lnTo>
                <a:lnTo>
                  <a:pt x="12181" y="1186"/>
                </a:lnTo>
                <a:lnTo>
                  <a:pt x="12922" y="1013"/>
                </a:lnTo>
                <a:lnTo>
                  <a:pt x="13664" y="865"/>
                </a:lnTo>
                <a:lnTo>
                  <a:pt x="14430" y="766"/>
                </a:lnTo>
                <a:lnTo>
                  <a:pt x="15220" y="717"/>
                </a:lnTo>
                <a:lnTo>
                  <a:pt x="15986" y="692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5" y="74"/>
                </a:lnTo>
                <a:lnTo>
                  <a:pt x="13565" y="173"/>
                </a:lnTo>
                <a:lnTo>
                  <a:pt x="12774" y="321"/>
                </a:lnTo>
                <a:lnTo>
                  <a:pt x="12008" y="494"/>
                </a:lnTo>
                <a:lnTo>
                  <a:pt x="11242" y="717"/>
                </a:lnTo>
                <a:lnTo>
                  <a:pt x="10501" y="964"/>
                </a:lnTo>
                <a:lnTo>
                  <a:pt x="9784" y="1260"/>
                </a:lnTo>
                <a:lnTo>
                  <a:pt x="9068" y="1581"/>
                </a:lnTo>
                <a:lnTo>
                  <a:pt x="8376" y="1927"/>
                </a:lnTo>
                <a:lnTo>
                  <a:pt x="7709" y="2298"/>
                </a:lnTo>
                <a:lnTo>
                  <a:pt x="7067" y="2718"/>
                </a:lnTo>
                <a:lnTo>
                  <a:pt x="6449" y="3163"/>
                </a:lnTo>
                <a:lnTo>
                  <a:pt x="5831" y="3657"/>
                </a:lnTo>
                <a:lnTo>
                  <a:pt x="5263" y="4151"/>
                </a:lnTo>
                <a:lnTo>
                  <a:pt x="4695" y="4670"/>
                </a:lnTo>
                <a:lnTo>
                  <a:pt x="4176" y="5238"/>
                </a:lnTo>
                <a:lnTo>
                  <a:pt x="3657" y="5807"/>
                </a:lnTo>
                <a:lnTo>
                  <a:pt x="3187" y="6424"/>
                </a:lnTo>
                <a:lnTo>
                  <a:pt x="2743" y="7042"/>
                </a:lnTo>
                <a:lnTo>
                  <a:pt x="2323" y="7684"/>
                </a:lnTo>
                <a:lnTo>
                  <a:pt x="1952" y="8376"/>
                </a:lnTo>
                <a:lnTo>
                  <a:pt x="1581" y="9043"/>
                </a:lnTo>
                <a:lnTo>
                  <a:pt x="1260" y="9760"/>
                </a:lnTo>
                <a:lnTo>
                  <a:pt x="988" y="10501"/>
                </a:lnTo>
                <a:lnTo>
                  <a:pt x="717" y="11242"/>
                </a:lnTo>
                <a:lnTo>
                  <a:pt x="519" y="11984"/>
                </a:lnTo>
                <a:lnTo>
                  <a:pt x="321" y="12774"/>
                </a:lnTo>
                <a:lnTo>
                  <a:pt x="198" y="13540"/>
                </a:lnTo>
                <a:lnTo>
                  <a:pt x="99" y="14356"/>
                </a:lnTo>
                <a:lnTo>
                  <a:pt x="25" y="15171"/>
                </a:lnTo>
                <a:lnTo>
                  <a:pt x="0" y="15986"/>
                </a:lnTo>
                <a:lnTo>
                  <a:pt x="25" y="16802"/>
                </a:lnTo>
                <a:lnTo>
                  <a:pt x="99" y="17617"/>
                </a:lnTo>
                <a:lnTo>
                  <a:pt x="198" y="18408"/>
                </a:lnTo>
                <a:lnTo>
                  <a:pt x="321" y="19198"/>
                </a:lnTo>
                <a:lnTo>
                  <a:pt x="519" y="19964"/>
                </a:lnTo>
                <a:lnTo>
                  <a:pt x="717" y="20730"/>
                </a:lnTo>
                <a:lnTo>
                  <a:pt x="988" y="21472"/>
                </a:lnTo>
                <a:lnTo>
                  <a:pt x="1260" y="22188"/>
                </a:lnTo>
                <a:lnTo>
                  <a:pt x="1581" y="22905"/>
                </a:lnTo>
                <a:lnTo>
                  <a:pt x="1952" y="23596"/>
                </a:lnTo>
                <a:lnTo>
                  <a:pt x="2323" y="24264"/>
                </a:lnTo>
                <a:lnTo>
                  <a:pt x="2743" y="24906"/>
                </a:lnTo>
                <a:lnTo>
                  <a:pt x="3187" y="25548"/>
                </a:lnTo>
                <a:lnTo>
                  <a:pt x="3657" y="26141"/>
                </a:lnTo>
                <a:lnTo>
                  <a:pt x="4176" y="26734"/>
                </a:lnTo>
                <a:lnTo>
                  <a:pt x="4695" y="27278"/>
                </a:lnTo>
                <a:lnTo>
                  <a:pt x="5263" y="27822"/>
                </a:lnTo>
                <a:lnTo>
                  <a:pt x="5831" y="28316"/>
                </a:lnTo>
                <a:lnTo>
                  <a:pt x="6449" y="28785"/>
                </a:lnTo>
                <a:lnTo>
                  <a:pt x="7067" y="29230"/>
                </a:lnTo>
                <a:lnTo>
                  <a:pt x="7709" y="29650"/>
                </a:lnTo>
                <a:lnTo>
                  <a:pt x="8376" y="30045"/>
                </a:lnTo>
                <a:lnTo>
                  <a:pt x="9068" y="30391"/>
                </a:lnTo>
                <a:lnTo>
                  <a:pt x="9784" y="30712"/>
                </a:lnTo>
                <a:lnTo>
                  <a:pt x="10501" y="31009"/>
                </a:lnTo>
                <a:lnTo>
                  <a:pt x="11242" y="31256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75"/>
                </a:lnTo>
                <a:lnTo>
                  <a:pt x="14355" y="31898"/>
                </a:lnTo>
                <a:lnTo>
                  <a:pt x="15171" y="31948"/>
                </a:lnTo>
                <a:lnTo>
                  <a:pt x="15986" y="31973"/>
                </a:lnTo>
                <a:lnTo>
                  <a:pt x="16826" y="31948"/>
                </a:lnTo>
                <a:lnTo>
                  <a:pt x="17642" y="31898"/>
                </a:lnTo>
                <a:lnTo>
                  <a:pt x="18432" y="31775"/>
                </a:lnTo>
                <a:lnTo>
                  <a:pt x="19223" y="31651"/>
                </a:lnTo>
                <a:lnTo>
                  <a:pt x="19989" y="31478"/>
                </a:lnTo>
                <a:lnTo>
                  <a:pt x="20755" y="31256"/>
                </a:lnTo>
                <a:lnTo>
                  <a:pt x="21496" y="31009"/>
                </a:lnTo>
                <a:lnTo>
                  <a:pt x="22213" y="30712"/>
                </a:lnTo>
                <a:lnTo>
                  <a:pt x="22929" y="30391"/>
                </a:lnTo>
                <a:lnTo>
                  <a:pt x="23621" y="30045"/>
                </a:lnTo>
                <a:lnTo>
                  <a:pt x="24288" y="29650"/>
                </a:lnTo>
                <a:lnTo>
                  <a:pt x="24931" y="29230"/>
                </a:lnTo>
                <a:lnTo>
                  <a:pt x="25548" y="28785"/>
                </a:lnTo>
                <a:lnTo>
                  <a:pt x="26166" y="28316"/>
                </a:lnTo>
                <a:lnTo>
                  <a:pt x="26734" y="27822"/>
                </a:lnTo>
                <a:lnTo>
                  <a:pt x="27302" y="27278"/>
                </a:lnTo>
                <a:lnTo>
                  <a:pt x="27821" y="26734"/>
                </a:lnTo>
                <a:lnTo>
                  <a:pt x="28340" y="26141"/>
                </a:lnTo>
                <a:lnTo>
                  <a:pt x="28810" y="25548"/>
                </a:lnTo>
                <a:lnTo>
                  <a:pt x="29254" y="24906"/>
                </a:lnTo>
                <a:lnTo>
                  <a:pt x="29674" y="24264"/>
                </a:lnTo>
                <a:lnTo>
                  <a:pt x="30045" y="23596"/>
                </a:lnTo>
                <a:lnTo>
                  <a:pt x="30416" y="22905"/>
                </a:lnTo>
                <a:lnTo>
                  <a:pt x="30737" y="22188"/>
                </a:lnTo>
                <a:lnTo>
                  <a:pt x="31009" y="21472"/>
                </a:lnTo>
                <a:lnTo>
                  <a:pt x="31256" y="20730"/>
                </a:lnTo>
                <a:lnTo>
                  <a:pt x="31478" y="19964"/>
                </a:lnTo>
                <a:lnTo>
                  <a:pt x="31651" y="19198"/>
                </a:lnTo>
                <a:lnTo>
                  <a:pt x="31799" y="18408"/>
                </a:lnTo>
                <a:lnTo>
                  <a:pt x="31898" y="17617"/>
                </a:lnTo>
                <a:lnTo>
                  <a:pt x="31972" y="16802"/>
                </a:lnTo>
                <a:lnTo>
                  <a:pt x="31997" y="15986"/>
                </a:lnTo>
                <a:lnTo>
                  <a:pt x="31972" y="15171"/>
                </a:lnTo>
                <a:lnTo>
                  <a:pt x="31898" y="14356"/>
                </a:lnTo>
                <a:lnTo>
                  <a:pt x="31799" y="13540"/>
                </a:lnTo>
                <a:lnTo>
                  <a:pt x="31651" y="12774"/>
                </a:lnTo>
                <a:lnTo>
                  <a:pt x="31478" y="11984"/>
                </a:lnTo>
                <a:lnTo>
                  <a:pt x="31256" y="11242"/>
                </a:lnTo>
                <a:lnTo>
                  <a:pt x="31009" y="10501"/>
                </a:lnTo>
                <a:lnTo>
                  <a:pt x="30737" y="9760"/>
                </a:lnTo>
                <a:lnTo>
                  <a:pt x="30416" y="9043"/>
                </a:lnTo>
                <a:lnTo>
                  <a:pt x="30045" y="8376"/>
                </a:lnTo>
                <a:lnTo>
                  <a:pt x="29674" y="7684"/>
                </a:lnTo>
                <a:lnTo>
                  <a:pt x="29254" y="7042"/>
                </a:lnTo>
                <a:lnTo>
                  <a:pt x="28810" y="6424"/>
                </a:lnTo>
                <a:lnTo>
                  <a:pt x="28340" y="5807"/>
                </a:lnTo>
                <a:lnTo>
                  <a:pt x="27821" y="5238"/>
                </a:lnTo>
                <a:lnTo>
                  <a:pt x="27302" y="4670"/>
                </a:lnTo>
                <a:lnTo>
                  <a:pt x="26734" y="4151"/>
                </a:lnTo>
                <a:lnTo>
                  <a:pt x="26166" y="3657"/>
                </a:lnTo>
                <a:lnTo>
                  <a:pt x="25548" y="3163"/>
                </a:lnTo>
                <a:lnTo>
                  <a:pt x="24931" y="2718"/>
                </a:lnTo>
                <a:lnTo>
                  <a:pt x="24288" y="2298"/>
                </a:lnTo>
                <a:lnTo>
                  <a:pt x="23621" y="1927"/>
                </a:lnTo>
                <a:lnTo>
                  <a:pt x="22929" y="1581"/>
                </a:lnTo>
                <a:lnTo>
                  <a:pt x="22213" y="1260"/>
                </a:lnTo>
                <a:lnTo>
                  <a:pt x="21496" y="964"/>
                </a:lnTo>
                <a:lnTo>
                  <a:pt x="20755" y="717"/>
                </a:lnTo>
                <a:lnTo>
                  <a:pt x="19989" y="494"/>
                </a:lnTo>
                <a:lnTo>
                  <a:pt x="19223" y="321"/>
                </a:lnTo>
                <a:lnTo>
                  <a:pt x="18432" y="173"/>
                </a:lnTo>
                <a:lnTo>
                  <a:pt x="17642" y="74"/>
                </a:lnTo>
                <a:lnTo>
                  <a:pt x="16826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 rot="10800000" flipH="1">
            <a:off x="8781648" y="3927292"/>
            <a:ext cx="156156" cy="156190"/>
          </a:xfrm>
          <a:custGeom>
            <a:avLst/>
            <a:gdLst/>
            <a:ahLst/>
            <a:cxnLst/>
            <a:rect l="l" t="t" r="r" b="b"/>
            <a:pathLst>
              <a:path w="4522" h="4523" extrusionOk="0">
                <a:moveTo>
                  <a:pt x="2026" y="1"/>
                </a:moveTo>
                <a:lnTo>
                  <a:pt x="1804" y="50"/>
                </a:lnTo>
                <a:lnTo>
                  <a:pt x="1606" y="100"/>
                </a:lnTo>
                <a:lnTo>
                  <a:pt x="1384" y="174"/>
                </a:lnTo>
                <a:lnTo>
                  <a:pt x="1186" y="273"/>
                </a:lnTo>
                <a:lnTo>
                  <a:pt x="1013" y="371"/>
                </a:lnTo>
                <a:lnTo>
                  <a:pt x="840" y="520"/>
                </a:lnTo>
                <a:lnTo>
                  <a:pt x="667" y="668"/>
                </a:lnTo>
                <a:lnTo>
                  <a:pt x="519" y="816"/>
                </a:lnTo>
                <a:lnTo>
                  <a:pt x="395" y="989"/>
                </a:lnTo>
                <a:lnTo>
                  <a:pt x="272" y="1187"/>
                </a:lnTo>
                <a:lnTo>
                  <a:pt x="198" y="1385"/>
                </a:lnTo>
                <a:lnTo>
                  <a:pt x="99" y="1582"/>
                </a:lnTo>
                <a:lnTo>
                  <a:pt x="49" y="1805"/>
                </a:lnTo>
                <a:lnTo>
                  <a:pt x="25" y="2027"/>
                </a:lnTo>
                <a:lnTo>
                  <a:pt x="0" y="2249"/>
                </a:lnTo>
                <a:lnTo>
                  <a:pt x="25" y="2496"/>
                </a:lnTo>
                <a:lnTo>
                  <a:pt x="49" y="2719"/>
                </a:lnTo>
                <a:lnTo>
                  <a:pt x="99" y="2916"/>
                </a:lnTo>
                <a:lnTo>
                  <a:pt x="198" y="3139"/>
                </a:lnTo>
                <a:lnTo>
                  <a:pt x="272" y="3336"/>
                </a:lnTo>
                <a:lnTo>
                  <a:pt x="395" y="3509"/>
                </a:lnTo>
                <a:lnTo>
                  <a:pt x="519" y="3682"/>
                </a:lnTo>
                <a:lnTo>
                  <a:pt x="667" y="3855"/>
                </a:lnTo>
                <a:lnTo>
                  <a:pt x="840" y="4004"/>
                </a:lnTo>
                <a:lnTo>
                  <a:pt x="1013" y="4127"/>
                </a:lnTo>
                <a:lnTo>
                  <a:pt x="1186" y="4251"/>
                </a:lnTo>
                <a:lnTo>
                  <a:pt x="1384" y="4350"/>
                </a:lnTo>
                <a:lnTo>
                  <a:pt x="1606" y="4424"/>
                </a:lnTo>
                <a:lnTo>
                  <a:pt x="1804" y="4473"/>
                </a:lnTo>
                <a:lnTo>
                  <a:pt x="2026" y="4498"/>
                </a:lnTo>
                <a:lnTo>
                  <a:pt x="2273" y="4522"/>
                </a:lnTo>
                <a:lnTo>
                  <a:pt x="2496" y="4498"/>
                </a:lnTo>
                <a:lnTo>
                  <a:pt x="2718" y="4473"/>
                </a:lnTo>
                <a:lnTo>
                  <a:pt x="2940" y="4424"/>
                </a:lnTo>
                <a:lnTo>
                  <a:pt x="3138" y="4350"/>
                </a:lnTo>
                <a:lnTo>
                  <a:pt x="3336" y="4251"/>
                </a:lnTo>
                <a:lnTo>
                  <a:pt x="3533" y="4127"/>
                </a:lnTo>
                <a:lnTo>
                  <a:pt x="3706" y="4004"/>
                </a:lnTo>
                <a:lnTo>
                  <a:pt x="3854" y="3855"/>
                </a:lnTo>
                <a:lnTo>
                  <a:pt x="4003" y="3682"/>
                </a:lnTo>
                <a:lnTo>
                  <a:pt x="4151" y="3509"/>
                </a:lnTo>
                <a:lnTo>
                  <a:pt x="4250" y="3336"/>
                </a:lnTo>
                <a:lnTo>
                  <a:pt x="4349" y="3139"/>
                </a:lnTo>
                <a:lnTo>
                  <a:pt x="4423" y="2916"/>
                </a:lnTo>
                <a:lnTo>
                  <a:pt x="4472" y="2719"/>
                </a:lnTo>
                <a:lnTo>
                  <a:pt x="4522" y="2496"/>
                </a:lnTo>
                <a:lnTo>
                  <a:pt x="4522" y="2249"/>
                </a:lnTo>
                <a:lnTo>
                  <a:pt x="4522" y="2027"/>
                </a:lnTo>
                <a:lnTo>
                  <a:pt x="4472" y="1805"/>
                </a:lnTo>
                <a:lnTo>
                  <a:pt x="4423" y="1582"/>
                </a:lnTo>
                <a:lnTo>
                  <a:pt x="4349" y="1385"/>
                </a:lnTo>
                <a:lnTo>
                  <a:pt x="4250" y="1187"/>
                </a:lnTo>
                <a:lnTo>
                  <a:pt x="4151" y="989"/>
                </a:lnTo>
                <a:lnTo>
                  <a:pt x="4003" y="816"/>
                </a:lnTo>
                <a:lnTo>
                  <a:pt x="3854" y="668"/>
                </a:lnTo>
                <a:lnTo>
                  <a:pt x="3706" y="520"/>
                </a:lnTo>
                <a:lnTo>
                  <a:pt x="3533" y="371"/>
                </a:lnTo>
                <a:lnTo>
                  <a:pt x="3336" y="273"/>
                </a:lnTo>
                <a:lnTo>
                  <a:pt x="3138" y="174"/>
                </a:lnTo>
                <a:lnTo>
                  <a:pt x="2940" y="100"/>
                </a:lnTo>
                <a:lnTo>
                  <a:pt x="2718" y="50"/>
                </a:lnTo>
                <a:lnTo>
                  <a:pt x="24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 rot="10800000" flipH="1">
            <a:off x="8824114" y="344126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53" y="25"/>
                </a:lnTo>
                <a:lnTo>
                  <a:pt x="3880" y="75"/>
                </a:lnTo>
                <a:lnTo>
                  <a:pt x="3732" y="149"/>
                </a:lnTo>
                <a:lnTo>
                  <a:pt x="3583" y="272"/>
                </a:lnTo>
                <a:lnTo>
                  <a:pt x="248" y="3583"/>
                </a:lnTo>
                <a:lnTo>
                  <a:pt x="149" y="3731"/>
                </a:lnTo>
                <a:lnTo>
                  <a:pt x="75" y="3880"/>
                </a:lnTo>
                <a:lnTo>
                  <a:pt x="26" y="4053"/>
                </a:lnTo>
                <a:lnTo>
                  <a:pt x="1" y="4226"/>
                </a:lnTo>
                <a:lnTo>
                  <a:pt x="26" y="4374"/>
                </a:lnTo>
                <a:lnTo>
                  <a:pt x="75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42"/>
                </a:lnTo>
                <a:lnTo>
                  <a:pt x="544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11" y="5041"/>
                </a:lnTo>
                <a:lnTo>
                  <a:pt x="1360" y="4942"/>
                </a:lnTo>
                <a:lnTo>
                  <a:pt x="1508" y="4843"/>
                </a:lnTo>
                <a:lnTo>
                  <a:pt x="4844" y="1508"/>
                </a:lnTo>
                <a:lnTo>
                  <a:pt x="4942" y="1384"/>
                </a:lnTo>
                <a:lnTo>
                  <a:pt x="5017" y="1211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7" y="569"/>
                </a:lnTo>
                <a:lnTo>
                  <a:pt x="4942" y="396"/>
                </a:lnTo>
                <a:lnTo>
                  <a:pt x="4844" y="272"/>
                </a:lnTo>
                <a:lnTo>
                  <a:pt x="4695" y="149"/>
                </a:lnTo>
                <a:lnTo>
                  <a:pt x="4547" y="75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 rot="10800000" flipH="1">
            <a:off x="8824114" y="344126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90" y="0"/>
                </a:moveTo>
                <a:lnTo>
                  <a:pt x="717" y="25"/>
                </a:lnTo>
                <a:lnTo>
                  <a:pt x="544" y="75"/>
                </a:lnTo>
                <a:lnTo>
                  <a:pt x="396" y="149"/>
                </a:lnTo>
                <a:lnTo>
                  <a:pt x="248" y="272"/>
                </a:lnTo>
                <a:lnTo>
                  <a:pt x="149" y="396"/>
                </a:lnTo>
                <a:lnTo>
                  <a:pt x="75" y="569"/>
                </a:lnTo>
                <a:lnTo>
                  <a:pt x="26" y="717"/>
                </a:lnTo>
                <a:lnTo>
                  <a:pt x="1" y="890"/>
                </a:lnTo>
                <a:lnTo>
                  <a:pt x="26" y="1063"/>
                </a:lnTo>
                <a:lnTo>
                  <a:pt x="75" y="1211"/>
                </a:lnTo>
                <a:lnTo>
                  <a:pt x="149" y="1384"/>
                </a:lnTo>
                <a:lnTo>
                  <a:pt x="248" y="1508"/>
                </a:lnTo>
                <a:lnTo>
                  <a:pt x="3583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42"/>
                </a:lnTo>
                <a:lnTo>
                  <a:pt x="4844" y="4843"/>
                </a:lnTo>
                <a:lnTo>
                  <a:pt x="4942" y="4695"/>
                </a:lnTo>
                <a:lnTo>
                  <a:pt x="5017" y="4547"/>
                </a:lnTo>
                <a:lnTo>
                  <a:pt x="5066" y="4374"/>
                </a:lnTo>
                <a:lnTo>
                  <a:pt x="5091" y="4226"/>
                </a:lnTo>
                <a:lnTo>
                  <a:pt x="5066" y="4053"/>
                </a:lnTo>
                <a:lnTo>
                  <a:pt x="5017" y="3880"/>
                </a:lnTo>
                <a:lnTo>
                  <a:pt x="4942" y="3731"/>
                </a:lnTo>
                <a:lnTo>
                  <a:pt x="4844" y="3583"/>
                </a:lnTo>
                <a:lnTo>
                  <a:pt x="1508" y="272"/>
                </a:lnTo>
                <a:lnTo>
                  <a:pt x="1360" y="149"/>
                </a:lnTo>
                <a:lnTo>
                  <a:pt x="1211" y="75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/>
          <p:nvPr/>
        </p:nvSpPr>
        <p:spPr>
          <a:xfrm flipH="1">
            <a:off x="7117443" y="5014827"/>
            <a:ext cx="54630" cy="53767"/>
          </a:xfrm>
          <a:custGeom>
            <a:avLst/>
            <a:gdLst/>
            <a:ahLst/>
            <a:cxnLst/>
            <a:rect l="l" t="t" r="r" b="b"/>
            <a:pathLst>
              <a:path w="1582" h="1557" extrusionOk="0">
                <a:moveTo>
                  <a:pt x="643" y="0"/>
                </a:moveTo>
                <a:lnTo>
                  <a:pt x="495" y="50"/>
                </a:lnTo>
                <a:lnTo>
                  <a:pt x="347" y="124"/>
                </a:lnTo>
                <a:lnTo>
                  <a:pt x="223" y="223"/>
                </a:lnTo>
                <a:lnTo>
                  <a:pt x="149" y="346"/>
                </a:lnTo>
                <a:lnTo>
                  <a:pt x="75" y="470"/>
                </a:lnTo>
                <a:lnTo>
                  <a:pt x="25" y="618"/>
                </a:lnTo>
                <a:lnTo>
                  <a:pt x="1" y="766"/>
                </a:lnTo>
                <a:lnTo>
                  <a:pt x="25" y="939"/>
                </a:lnTo>
                <a:lnTo>
                  <a:pt x="75" y="1087"/>
                </a:lnTo>
                <a:lnTo>
                  <a:pt x="149" y="1211"/>
                </a:lnTo>
                <a:lnTo>
                  <a:pt x="223" y="1334"/>
                </a:lnTo>
                <a:lnTo>
                  <a:pt x="347" y="1433"/>
                </a:lnTo>
                <a:lnTo>
                  <a:pt x="495" y="1507"/>
                </a:lnTo>
                <a:lnTo>
                  <a:pt x="643" y="1557"/>
                </a:lnTo>
                <a:lnTo>
                  <a:pt x="940" y="1557"/>
                </a:lnTo>
                <a:lnTo>
                  <a:pt x="1088" y="1507"/>
                </a:lnTo>
                <a:lnTo>
                  <a:pt x="1236" y="1433"/>
                </a:lnTo>
                <a:lnTo>
                  <a:pt x="1335" y="1334"/>
                </a:lnTo>
                <a:lnTo>
                  <a:pt x="1434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82" y="766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6"/>
                </a:lnTo>
                <a:lnTo>
                  <a:pt x="1335" y="223"/>
                </a:lnTo>
                <a:lnTo>
                  <a:pt x="1236" y="124"/>
                </a:lnTo>
                <a:lnTo>
                  <a:pt x="1088" y="50"/>
                </a:lnTo>
                <a:lnTo>
                  <a:pt x="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/>
          <p:nvPr/>
        </p:nvSpPr>
        <p:spPr>
          <a:xfrm flipH="1">
            <a:off x="5917343" y="4630471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4226" y="0"/>
                </a:moveTo>
                <a:lnTo>
                  <a:pt x="4053" y="25"/>
                </a:lnTo>
                <a:lnTo>
                  <a:pt x="3880" y="74"/>
                </a:lnTo>
                <a:lnTo>
                  <a:pt x="3732" y="148"/>
                </a:lnTo>
                <a:lnTo>
                  <a:pt x="3608" y="272"/>
                </a:lnTo>
                <a:lnTo>
                  <a:pt x="272" y="3583"/>
                </a:lnTo>
                <a:lnTo>
                  <a:pt x="149" y="3731"/>
                </a:lnTo>
                <a:lnTo>
                  <a:pt x="75" y="3879"/>
                </a:lnTo>
                <a:lnTo>
                  <a:pt x="25" y="4052"/>
                </a:lnTo>
                <a:lnTo>
                  <a:pt x="1" y="4225"/>
                </a:lnTo>
                <a:lnTo>
                  <a:pt x="25" y="4374"/>
                </a:lnTo>
                <a:lnTo>
                  <a:pt x="75" y="4546"/>
                </a:lnTo>
                <a:lnTo>
                  <a:pt x="149" y="4695"/>
                </a:lnTo>
                <a:lnTo>
                  <a:pt x="272" y="4843"/>
                </a:lnTo>
                <a:lnTo>
                  <a:pt x="421" y="4942"/>
                </a:lnTo>
                <a:lnTo>
                  <a:pt x="569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36" y="5041"/>
                </a:lnTo>
                <a:lnTo>
                  <a:pt x="1384" y="4942"/>
                </a:lnTo>
                <a:lnTo>
                  <a:pt x="1508" y="4843"/>
                </a:lnTo>
                <a:lnTo>
                  <a:pt x="4843" y="1507"/>
                </a:lnTo>
                <a:lnTo>
                  <a:pt x="4967" y="1384"/>
                </a:lnTo>
                <a:lnTo>
                  <a:pt x="5041" y="1211"/>
                </a:lnTo>
                <a:lnTo>
                  <a:pt x="5091" y="1063"/>
                </a:lnTo>
                <a:lnTo>
                  <a:pt x="5115" y="890"/>
                </a:lnTo>
                <a:lnTo>
                  <a:pt x="5091" y="717"/>
                </a:lnTo>
                <a:lnTo>
                  <a:pt x="5041" y="544"/>
                </a:lnTo>
                <a:lnTo>
                  <a:pt x="4967" y="395"/>
                </a:lnTo>
                <a:lnTo>
                  <a:pt x="4843" y="272"/>
                </a:lnTo>
                <a:lnTo>
                  <a:pt x="4720" y="148"/>
                </a:lnTo>
                <a:lnTo>
                  <a:pt x="4547" y="74"/>
                </a:lnTo>
                <a:lnTo>
                  <a:pt x="4399" y="25"/>
                </a:lnTo>
                <a:lnTo>
                  <a:pt x="42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"/>
          <p:cNvSpPr/>
          <p:nvPr/>
        </p:nvSpPr>
        <p:spPr>
          <a:xfrm flipH="1">
            <a:off x="5917343" y="4630471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890" y="0"/>
                </a:moveTo>
                <a:lnTo>
                  <a:pt x="717" y="25"/>
                </a:lnTo>
                <a:lnTo>
                  <a:pt x="569" y="74"/>
                </a:lnTo>
                <a:lnTo>
                  <a:pt x="421" y="148"/>
                </a:lnTo>
                <a:lnTo>
                  <a:pt x="272" y="272"/>
                </a:lnTo>
                <a:lnTo>
                  <a:pt x="149" y="395"/>
                </a:lnTo>
                <a:lnTo>
                  <a:pt x="75" y="544"/>
                </a:lnTo>
                <a:lnTo>
                  <a:pt x="25" y="717"/>
                </a:lnTo>
                <a:lnTo>
                  <a:pt x="1" y="890"/>
                </a:lnTo>
                <a:lnTo>
                  <a:pt x="25" y="1063"/>
                </a:lnTo>
                <a:lnTo>
                  <a:pt x="75" y="1211"/>
                </a:lnTo>
                <a:lnTo>
                  <a:pt x="149" y="1384"/>
                </a:lnTo>
                <a:lnTo>
                  <a:pt x="272" y="1507"/>
                </a:lnTo>
                <a:lnTo>
                  <a:pt x="3608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99" y="5090"/>
                </a:lnTo>
                <a:lnTo>
                  <a:pt x="4547" y="5041"/>
                </a:lnTo>
                <a:lnTo>
                  <a:pt x="4720" y="4942"/>
                </a:lnTo>
                <a:lnTo>
                  <a:pt x="4843" y="4843"/>
                </a:lnTo>
                <a:lnTo>
                  <a:pt x="4967" y="4695"/>
                </a:lnTo>
                <a:lnTo>
                  <a:pt x="5041" y="4546"/>
                </a:lnTo>
                <a:lnTo>
                  <a:pt x="5091" y="4374"/>
                </a:lnTo>
                <a:lnTo>
                  <a:pt x="5115" y="4225"/>
                </a:lnTo>
                <a:lnTo>
                  <a:pt x="5091" y="4052"/>
                </a:lnTo>
                <a:lnTo>
                  <a:pt x="5041" y="3879"/>
                </a:lnTo>
                <a:lnTo>
                  <a:pt x="4967" y="3731"/>
                </a:lnTo>
                <a:lnTo>
                  <a:pt x="4843" y="3583"/>
                </a:lnTo>
                <a:lnTo>
                  <a:pt x="1508" y="272"/>
                </a:lnTo>
                <a:lnTo>
                  <a:pt x="1384" y="148"/>
                </a:lnTo>
                <a:lnTo>
                  <a:pt x="1236" y="74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6"/>
          <p:cNvSpPr/>
          <p:nvPr/>
        </p:nvSpPr>
        <p:spPr>
          <a:xfrm flipH="1">
            <a:off x="8361428" y="4057115"/>
            <a:ext cx="2145919" cy="2145055"/>
          </a:xfrm>
          <a:custGeom>
            <a:avLst/>
            <a:gdLst/>
            <a:ahLst/>
            <a:cxnLst/>
            <a:rect l="l" t="t" r="r" b="b"/>
            <a:pathLst>
              <a:path w="62142" h="62117" extrusionOk="0">
                <a:moveTo>
                  <a:pt x="31059" y="692"/>
                </a:moveTo>
                <a:lnTo>
                  <a:pt x="31849" y="717"/>
                </a:lnTo>
                <a:lnTo>
                  <a:pt x="32640" y="742"/>
                </a:lnTo>
                <a:lnTo>
                  <a:pt x="33406" y="791"/>
                </a:lnTo>
                <a:lnTo>
                  <a:pt x="34172" y="865"/>
                </a:lnTo>
                <a:lnTo>
                  <a:pt x="34938" y="940"/>
                </a:lnTo>
                <a:lnTo>
                  <a:pt x="35679" y="1038"/>
                </a:lnTo>
                <a:lnTo>
                  <a:pt x="36445" y="1162"/>
                </a:lnTo>
                <a:lnTo>
                  <a:pt x="37186" y="1310"/>
                </a:lnTo>
                <a:lnTo>
                  <a:pt x="37927" y="1483"/>
                </a:lnTo>
                <a:lnTo>
                  <a:pt x="38644" y="1656"/>
                </a:lnTo>
                <a:lnTo>
                  <a:pt x="39361" y="1854"/>
                </a:lnTo>
                <a:lnTo>
                  <a:pt x="40077" y="2076"/>
                </a:lnTo>
                <a:lnTo>
                  <a:pt x="40794" y="2299"/>
                </a:lnTo>
                <a:lnTo>
                  <a:pt x="41510" y="2546"/>
                </a:lnTo>
                <a:lnTo>
                  <a:pt x="42202" y="2817"/>
                </a:lnTo>
                <a:lnTo>
                  <a:pt x="42869" y="3089"/>
                </a:lnTo>
                <a:lnTo>
                  <a:pt x="43561" y="3386"/>
                </a:lnTo>
                <a:lnTo>
                  <a:pt x="44228" y="3707"/>
                </a:lnTo>
                <a:lnTo>
                  <a:pt x="44870" y="4028"/>
                </a:lnTo>
                <a:lnTo>
                  <a:pt x="45538" y="4374"/>
                </a:lnTo>
                <a:lnTo>
                  <a:pt x="46180" y="4720"/>
                </a:lnTo>
                <a:lnTo>
                  <a:pt x="46798" y="5091"/>
                </a:lnTo>
                <a:lnTo>
                  <a:pt x="47415" y="5486"/>
                </a:lnTo>
                <a:lnTo>
                  <a:pt x="48033" y="5881"/>
                </a:lnTo>
                <a:lnTo>
                  <a:pt x="48626" y="6301"/>
                </a:lnTo>
                <a:lnTo>
                  <a:pt x="49219" y="6746"/>
                </a:lnTo>
                <a:lnTo>
                  <a:pt x="49812" y="7191"/>
                </a:lnTo>
                <a:lnTo>
                  <a:pt x="50380" y="7635"/>
                </a:lnTo>
                <a:lnTo>
                  <a:pt x="50924" y="8105"/>
                </a:lnTo>
                <a:lnTo>
                  <a:pt x="51468" y="8599"/>
                </a:lnTo>
                <a:lnTo>
                  <a:pt x="52011" y="9093"/>
                </a:lnTo>
                <a:lnTo>
                  <a:pt x="52530" y="9612"/>
                </a:lnTo>
                <a:lnTo>
                  <a:pt x="53049" y="10131"/>
                </a:lnTo>
                <a:lnTo>
                  <a:pt x="53543" y="10650"/>
                </a:lnTo>
                <a:lnTo>
                  <a:pt x="54012" y="11193"/>
                </a:lnTo>
                <a:lnTo>
                  <a:pt x="54482" y="11762"/>
                </a:lnTo>
                <a:lnTo>
                  <a:pt x="54951" y="12330"/>
                </a:lnTo>
                <a:lnTo>
                  <a:pt x="55396" y="12898"/>
                </a:lnTo>
                <a:lnTo>
                  <a:pt x="55816" y="13491"/>
                </a:lnTo>
                <a:lnTo>
                  <a:pt x="56236" y="14084"/>
                </a:lnTo>
                <a:lnTo>
                  <a:pt x="56632" y="14702"/>
                </a:lnTo>
                <a:lnTo>
                  <a:pt x="57027" y="15320"/>
                </a:lnTo>
                <a:lnTo>
                  <a:pt x="57397" y="15962"/>
                </a:lnTo>
                <a:lnTo>
                  <a:pt x="57768" y="16605"/>
                </a:lnTo>
                <a:lnTo>
                  <a:pt x="58114" y="17247"/>
                </a:lnTo>
                <a:lnTo>
                  <a:pt x="58435" y="17914"/>
                </a:lnTo>
                <a:lnTo>
                  <a:pt x="58732" y="18581"/>
                </a:lnTo>
                <a:lnTo>
                  <a:pt x="59028" y="19248"/>
                </a:lnTo>
                <a:lnTo>
                  <a:pt x="59325" y="19940"/>
                </a:lnTo>
                <a:lnTo>
                  <a:pt x="59596" y="20632"/>
                </a:lnTo>
                <a:lnTo>
                  <a:pt x="59844" y="21324"/>
                </a:lnTo>
                <a:lnTo>
                  <a:pt x="60066" y="22040"/>
                </a:lnTo>
                <a:lnTo>
                  <a:pt x="60288" y="22757"/>
                </a:lnTo>
                <a:lnTo>
                  <a:pt x="60461" y="23473"/>
                </a:lnTo>
                <a:lnTo>
                  <a:pt x="60659" y="24215"/>
                </a:lnTo>
                <a:lnTo>
                  <a:pt x="60807" y="24956"/>
                </a:lnTo>
                <a:lnTo>
                  <a:pt x="60955" y="25697"/>
                </a:lnTo>
                <a:lnTo>
                  <a:pt x="61079" y="26438"/>
                </a:lnTo>
                <a:lnTo>
                  <a:pt x="61178" y="27204"/>
                </a:lnTo>
                <a:lnTo>
                  <a:pt x="61277" y="27970"/>
                </a:lnTo>
                <a:lnTo>
                  <a:pt x="61351" y="28736"/>
                </a:lnTo>
                <a:lnTo>
                  <a:pt x="61400" y="29502"/>
                </a:lnTo>
                <a:lnTo>
                  <a:pt x="61425" y="30268"/>
                </a:lnTo>
                <a:lnTo>
                  <a:pt x="61425" y="31059"/>
                </a:lnTo>
                <a:lnTo>
                  <a:pt x="61425" y="31849"/>
                </a:lnTo>
                <a:lnTo>
                  <a:pt x="61400" y="32615"/>
                </a:lnTo>
                <a:lnTo>
                  <a:pt x="61351" y="33381"/>
                </a:lnTo>
                <a:lnTo>
                  <a:pt x="61277" y="34147"/>
                </a:lnTo>
                <a:lnTo>
                  <a:pt x="61178" y="34913"/>
                </a:lnTo>
                <a:lnTo>
                  <a:pt x="61079" y="35679"/>
                </a:lnTo>
                <a:lnTo>
                  <a:pt x="60955" y="36421"/>
                </a:lnTo>
                <a:lnTo>
                  <a:pt x="60807" y="37162"/>
                </a:lnTo>
                <a:lnTo>
                  <a:pt x="60659" y="37903"/>
                </a:lnTo>
                <a:lnTo>
                  <a:pt x="60461" y="38644"/>
                </a:lnTo>
                <a:lnTo>
                  <a:pt x="60288" y="39361"/>
                </a:lnTo>
                <a:lnTo>
                  <a:pt x="60066" y="40077"/>
                </a:lnTo>
                <a:lnTo>
                  <a:pt x="59844" y="40794"/>
                </a:lnTo>
                <a:lnTo>
                  <a:pt x="59596" y="41486"/>
                </a:lnTo>
                <a:lnTo>
                  <a:pt x="59325" y="42178"/>
                </a:lnTo>
                <a:lnTo>
                  <a:pt x="59028" y="42869"/>
                </a:lnTo>
                <a:lnTo>
                  <a:pt x="58732" y="43536"/>
                </a:lnTo>
                <a:lnTo>
                  <a:pt x="58435" y="44204"/>
                </a:lnTo>
                <a:lnTo>
                  <a:pt x="58114" y="44871"/>
                </a:lnTo>
                <a:lnTo>
                  <a:pt x="57768" y="45513"/>
                </a:lnTo>
                <a:lnTo>
                  <a:pt x="57397" y="46156"/>
                </a:lnTo>
                <a:lnTo>
                  <a:pt x="57027" y="46798"/>
                </a:lnTo>
                <a:lnTo>
                  <a:pt x="56632" y="47416"/>
                </a:lnTo>
                <a:lnTo>
                  <a:pt x="56236" y="48009"/>
                </a:lnTo>
                <a:lnTo>
                  <a:pt x="55816" y="48626"/>
                </a:lnTo>
                <a:lnTo>
                  <a:pt x="55396" y="49219"/>
                </a:lnTo>
                <a:lnTo>
                  <a:pt x="54951" y="49788"/>
                </a:lnTo>
                <a:lnTo>
                  <a:pt x="54482" y="50356"/>
                </a:lnTo>
                <a:lnTo>
                  <a:pt x="54012" y="50924"/>
                </a:lnTo>
                <a:lnTo>
                  <a:pt x="53543" y="51468"/>
                </a:lnTo>
                <a:lnTo>
                  <a:pt x="53049" y="51987"/>
                </a:lnTo>
                <a:lnTo>
                  <a:pt x="52530" y="52506"/>
                </a:lnTo>
                <a:lnTo>
                  <a:pt x="52011" y="53024"/>
                </a:lnTo>
                <a:lnTo>
                  <a:pt x="51468" y="53519"/>
                </a:lnTo>
                <a:lnTo>
                  <a:pt x="50924" y="54013"/>
                </a:lnTo>
                <a:lnTo>
                  <a:pt x="50380" y="54482"/>
                </a:lnTo>
                <a:lnTo>
                  <a:pt x="49812" y="54927"/>
                </a:lnTo>
                <a:lnTo>
                  <a:pt x="49219" y="55372"/>
                </a:lnTo>
                <a:lnTo>
                  <a:pt x="48626" y="55816"/>
                </a:lnTo>
                <a:lnTo>
                  <a:pt x="48033" y="56236"/>
                </a:lnTo>
                <a:lnTo>
                  <a:pt x="47415" y="56632"/>
                </a:lnTo>
                <a:lnTo>
                  <a:pt x="46798" y="57027"/>
                </a:lnTo>
                <a:lnTo>
                  <a:pt x="46180" y="57398"/>
                </a:lnTo>
                <a:lnTo>
                  <a:pt x="45538" y="57744"/>
                </a:lnTo>
                <a:lnTo>
                  <a:pt x="44870" y="58090"/>
                </a:lnTo>
                <a:lnTo>
                  <a:pt x="44228" y="58411"/>
                </a:lnTo>
                <a:lnTo>
                  <a:pt x="43561" y="58732"/>
                </a:lnTo>
                <a:lnTo>
                  <a:pt x="42869" y="59028"/>
                </a:lnTo>
                <a:lnTo>
                  <a:pt x="42202" y="59300"/>
                </a:lnTo>
                <a:lnTo>
                  <a:pt x="41510" y="59572"/>
                </a:lnTo>
                <a:lnTo>
                  <a:pt x="40794" y="59819"/>
                </a:lnTo>
                <a:lnTo>
                  <a:pt x="40077" y="60042"/>
                </a:lnTo>
                <a:lnTo>
                  <a:pt x="39361" y="60264"/>
                </a:lnTo>
                <a:lnTo>
                  <a:pt x="38644" y="60462"/>
                </a:lnTo>
                <a:lnTo>
                  <a:pt x="37927" y="60635"/>
                </a:lnTo>
                <a:lnTo>
                  <a:pt x="37186" y="60807"/>
                </a:lnTo>
                <a:lnTo>
                  <a:pt x="36445" y="60931"/>
                </a:lnTo>
                <a:lnTo>
                  <a:pt x="35679" y="61055"/>
                </a:lnTo>
                <a:lnTo>
                  <a:pt x="34938" y="61178"/>
                </a:lnTo>
                <a:lnTo>
                  <a:pt x="34172" y="61252"/>
                </a:lnTo>
                <a:lnTo>
                  <a:pt x="33406" y="61326"/>
                </a:lnTo>
                <a:lnTo>
                  <a:pt x="32640" y="61376"/>
                </a:lnTo>
                <a:lnTo>
                  <a:pt x="31849" y="61400"/>
                </a:lnTo>
                <a:lnTo>
                  <a:pt x="31059" y="61425"/>
                </a:lnTo>
                <a:lnTo>
                  <a:pt x="30293" y="61400"/>
                </a:lnTo>
                <a:lnTo>
                  <a:pt x="29502" y="61376"/>
                </a:lnTo>
                <a:lnTo>
                  <a:pt x="28736" y="61326"/>
                </a:lnTo>
                <a:lnTo>
                  <a:pt x="27970" y="61252"/>
                </a:lnTo>
                <a:lnTo>
                  <a:pt x="27204" y="61178"/>
                </a:lnTo>
                <a:lnTo>
                  <a:pt x="26463" y="61055"/>
                </a:lnTo>
                <a:lnTo>
                  <a:pt x="25697" y="60931"/>
                </a:lnTo>
                <a:lnTo>
                  <a:pt x="24956" y="60807"/>
                </a:lnTo>
                <a:lnTo>
                  <a:pt x="24214" y="60635"/>
                </a:lnTo>
                <a:lnTo>
                  <a:pt x="23498" y="60462"/>
                </a:lnTo>
                <a:lnTo>
                  <a:pt x="22757" y="60264"/>
                </a:lnTo>
                <a:lnTo>
                  <a:pt x="22065" y="60042"/>
                </a:lnTo>
                <a:lnTo>
                  <a:pt x="21348" y="59819"/>
                </a:lnTo>
                <a:lnTo>
                  <a:pt x="20632" y="59572"/>
                </a:lnTo>
                <a:lnTo>
                  <a:pt x="19940" y="59300"/>
                </a:lnTo>
                <a:lnTo>
                  <a:pt x="19273" y="59028"/>
                </a:lnTo>
                <a:lnTo>
                  <a:pt x="18581" y="58732"/>
                </a:lnTo>
                <a:lnTo>
                  <a:pt x="17914" y="58411"/>
                </a:lnTo>
                <a:lnTo>
                  <a:pt x="17272" y="58090"/>
                </a:lnTo>
                <a:lnTo>
                  <a:pt x="16604" y="57744"/>
                </a:lnTo>
                <a:lnTo>
                  <a:pt x="15962" y="57398"/>
                </a:lnTo>
                <a:lnTo>
                  <a:pt x="15344" y="57027"/>
                </a:lnTo>
                <a:lnTo>
                  <a:pt x="14727" y="56632"/>
                </a:lnTo>
                <a:lnTo>
                  <a:pt x="14109" y="56236"/>
                </a:lnTo>
                <a:lnTo>
                  <a:pt x="13516" y="55816"/>
                </a:lnTo>
                <a:lnTo>
                  <a:pt x="12923" y="55372"/>
                </a:lnTo>
                <a:lnTo>
                  <a:pt x="12330" y="54927"/>
                </a:lnTo>
                <a:lnTo>
                  <a:pt x="11762" y="54482"/>
                </a:lnTo>
                <a:lnTo>
                  <a:pt x="11218" y="54013"/>
                </a:lnTo>
                <a:lnTo>
                  <a:pt x="10674" y="53519"/>
                </a:lnTo>
                <a:lnTo>
                  <a:pt x="10131" y="53024"/>
                </a:lnTo>
                <a:lnTo>
                  <a:pt x="9612" y="52506"/>
                </a:lnTo>
                <a:lnTo>
                  <a:pt x="9093" y="51987"/>
                </a:lnTo>
                <a:lnTo>
                  <a:pt x="8599" y="51468"/>
                </a:lnTo>
                <a:lnTo>
                  <a:pt x="8130" y="50924"/>
                </a:lnTo>
                <a:lnTo>
                  <a:pt x="7660" y="50356"/>
                </a:lnTo>
                <a:lnTo>
                  <a:pt x="7191" y="49788"/>
                </a:lnTo>
                <a:lnTo>
                  <a:pt x="6746" y="49219"/>
                </a:lnTo>
                <a:lnTo>
                  <a:pt x="6326" y="48626"/>
                </a:lnTo>
                <a:lnTo>
                  <a:pt x="5906" y="48009"/>
                </a:lnTo>
                <a:lnTo>
                  <a:pt x="5510" y="47416"/>
                </a:lnTo>
                <a:lnTo>
                  <a:pt x="5115" y="46798"/>
                </a:lnTo>
                <a:lnTo>
                  <a:pt x="4745" y="46156"/>
                </a:lnTo>
                <a:lnTo>
                  <a:pt x="4374" y="45513"/>
                </a:lnTo>
                <a:lnTo>
                  <a:pt x="4028" y="44871"/>
                </a:lnTo>
                <a:lnTo>
                  <a:pt x="3707" y="44204"/>
                </a:lnTo>
                <a:lnTo>
                  <a:pt x="3386" y="43536"/>
                </a:lnTo>
                <a:lnTo>
                  <a:pt x="3089" y="42869"/>
                </a:lnTo>
                <a:lnTo>
                  <a:pt x="2817" y="42178"/>
                </a:lnTo>
                <a:lnTo>
                  <a:pt x="2545" y="41486"/>
                </a:lnTo>
                <a:lnTo>
                  <a:pt x="2298" y="40794"/>
                </a:lnTo>
                <a:lnTo>
                  <a:pt x="2076" y="40077"/>
                </a:lnTo>
                <a:lnTo>
                  <a:pt x="1854" y="39361"/>
                </a:lnTo>
                <a:lnTo>
                  <a:pt x="1681" y="38644"/>
                </a:lnTo>
                <a:lnTo>
                  <a:pt x="1483" y="37903"/>
                </a:lnTo>
                <a:lnTo>
                  <a:pt x="1335" y="37162"/>
                </a:lnTo>
                <a:lnTo>
                  <a:pt x="1187" y="36421"/>
                </a:lnTo>
                <a:lnTo>
                  <a:pt x="1063" y="35679"/>
                </a:lnTo>
                <a:lnTo>
                  <a:pt x="964" y="34913"/>
                </a:lnTo>
                <a:lnTo>
                  <a:pt x="865" y="34147"/>
                </a:lnTo>
                <a:lnTo>
                  <a:pt x="791" y="33381"/>
                </a:lnTo>
                <a:lnTo>
                  <a:pt x="742" y="32615"/>
                </a:lnTo>
                <a:lnTo>
                  <a:pt x="717" y="31849"/>
                </a:lnTo>
                <a:lnTo>
                  <a:pt x="717" y="31059"/>
                </a:lnTo>
                <a:lnTo>
                  <a:pt x="717" y="30268"/>
                </a:lnTo>
                <a:lnTo>
                  <a:pt x="742" y="29502"/>
                </a:lnTo>
                <a:lnTo>
                  <a:pt x="791" y="28736"/>
                </a:lnTo>
                <a:lnTo>
                  <a:pt x="865" y="27970"/>
                </a:lnTo>
                <a:lnTo>
                  <a:pt x="964" y="27204"/>
                </a:lnTo>
                <a:lnTo>
                  <a:pt x="1063" y="26438"/>
                </a:lnTo>
                <a:lnTo>
                  <a:pt x="1187" y="25697"/>
                </a:lnTo>
                <a:lnTo>
                  <a:pt x="1335" y="24956"/>
                </a:lnTo>
                <a:lnTo>
                  <a:pt x="1483" y="24215"/>
                </a:lnTo>
                <a:lnTo>
                  <a:pt x="1681" y="23473"/>
                </a:lnTo>
                <a:lnTo>
                  <a:pt x="1854" y="22757"/>
                </a:lnTo>
                <a:lnTo>
                  <a:pt x="2076" y="22040"/>
                </a:lnTo>
                <a:lnTo>
                  <a:pt x="2298" y="21324"/>
                </a:lnTo>
                <a:lnTo>
                  <a:pt x="2545" y="20632"/>
                </a:lnTo>
                <a:lnTo>
                  <a:pt x="2817" y="19940"/>
                </a:lnTo>
                <a:lnTo>
                  <a:pt x="3089" y="19248"/>
                </a:lnTo>
                <a:lnTo>
                  <a:pt x="3386" y="18581"/>
                </a:lnTo>
                <a:lnTo>
                  <a:pt x="3707" y="17914"/>
                </a:lnTo>
                <a:lnTo>
                  <a:pt x="4028" y="17247"/>
                </a:lnTo>
                <a:lnTo>
                  <a:pt x="4374" y="16605"/>
                </a:lnTo>
                <a:lnTo>
                  <a:pt x="4745" y="15962"/>
                </a:lnTo>
                <a:lnTo>
                  <a:pt x="5115" y="15320"/>
                </a:lnTo>
                <a:lnTo>
                  <a:pt x="5510" y="14702"/>
                </a:lnTo>
                <a:lnTo>
                  <a:pt x="5906" y="14084"/>
                </a:lnTo>
                <a:lnTo>
                  <a:pt x="6326" y="13491"/>
                </a:lnTo>
                <a:lnTo>
                  <a:pt x="6746" y="12898"/>
                </a:lnTo>
                <a:lnTo>
                  <a:pt x="7191" y="12330"/>
                </a:lnTo>
                <a:lnTo>
                  <a:pt x="7660" y="11762"/>
                </a:lnTo>
                <a:lnTo>
                  <a:pt x="8130" y="11193"/>
                </a:lnTo>
                <a:lnTo>
                  <a:pt x="8599" y="10650"/>
                </a:lnTo>
                <a:lnTo>
                  <a:pt x="9093" y="10131"/>
                </a:lnTo>
                <a:lnTo>
                  <a:pt x="9612" y="9612"/>
                </a:lnTo>
                <a:lnTo>
                  <a:pt x="10131" y="9093"/>
                </a:lnTo>
                <a:lnTo>
                  <a:pt x="10674" y="8599"/>
                </a:lnTo>
                <a:lnTo>
                  <a:pt x="11218" y="8105"/>
                </a:lnTo>
                <a:lnTo>
                  <a:pt x="11762" y="7635"/>
                </a:lnTo>
                <a:lnTo>
                  <a:pt x="12330" y="7191"/>
                </a:lnTo>
                <a:lnTo>
                  <a:pt x="12923" y="6746"/>
                </a:lnTo>
                <a:lnTo>
                  <a:pt x="13516" y="6301"/>
                </a:lnTo>
                <a:lnTo>
                  <a:pt x="14109" y="5881"/>
                </a:lnTo>
                <a:lnTo>
                  <a:pt x="14727" y="5486"/>
                </a:lnTo>
                <a:lnTo>
                  <a:pt x="15344" y="5091"/>
                </a:lnTo>
                <a:lnTo>
                  <a:pt x="15962" y="4720"/>
                </a:lnTo>
                <a:lnTo>
                  <a:pt x="16604" y="4374"/>
                </a:lnTo>
                <a:lnTo>
                  <a:pt x="17272" y="4028"/>
                </a:lnTo>
                <a:lnTo>
                  <a:pt x="17914" y="3707"/>
                </a:lnTo>
                <a:lnTo>
                  <a:pt x="18581" y="3386"/>
                </a:lnTo>
                <a:lnTo>
                  <a:pt x="19273" y="3089"/>
                </a:lnTo>
                <a:lnTo>
                  <a:pt x="19940" y="2817"/>
                </a:lnTo>
                <a:lnTo>
                  <a:pt x="20632" y="2546"/>
                </a:lnTo>
                <a:lnTo>
                  <a:pt x="21348" y="2299"/>
                </a:lnTo>
                <a:lnTo>
                  <a:pt x="22065" y="2076"/>
                </a:lnTo>
                <a:lnTo>
                  <a:pt x="22757" y="1854"/>
                </a:lnTo>
                <a:lnTo>
                  <a:pt x="23498" y="1656"/>
                </a:lnTo>
                <a:lnTo>
                  <a:pt x="24214" y="1483"/>
                </a:lnTo>
                <a:lnTo>
                  <a:pt x="24956" y="1310"/>
                </a:lnTo>
                <a:lnTo>
                  <a:pt x="25697" y="1162"/>
                </a:lnTo>
                <a:lnTo>
                  <a:pt x="26463" y="1038"/>
                </a:lnTo>
                <a:lnTo>
                  <a:pt x="27204" y="940"/>
                </a:lnTo>
                <a:lnTo>
                  <a:pt x="27970" y="865"/>
                </a:lnTo>
                <a:lnTo>
                  <a:pt x="28736" y="791"/>
                </a:lnTo>
                <a:lnTo>
                  <a:pt x="29502" y="742"/>
                </a:lnTo>
                <a:lnTo>
                  <a:pt x="30293" y="717"/>
                </a:lnTo>
                <a:lnTo>
                  <a:pt x="31059" y="692"/>
                </a:lnTo>
                <a:close/>
                <a:moveTo>
                  <a:pt x="30268" y="1"/>
                </a:moveTo>
                <a:lnTo>
                  <a:pt x="29477" y="25"/>
                </a:lnTo>
                <a:lnTo>
                  <a:pt x="28687" y="75"/>
                </a:lnTo>
                <a:lnTo>
                  <a:pt x="27896" y="149"/>
                </a:lnTo>
                <a:lnTo>
                  <a:pt x="27130" y="248"/>
                </a:lnTo>
                <a:lnTo>
                  <a:pt x="26339" y="347"/>
                </a:lnTo>
                <a:lnTo>
                  <a:pt x="25573" y="470"/>
                </a:lnTo>
                <a:lnTo>
                  <a:pt x="24807" y="618"/>
                </a:lnTo>
                <a:lnTo>
                  <a:pt x="24066" y="791"/>
                </a:lnTo>
                <a:lnTo>
                  <a:pt x="23325" y="964"/>
                </a:lnTo>
                <a:lnTo>
                  <a:pt x="22584" y="1162"/>
                </a:lnTo>
                <a:lnTo>
                  <a:pt x="21843" y="1384"/>
                </a:lnTo>
                <a:lnTo>
                  <a:pt x="21126" y="1631"/>
                </a:lnTo>
                <a:lnTo>
                  <a:pt x="20409" y="1878"/>
                </a:lnTo>
                <a:lnTo>
                  <a:pt x="19693" y="2150"/>
                </a:lnTo>
                <a:lnTo>
                  <a:pt x="19001" y="2447"/>
                </a:lnTo>
                <a:lnTo>
                  <a:pt x="18309" y="2743"/>
                </a:lnTo>
                <a:lnTo>
                  <a:pt x="17617" y="3064"/>
                </a:lnTo>
                <a:lnTo>
                  <a:pt x="16950" y="3386"/>
                </a:lnTo>
                <a:lnTo>
                  <a:pt x="16283" y="3756"/>
                </a:lnTo>
                <a:lnTo>
                  <a:pt x="15616" y="4102"/>
                </a:lnTo>
                <a:lnTo>
                  <a:pt x="14974" y="4498"/>
                </a:lnTo>
                <a:lnTo>
                  <a:pt x="14331" y="4893"/>
                </a:lnTo>
                <a:lnTo>
                  <a:pt x="13714" y="5313"/>
                </a:lnTo>
                <a:lnTo>
                  <a:pt x="13096" y="5733"/>
                </a:lnTo>
                <a:lnTo>
                  <a:pt x="12503" y="6178"/>
                </a:lnTo>
                <a:lnTo>
                  <a:pt x="11910" y="6622"/>
                </a:lnTo>
                <a:lnTo>
                  <a:pt x="11317" y="7092"/>
                </a:lnTo>
                <a:lnTo>
                  <a:pt x="10749" y="7586"/>
                </a:lnTo>
                <a:lnTo>
                  <a:pt x="10205" y="8080"/>
                </a:lnTo>
                <a:lnTo>
                  <a:pt x="9637" y="8574"/>
                </a:lnTo>
                <a:lnTo>
                  <a:pt x="9118" y="9093"/>
                </a:lnTo>
                <a:lnTo>
                  <a:pt x="8599" y="9637"/>
                </a:lnTo>
                <a:lnTo>
                  <a:pt x="8080" y="10180"/>
                </a:lnTo>
                <a:lnTo>
                  <a:pt x="7586" y="10749"/>
                </a:lnTo>
                <a:lnTo>
                  <a:pt x="7116" y="11317"/>
                </a:lnTo>
                <a:lnTo>
                  <a:pt x="6647" y="11885"/>
                </a:lnTo>
                <a:lnTo>
                  <a:pt x="6178" y="12478"/>
                </a:lnTo>
                <a:lnTo>
                  <a:pt x="5733" y="13096"/>
                </a:lnTo>
                <a:lnTo>
                  <a:pt x="5313" y="13689"/>
                </a:lnTo>
                <a:lnTo>
                  <a:pt x="4917" y="14331"/>
                </a:lnTo>
                <a:lnTo>
                  <a:pt x="4497" y="14949"/>
                </a:lnTo>
                <a:lnTo>
                  <a:pt x="4127" y="15616"/>
                </a:lnTo>
                <a:lnTo>
                  <a:pt x="3756" y="16259"/>
                </a:lnTo>
                <a:lnTo>
                  <a:pt x="3410" y="16926"/>
                </a:lnTo>
                <a:lnTo>
                  <a:pt x="3064" y="17593"/>
                </a:lnTo>
                <a:lnTo>
                  <a:pt x="2743" y="18285"/>
                </a:lnTo>
                <a:lnTo>
                  <a:pt x="2447" y="18977"/>
                </a:lnTo>
                <a:lnTo>
                  <a:pt x="2175" y="19668"/>
                </a:lnTo>
                <a:lnTo>
                  <a:pt x="1903" y="20385"/>
                </a:lnTo>
                <a:lnTo>
                  <a:pt x="1631" y="21101"/>
                </a:lnTo>
                <a:lnTo>
                  <a:pt x="1409" y="21818"/>
                </a:lnTo>
                <a:lnTo>
                  <a:pt x="1187" y="22559"/>
                </a:lnTo>
                <a:lnTo>
                  <a:pt x="989" y="23300"/>
                </a:lnTo>
                <a:lnTo>
                  <a:pt x="791" y="24042"/>
                </a:lnTo>
                <a:lnTo>
                  <a:pt x="643" y="24808"/>
                </a:lnTo>
                <a:lnTo>
                  <a:pt x="495" y="25574"/>
                </a:lnTo>
                <a:lnTo>
                  <a:pt x="371" y="26340"/>
                </a:lnTo>
                <a:lnTo>
                  <a:pt x="248" y="27106"/>
                </a:lnTo>
                <a:lnTo>
                  <a:pt x="174" y="27896"/>
                </a:lnTo>
                <a:lnTo>
                  <a:pt x="99" y="28662"/>
                </a:lnTo>
                <a:lnTo>
                  <a:pt x="50" y="29453"/>
                </a:lnTo>
                <a:lnTo>
                  <a:pt x="25" y="30268"/>
                </a:lnTo>
                <a:lnTo>
                  <a:pt x="1" y="31059"/>
                </a:lnTo>
                <a:lnTo>
                  <a:pt x="25" y="31849"/>
                </a:lnTo>
                <a:lnTo>
                  <a:pt x="50" y="32665"/>
                </a:lnTo>
                <a:lnTo>
                  <a:pt x="99" y="33456"/>
                </a:lnTo>
                <a:lnTo>
                  <a:pt x="174" y="34221"/>
                </a:lnTo>
                <a:lnTo>
                  <a:pt x="248" y="35012"/>
                </a:lnTo>
                <a:lnTo>
                  <a:pt x="371" y="35778"/>
                </a:lnTo>
                <a:lnTo>
                  <a:pt x="495" y="36544"/>
                </a:lnTo>
                <a:lnTo>
                  <a:pt x="643" y="37310"/>
                </a:lnTo>
                <a:lnTo>
                  <a:pt x="791" y="38076"/>
                </a:lnTo>
                <a:lnTo>
                  <a:pt x="989" y="38817"/>
                </a:lnTo>
                <a:lnTo>
                  <a:pt x="1187" y="39558"/>
                </a:lnTo>
                <a:lnTo>
                  <a:pt x="1409" y="40275"/>
                </a:lnTo>
                <a:lnTo>
                  <a:pt x="1631" y="41016"/>
                </a:lnTo>
                <a:lnTo>
                  <a:pt x="1903" y="41733"/>
                </a:lnTo>
                <a:lnTo>
                  <a:pt x="2175" y="42449"/>
                </a:lnTo>
                <a:lnTo>
                  <a:pt x="2447" y="43141"/>
                </a:lnTo>
                <a:lnTo>
                  <a:pt x="2743" y="43833"/>
                </a:lnTo>
                <a:lnTo>
                  <a:pt x="3064" y="44525"/>
                </a:lnTo>
                <a:lnTo>
                  <a:pt x="3410" y="45192"/>
                </a:lnTo>
                <a:lnTo>
                  <a:pt x="3756" y="45859"/>
                </a:lnTo>
                <a:lnTo>
                  <a:pt x="4127" y="46501"/>
                </a:lnTo>
                <a:lnTo>
                  <a:pt x="4497" y="47144"/>
                </a:lnTo>
                <a:lnTo>
                  <a:pt x="4917" y="47786"/>
                </a:lnTo>
                <a:lnTo>
                  <a:pt x="5313" y="48404"/>
                </a:lnTo>
                <a:lnTo>
                  <a:pt x="5733" y="49022"/>
                </a:lnTo>
                <a:lnTo>
                  <a:pt x="6178" y="49639"/>
                </a:lnTo>
                <a:lnTo>
                  <a:pt x="6647" y="50232"/>
                </a:lnTo>
                <a:lnTo>
                  <a:pt x="7116" y="50801"/>
                </a:lnTo>
                <a:lnTo>
                  <a:pt x="7586" y="51369"/>
                </a:lnTo>
                <a:lnTo>
                  <a:pt x="8080" y="51937"/>
                </a:lnTo>
                <a:lnTo>
                  <a:pt x="8599" y="52481"/>
                </a:lnTo>
                <a:lnTo>
                  <a:pt x="9118" y="53024"/>
                </a:lnTo>
                <a:lnTo>
                  <a:pt x="9637" y="53543"/>
                </a:lnTo>
                <a:lnTo>
                  <a:pt x="10205" y="54037"/>
                </a:lnTo>
                <a:lnTo>
                  <a:pt x="10749" y="54532"/>
                </a:lnTo>
                <a:lnTo>
                  <a:pt x="11317" y="55026"/>
                </a:lnTo>
                <a:lnTo>
                  <a:pt x="11910" y="55495"/>
                </a:lnTo>
                <a:lnTo>
                  <a:pt x="12503" y="55940"/>
                </a:lnTo>
                <a:lnTo>
                  <a:pt x="13096" y="56385"/>
                </a:lnTo>
                <a:lnTo>
                  <a:pt x="13714" y="56805"/>
                </a:lnTo>
                <a:lnTo>
                  <a:pt x="14331" y="57225"/>
                </a:lnTo>
                <a:lnTo>
                  <a:pt x="14974" y="57620"/>
                </a:lnTo>
                <a:lnTo>
                  <a:pt x="15616" y="57991"/>
                </a:lnTo>
                <a:lnTo>
                  <a:pt x="16283" y="58361"/>
                </a:lnTo>
                <a:lnTo>
                  <a:pt x="16950" y="58707"/>
                </a:lnTo>
                <a:lnTo>
                  <a:pt x="17617" y="59053"/>
                </a:lnTo>
                <a:lnTo>
                  <a:pt x="18309" y="59374"/>
                </a:lnTo>
                <a:lnTo>
                  <a:pt x="19001" y="59671"/>
                </a:lnTo>
                <a:lnTo>
                  <a:pt x="19693" y="59967"/>
                </a:lnTo>
                <a:lnTo>
                  <a:pt x="20409" y="60239"/>
                </a:lnTo>
                <a:lnTo>
                  <a:pt x="21126" y="60486"/>
                </a:lnTo>
                <a:lnTo>
                  <a:pt x="21843" y="60733"/>
                </a:lnTo>
                <a:lnTo>
                  <a:pt x="22584" y="60931"/>
                </a:lnTo>
                <a:lnTo>
                  <a:pt x="23325" y="61153"/>
                </a:lnTo>
                <a:lnTo>
                  <a:pt x="24066" y="61326"/>
                </a:lnTo>
                <a:lnTo>
                  <a:pt x="24807" y="61499"/>
                </a:lnTo>
                <a:lnTo>
                  <a:pt x="25573" y="61648"/>
                </a:lnTo>
                <a:lnTo>
                  <a:pt x="26339" y="61771"/>
                </a:lnTo>
                <a:lnTo>
                  <a:pt x="27130" y="61870"/>
                </a:lnTo>
                <a:lnTo>
                  <a:pt x="27896" y="61969"/>
                </a:lnTo>
                <a:lnTo>
                  <a:pt x="28687" y="62043"/>
                </a:lnTo>
                <a:lnTo>
                  <a:pt x="29477" y="62092"/>
                </a:lnTo>
                <a:lnTo>
                  <a:pt x="30268" y="62117"/>
                </a:lnTo>
                <a:lnTo>
                  <a:pt x="31874" y="62117"/>
                </a:lnTo>
                <a:lnTo>
                  <a:pt x="32665" y="62092"/>
                </a:lnTo>
                <a:lnTo>
                  <a:pt x="33455" y="62043"/>
                </a:lnTo>
                <a:lnTo>
                  <a:pt x="34246" y="61969"/>
                </a:lnTo>
                <a:lnTo>
                  <a:pt x="35012" y="61870"/>
                </a:lnTo>
                <a:lnTo>
                  <a:pt x="35803" y="61771"/>
                </a:lnTo>
                <a:lnTo>
                  <a:pt x="36569" y="61648"/>
                </a:lnTo>
                <a:lnTo>
                  <a:pt x="37334" y="61499"/>
                </a:lnTo>
                <a:lnTo>
                  <a:pt x="38076" y="61326"/>
                </a:lnTo>
                <a:lnTo>
                  <a:pt x="38817" y="61153"/>
                </a:lnTo>
                <a:lnTo>
                  <a:pt x="39558" y="60931"/>
                </a:lnTo>
                <a:lnTo>
                  <a:pt x="40299" y="60733"/>
                </a:lnTo>
                <a:lnTo>
                  <a:pt x="41016" y="60486"/>
                </a:lnTo>
                <a:lnTo>
                  <a:pt x="41733" y="60239"/>
                </a:lnTo>
                <a:lnTo>
                  <a:pt x="42449" y="59967"/>
                </a:lnTo>
                <a:lnTo>
                  <a:pt x="43141" y="59671"/>
                </a:lnTo>
                <a:lnTo>
                  <a:pt x="43833" y="59374"/>
                </a:lnTo>
                <a:lnTo>
                  <a:pt x="44525" y="59053"/>
                </a:lnTo>
                <a:lnTo>
                  <a:pt x="45192" y="58707"/>
                </a:lnTo>
                <a:lnTo>
                  <a:pt x="45859" y="58361"/>
                </a:lnTo>
                <a:lnTo>
                  <a:pt x="46526" y="57991"/>
                </a:lnTo>
                <a:lnTo>
                  <a:pt x="47168" y="57620"/>
                </a:lnTo>
                <a:lnTo>
                  <a:pt x="47811" y="57225"/>
                </a:lnTo>
                <a:lnTo>
                  <a:pt x="48428" y="56805"/>
                </a:lnTo>
                <a:lnTo>
                  <a:pt x="49046" y="56385"/>
                </a:lnTo>
                <a:lnTo>
                  <a:pt x="49639" y="55940"/>
                </a:lnTo>
                <a:lnTo>
                  <a:pt x="50232" y="55495"/>
                </a:lnTo>
                <a:lnTo>
                  <a:pt x="50825" y="55026"/>
                </a:lnTo>
                <a:lnTo>
                  <a:pt x="51393" y="54532"/>
                </a:lnTo>
                <a:lnTo>
                  <a:pt x="51937" y="54037"/>
                </a:lnTo>
                <a:lnTo>
                  <a:pt x="52505" y="53543"/>
                </a:lnTo>
                <a:lnTo>
                  <a:pt x="53024" y="53024"/>
                </a:lnTo>
                <a:lnTo>
                  <a:pt x="53543" y="52481"/>
                </a:lnTo>
                <a:lnTo>
                  <a:pt x="54062" y="51937"/>
                </a:lnTo>
                <a:lnTo>
                  <a:pt x="54556" y="51369"/>
                </a:lnTo>
                <a:lnTo>
                  <a:pt x="55025" y="50801"/>
                </a:lnTo>
                <a:lnTo>
                  <a:pt x="55495" y="50232"/>
                </a:lnTo>
                <a:lnTo>
                  <a:pt x="55964" y="49639"/>
                </a:lnTo>
                <a:lnTo>
                  <a:pt x="56384" y="49022"/>
                </a:lnTo>
                <a:lnTo>
                  <a:pt x="56829" y="48404"/>
                </a:lnTo>
                <a:lnTo>
                  <a:pt x="57225" y="47786"/>
                </a:lnTo>
                <a:lnTo>
                  <a:pt x="57620" y="47144"/>
                </a:lnTo>
                <a:lnTo>
                  <a:pt x="58015" y="46501"/>
                </a:lnTo>
                <a:lnTo>
                  <a:pt x="58386" y="45859"/>
                </a:lnTo>
                <a:lnTo>
                  <a:pt x="58732" y="45192"/>
                </a:lnTo>
                <a:lnTo>
                  <a:pt x="59078" y="44525"/>
                </a:lnTo>
                <a:lnTo>
                  <a:pt x="59399" y="43833"/>
                </a:lnTo>
                <a:lnTo>
                  <a:pt x="59695" y="43141"/>
                </a:lnTo>
                <a:lnTo>
                  <a:pt x="59967" y="42449"/>
                </a:lnTo>
                <a:lnTo>
                  <a:pt x="60239" y="41733"/>
                </a:lnTo>
                <a:lnTo>
                  <a:pt x="60511" y="41016"/>
                </a:lnTo>
                <a:lnTo>
                  <a:pt x="60733" y="40275"/>
                </a:lnTo>
                <a:lnTo>
                  <a:pt x="60955" y="39558"/>
                </a:lnTo>
                <a:lnTo>
                  <a:pt x="61153" y="38817"/>
                </a:lnTo>
                <a:lnTo>
                  <a:pt x="61351" y="38076"/>
                </a:lnTo>
                <a:lnTo>
                  <a:pt x="61499" y="37310"/>
                </a:lnTo>
                <a:lnTo>
                  <a:pt x="61647" y="36544"/>
                </a:lnTo>
                <a:lnTo>
                  <a:pt x="61771" y="35778"/>
                </a:lnTo>
                <a:lnTo>
                  <a:pt x="61894" y="35012"/>
                </a:lnTo>
                <a:lnTo>
                  <a:pt x="61968" y="34221"/>
                </a:lnTo>
                <a:lnTo>
                  <a:pt x="62043" y="33456"/>
                </a:lnTo>
                <a:lnTo>
                  <a:pt x="62092" y="32665"/>
                </a:lnTo>
                <a:lnTo>
                  <a:pt x="62117" y="31849"/>
                </a:lnTo>
                <a:lnTo>
                  <a:pt x="62141" y="31059"/>
                </a:lnTo>
                <a:lnTo>
                  <a:pt x="62117" y="30268"/>
                </a:lnTo>
                <a:lnTo>
                  <a:pt x="62092" y="29453"/>
                </a:lnTo>
                <a:lnTo>
                  <a:pt x="62043" y="28662"/>
                </a:lnTo>
                <a:lnTo>
                  <a:pt x="61968" y="27896"/>
                </a:lnTo>
                <a:lnTo>
                  <a:pt x="61894" y="27106"/>
                </a:lnTo>
                <a:lnTo>
                  <a:pt x="61771" y="26340"/>
                </a:lnTo>
                <a:lnTo>
                  <a:pt x="61647" y="25574"/>
                </a:lnTo>
                <a:lnTo>
                  <a:pt x="61499" y="24808"/>
                </a:lnTo>
                <a:lnTo>
                  <a:pt x="61351" y="24042"/>
                </a:lnTo>
                <a:lnTo>
                  <a:pt x="61153" y="23300"/>
                </a:lnTo>
                <a:lnTo>
                  <a:pt x="60955" y="22559"/>
                </a:lnTo>
                <a:lnTo>
                  <a:pt x="60733" y="21818"/>
                </a:lnTo>
                <a:lnTo>
                  <a:pt x="60511" y="21101"/>
                </a:lnTo>
                <a:lnTo>
                  <a:pt x="60239" y="20385"/>
                </a:lnTo>
                <a:lnTo>
                  <a:pt x="59967" y="19668"/>
                </a:lnTo>
                <a:lnTo>
                  <a:pt x="59695" y="18977"/>
                </a:lnTo>
                <a:lnTo>
                  <a:pt x="59399" y="18285"/>
                </a:lnTo>
                <a:lnTo>
                  <a:pt x="59078" y="17593"/>
                </a:lnTo>
                <a:lnTo>
                  <a:pt x="58732" y="16926"/>
                </a:lnTo>
                <a:lnTo>
                  <a:pt x="58386" y="16259"/>
                </a:lnTo>
                <a:lnTo>
                  <a:pt x="58015" y="15616"/>
                </a:lnTo>
                <a:lnTo>
                  <a:pt x="57620" y="14949"/>
                </a:lnTo>
                <a:lnTo>
                  <a:pt x="57225" y="14331"/>
                </a:lnTo>
                <a:lnTo>
                  <a:pt x="56829" y="13689"/>
                </a:lnTo>
                <a:lnTo>
                  <a:pt x="56384" y="13096"/>
                </a:lnTo>
                <a:lnTo>
                  <a:pt x="55964" y="12478"/>
                </a:lnTo>
                <a:lnTo>
                  <a:pt x="55495" y="11885"/>
                </a:lnTo>
                <a:lnTo>
                  <a:pt x="55025" y="11317"/>
                </a:lnTo>
                <a:lnTo>
                  <a:pt x="54556" y="10749"/>
                </a:lnTo>
                <a:lnTo>
                  <a:pt x="54062" y="10180"/>
                </a:lnTo>
                <a:lnTo>
                  <a:pt x="53543" y="9637"/>
                </a:lnTo>
                <a:lnTo>
                  <a:pt x="53024" y="9093"/>
                </a:lnTo>
                <a:lnTo>
                  <a:pt x="52505" y="8574"/>
                </a:lnTo>
                <a:lnTo>
                  <a:pt x="51937" y="8080"/>
                </a:lnTo>
                <a:lnTo>
                  <a:pt x="51393" y="7586"/>
                </a:lnTo>
                <a:lnTo>
                  <a:pt x="50825" y="7092"/>
                </a:lnTo>
                <a:lnTo>
                  <a:pt x="50232" y="6622"/>
                </a:lnTo>
                <a:lnTo>
                  <a:pt x="49639" y="6178"/>
                </a:lnTo>
                <a:lnTo>
                  <a:pt x="49046" y="5733"/>
                </a:lnTo>
                <a:lnTo>
                  <a:pt x="48428" y="5313"/>
                </a:lnTo>
                <a:lnTo>
                  <a:pt x="47811" y="4893"/>
                </a:lnTo>
                <a:lnTo>
                  <a:pt x="47168" y="4498"/>
                </a:lnTo>
                <a:lnTo>
                  <a:pt x="46526" y="4102"/>
                </a:lnTo>
                <a:lnTo>
                  <a:pt x="45859" y="3756"/>
                </a:lnTo>
                <a:lnTo>
                  <a:pt x="45192" y="3386"/>
                </a:lnTo>
                <a:lnTo>
                  <a:pt x="44525" y="3064"/>
                </a:lnTo>
                <a:lnTo>
                  <a:pt x="43833" y="2743"/>
                </a:lnTo>
                <a:lnTo>
                  <a:pt x="43141" y="2447"/>
                </a:lnTo>
                <a:lnTo>
                  <a:pt x="42449" y="2150"/>
                </a:lnTo>
                <a:lnTo>
                  <a:pt x="41733" y="1878"/>
                </a:lnTo>
                <a:lnTo>
                  <a:pt x="41016" y="1631"/>
                </a:lnTo>
                <a:lnTo>
                  <a:pt x="40299" y="1384"/>
                </a:lnTo>
                <a:lnTo>
                  <a:pt x="39558" y="1162"/>
                </a:lnTo>
                <a:lnTo>
                  <a:pt x="38817" y="964"/>
                </a:lnTo>
                <a:lnTo>
                  <a:pt x="38076" y="791"/>
                </a:lnTo>
                <a:lnTo>
                  <a:pt x="37334" y="618"/>
                </a:lnTo>
                <a:lnTo>
                  <a:pt x="36569" y="470"/>
                </a:lnTo>
                <a:lnTo>
                  <a:pt x="35803" y="347"/>
                </a:lnTo>
                <a:lnTo>
                  <a:pt x="35012" y="248"/>
                </a:lnTo>
                <a:lnTo>
                  <a:pt x="34246" y="149"/>
                </a:lnTo>
                <a:lnTo>
                  <a:pt x="33455" y="75"/>
                </a:lnTo>
                <a:lnTo>
                  <a:pt x="32665" y="25"/>
                </a:lnTo>
                <a:lnTo>
                  <a:pt x="318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 flipH="1">
            <a:off x="-478610" y="-326863"/>
            <a:ext cx="1104936" cy="1104108"/>
          </a:xfrm>
          <a:custGeom>
            <a:avLst/>
            <a:gdLst/>
            <a:ahLst/>
            <a:cxnLst/>
            <a:rect l="l" t="t" r="r" b="b"/>
            <a:pathLst>
              <a:path w="31997" h="31973" extrusionOk="0">
                <a:moveTo>
                  <a:pt x="15986" y="692"/>
                </a:moveTo>
                <a:lnTo>
                  <a:pt x="16777" y="717"/>
                </a:lnTo>
                <a:lnTo>
                  <a:pt x="17567" y="766"/>
                </a:lnTo>
                <a:lnTo>
                  <a:pt x="18333" y="865"/>
                </a:lnTo>
                <a:lnTo>
                  <a:pt x="19075" y="1013"/>
                </a:lnTo>
                <a:lnTo>
                  <a:pt x="19816" y="1186"/>
                </a:lnTo>
                <a:lnTo>
                  <a:pt x="20532" y="1384"/>
                </a:lnTo>
                <a:lnTo>
                  <a:pt x="21249" y="1631"/>
                </a:lnTo>
                <a:lnTo>
                  <a:pt x="21941" y="1903"/>
                </a:lnTo>
                <a:lnTo>
                  <a:pt x="22608" y="2199"/>
                </a:lnTo>
                <a:lnTo>
                  <a:pt x="23275" y="2545"/>
                </a:lnTo>
                <a:lnTo>
                  <a:pt x="23917" y="2916"/>
                </a:lnTo>
                <a:lnTo>
                  <a:pt x="24535" y="3311"/>
                </a:lnTo>
                <a:lnTo>
                  <a:pt x="25128" y="3731"/>
                </a:lnTo>
                <a:lnTo>
                  <a:pt x="25721" y="4201"/>
                </a:lnTo>
                <a:lnTo>
                  <a:pt x="26265" y="4670"/>
                </a:lnTo>
                <a:lnTo>
                  <a:pt x="26808" y="5189"/>
                </a:lnTo>
                <a:lnTo>
                  <a:pt x="27302" y="5708"/>
                </a:lnTo>
                <a:lnTo>
                  <a:pt x="27797" y="6276"/>
                </a:lnTo>
                <a:lnTo>
                  <a:pt x="28241" y="6844"/>
                </a:lnTo>
                <a:lnTo>
                  <a:pt x="28661" y="7437"/>
                </a:lnTo>
                <a:lnTo>
                  <a:pt x="29057" y="8055"/>
                </a:lnTo>
                <a:lnTo>
                  <a:pt x="29427" y="8697"/>
                </a:lnTo>
                <a:lnTo>
                  <a:pt x="29773" y="9365"/>
                </a:lnTo>
                <a:lnTo>
                  <a:pt x="30070" y="10032"/>
                </a:lnTo>
                <a:lnTo>
                  <a:pt x="30342" y="10723"/>
                </a:lnTo>
                <a:lnTo>
                  <a:pt x="30589" y="11440"/>
                </a:lnTo>
                <a:lnTo>
                  <a:pt x="30811" y="12157"/>
                </a:lnTo>
                <a:lnTo>
                  <a:pt x="30959" y="12898"/>
                </a:lnTo>
                <a:lnTo>
                  <a:pt x="31108" y="13664"/>
                </a:lnTo>
                <a:lnTo>
                  <a:pt x="31206" y="14430"/>
                </a:lnTo>
                <a:lnTo>
                  <a:pt x="31256" y="15196"/>
                </a:lnTo>
                <a:lnTo>
                  <a:pt x="31280" y="15986"/>
                </a:lnTo>
                <a:lnTo>
                  <a:pt x="31256" y="16777"/>
                </a:lnTo>
                <a:lnTo>
                  <a:pt x="31206" y="17543"/>
                </a:lnTo>
                <a:lnTo>
                  <a:pt x="31108" y="18309"/>
                </a:lnTo>
                <a:lnTo>
                  <a:pt x="30959" y="19050"/>
                </a:lnTo>
                <a:lnTo>
                  <a:pt x="30811" y="19791"/>
                </a:lnTo>
                <a:lnTo>
                  <a:pt x="30589" y="20533"/>
                </a:lnTo>
                <a:lnTo>
                  <a:pt x="30342" y="21224"/>
                </a:lnTo>
                <a:lnTo>
                  <a:pt x="30070" y="21916"/>
                </a:lnTo>
                <a:lnTo>
                  <a:pt x="29773" y="22608"/>
                </a:lnTo>
                <a:lnTo>
                  <a:pt x="29427" y="23251"/>
                </a:lnTo>
                <a:lnTo>
                  <a:pt x="29057" y="23893"/>
                </a:lnTo>
                <a:lnTo>
                  <a:pt x="28661" y="24511"/>
                </a:lnTo>
                <a:lnTo>
                  <a:pt x="28241" y="25128"/>
                </a:lnTo>
                <a:lnTo>
                  <a:pt x="27797" y="25697"/>
                </a:lnTo>
                <a:lnTo>
                  <a:pt x="27302" y="26240"/>
                </a:lnTo>
                <a:lnTo>
                  <a:pt x="26808" y="26784"/>
                </a:lnTo>
                <a:lnTo>
                  <a:pt x="26265" y="27278"/>
                </a:lnTo>
                <a:lnTo>
                  <a:pt x="25721" y="27772"/>
                </a:lnTo>
                <a:lnTo>
                  <a:pt x="25128" y="28217"/>
                </a:lnTo>
                <a:lnTo>
                  <a:pt x="24535" y="28662"/>
                </a:lnTo>
                <a:lnTo>
                  <a:pt x="23917" y="29057"/>
                </a:lnTo>
                <a:lnTo>
                  <a:pt x="23275" y="29428"/>
                </a:lnTo>
                <a:lnTo>
                  <a:pt x="22608" y="29749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2" y="30589"/>
                </a:lnTo>
                <a:lnTo>
                  <a:pt x="19816" y="30787"/>
                </a:lnTo>
                <a:lnTo>
                  <a:pt x="19075" y="30959"/>
                </a:lnTo>
                <a:lnTo>
                  <a:pt x="18333" y="31083"/>
                </a:lnTo>
                <a:lnTo>
                  <a:pt x="17567" y="31182"/>
                </a:lnTo>
                <a:lnTo>
                  <a:pt x="16777" y="31256"/>
                </a:lnTo>
                <a:lnTo>
                  <a:pt x="15220" y="31256"/>
                </a:lnTo>
                <a:lnTo>
                  <a:pt x="14430" y="31182"/>
                </a:lnTo>
                <a:lnTo>
                  <a:pt x="13664" y="31083"/>
                </a:lnTo>
                <a:lnTo>
                  <a:pt x="12922" y="30959"/>
                </a:lnTo>
                <a:lnTo>
                  <a:pt x="12181" y="30787"/>
                </a:lnTo>
                <a:lnTo>
                  <a:pt x="11465" y="30589"/>
                </a:lnTo>
                <a:lnTo>
                  <a:pt x="10748" y="30342"/>
                </a:lnTo>
                <a:lnTo>
                  <a:pt x="10056" y="30070"/>
                </a:lnTo>
                <a:lnTo>
                  <a:pt x="9389" y="29749"/>
                </a:lnTo>
                <a:lnTo>
                  <a:pt x="8722" y="29428"/>
                </a:lnTo>
                <a:lnTo>
                  <a:pt x="8080" y="29057"/>
                </a:lnTo>
                <a:lnTo>
                  <a:pt x="7462" y="28662"/>
                </a:lnTo>
                <a:lnTo>
                  <a:pt x="6869" y="28217"/>
                </a:lnTo>
                <a:lnTo>
                  <a:pt x="6276" y="27772"/>
                </a:lnTo>
                <a:lnTo>
                  <a:pt x="5732" y="27278"/>
                </a:lnTo>
                <a:lnTo>
                  <a:pt x="5189" y="26784"/>
                </a:lnTo>
                <a:lnTo>
                  <a:pt x="4695" y="26240"/>
                </a:lnTo>
                <a:lnTo>
                  <a:pt x="4200" y="25697"/>
                </a:lnTo>
                <a:lnTo>
                  <a:pt x="3756" y="25128"/>
                </a:lnTo>
                <a:lnTo>
                  <a:pt x="3336" y="24511"/>
                </a:lnTo>
                <a:lnTo>
                  <a:pt x="2940" y="23893"/>
                </a:lnTo>
                <a:lnTo>
                  <a:pt x="2570" y="23251"/>
                </a:lnTo>
                <a:lnTo>
                  <a:pt x="2224" y="22608"/>
                </a:lnTo>
                <a:lnTo>
                  <a:pt x="1927" y="21916"/>
                </a:lnTo>
                <a:lnTo>
                  <a:pt x="1631" y="21224"/>
                </a:lnTo>
                <a:lnTo>
                  <a:pt x="1408" y="20533"/>
                </a:lnTo>
                <a:lnTo>
                  <a:pt x="1186" y="19791"/>
                </a:lnTo>
                <a:lnTo>
                  <a:pt x="1013" y="19050"/>
                </a:lnTo>
                <a:lnTo>
                  <a:pt x="890" y="18309"/>
                </a:lnTo>
                <a:lnTo>
                  <a:pt x="791" y="17543"/>
                </a:lnTo>
                <a:lnTo>
                  <a:pt x="741" y="16777"/>
                </a:lnTo>
                <a:lnTo>
                  <a:pt x="717" y="15986"/>
                </a:lnTo>
                <a:lnTo>
                  <a:pt x="741" y="15196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898"/>
                </a:lnTo>
                <a:lnTo>
                  <a:pt x="1186" y="12157"/>
                </a:lnTo>
                <a:lnTo>
                  <a:pt x="1408" y="11440"/>
                </a:lnTo>
                <a:lnTo>
                  <a:pt x="1631" y="10723"/>
                </a:lnTo>
                <a:lnTo>
                  <a:pt x="1927" y="10032"/>
                </a:lnTo>
                <a:lnTo>
                  <a:pt x="2224" y="9365"/>
                </a:lnTo>
                <a:lnTo>
                  <a:pt x="2570" y="8697"/>
                </a:lnTo>
                <a:lnTo>
                  <a:pt x="2940" y="8055"/>
                </a:lnTo>
                <a:lnTo>
                  <a:pt x="3336" y="7437"/>
                </a:lnTo>
                <a:lnTo>
                  <a:pt x="3756" y="6844"/>
                </a:lnTo>
                <a:lnTo>
                  <a:pt x="4200" y="6276"/>
                </a:lnTo>
                <a:lnTo>
                  <a:pt x="4695" y="5708"/>
                </a:lnTo>
                <a:lnTo>
                  <a:pt x="5189" y="5189"/>
                </a:lnTo>
                <a:lnTo>
                  <a:pt x="5732" y="4670"/>
                </a:lnTo>
                <a:lnTo>
                  <a:pt x="6276" y="4201"/>
                </a:lnTo>
                <a:lnTo>
                  <a:pt x="6869" y="3731"/>
                </a:lnTo>
                <a:lnTo>
                  <a:pt x="7462" y="3311"/>
                </a:lnTo>
                <a:lnTo>
                  <a:pt x="8080" y="2916"/>
                </a:lnTo>
                <a:lnTo>
                  <a:pt x="8722" y="2545"/>
                </a:lnTo>
                <a:lnTo>
                  <a:pt x="9389" y="2199"/>
                </a:lnTo>
                <a:lnTo>
                  <a:pt x="10056" y="1903"/>
                </a:lnTo>
                <a:lnTo>
                  <a:pt x="10748" y="1631"/>
                </a:lnTo>
                <a:lnTo>
                  <a:pt x="11465" y="1384"/>
                </a:lnTo>
                <a:lnTo>
                  <a:pt x="12181" y="1186"/>
                </a:lnTo>
                <a:lnTo>
                  <a:pt x="12922" y="1013"/>
                </a:lnTo>
                <a:lnTo>
                  <a:pt x="13664" y="865"/>
                </a:lnTo>
                <a:lnTo>
                  <a:pt x="14430" y="766"/>
                </a:lnTo>
                <a:lnTo>
                  <a:pt x="15220" y="717"/>
                </a:lnTo>
                <a:lnTo>
                  <a:pt x="15986" y="692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5" y="74"/>
                </a:lnTo>
                <a:lnTo>
                  <a:pt x="13565" y="173"/>
                </a:lnTo>
                <a:lnTo>
                  <a:pt x="12774" y="321"/>
                </a:lnTo>
                <a:lnTo>
                  <a:pt x="12008" y="494"/>
                </a:lnTo>
                <a:lnTo>
                  <a:pt x="11242" y="717"/>
                </a:lnTo>
                <a:lnTo>
                  <a:pt x="10501" y="964"/>
                </a:lnTo>
                <a:lnTo>
                  <a:pt x="9784" y="1260"/>
                </a:lnTo>
                <a:lnTo>
                  <a:pt x="9068" y="1581"/>
                </a:lnTo>
                <a:lnTo>
                  <a:pt x="8376" y="1927"/>
                </a:lnTo>
                <a:lnTo>
                  <a:pt x="7709" y="2298"/>
                </a:lnTo>
                <a:lnTo>
                  <a:pt x="7067" y="2718"/>
                </a:lnTo>
                <a:lnTo>
                  <a:pt x="6449" y="3163"/>
                </a:lnTo>
                <a:lnTo>
                  <a:pt x="5831" y="3657"/>
                </a:lnTo>
                <a:lnTo>
                  <a:pt x="5263" y="4151"/>
                </a:lnTo>
                <a:lnTo>
                  <a:pt x="4695" y="4670"/>
                </a:lnTo>
                <a:lnTo>
                  <a:pt x="4176" y="5238"/>
                </a:lnTo>
                <a:lnTo>
                  <a:pt x="3657" y="5807"/>
                </a:lnTo>
                <a:lnTo>
                  <a:pt x="3187" y="6424"/>
                </a:lnTo>
                <a:lnTo>
                  <a:pt x="2743" y="7042"/>
                </a:lnTo>
                <a:lnTo>
                  <a:pt x="2323" y="7684"/>
                </a:lnTo>
                <a:lnTo>
                  <a:pt x="1952" y="8376"/>
                </a:lnTo>
                <a:lnTo>
                  <a:pt x="1581" y="9043"/>
                </a:lnTo>
                <a:lnTo>
                  <a:pt x="1260" y="9760"/>
                </a:lnTo>
                <a:lnTo>
                  <a:pt x="988" y="10501"/>
                </a:lnTo>
                <a:lnTo>
                  <a:pt x="717" y="11242"/>
                </a:lnTo>
                <a:lnTo>
                  <a:pt x="519" y="11984"/>
                </a:lnTo>
                <a:lnTo>
                  <a:pt x="321" y="12774"/>
                </a:lnTo>
                <a:lnTo>
                  <a:pt x="198" y="13540"/>
                </a:lnTo>
                <a:lnTo>
                  <a:pt x="99" y="14356"/>
                </a:lnTo>
                <a:lnTo>
                  <a:pt x="25" y="15171"/>
                </a:lnTo>
                <a:lnTo>
                  <a:pt x="0" y="15986"/>
                </a:lnTo>
                <a:lnTo>
                  <a:pt x="25" y="16802"/>
                </a:lnTo>
                <a:lnTo>
                  <a:pt x="99" y="17617"/>
                </a:lnTo>
                <a:lnTo>
                  <a:pt x="198" y="18408"/>
                </a:lnTo>
                <a:lnTo>
                  <a:pt x="321" y="19198"/>
                </a:lnTo>
                <a:lnTo>
                  <a:pt x="519" y="19964"/>
                </a:lnTo>
                <a:lnTo>
                  <a:pt x="717" y="20730"/>
                </a:lnTo>
                <a:lnTo>
                  <a:pt x="988" y="21472"/>
                </a:lnTo>
                <a:lnTo>
                  <a:pt x="1260" y="22188"/>
                </a:lnTo>
                <a:lnTo>
                  <a:pt x="1581" y="22905"/>
                </a:lnTo>
                <a:lnTo>
                  <a:pt x="1952" y="23596"/>
                </a:lnTo>
                <a:lnTo>
                  <a:pt x="2323" y="24264"/>
                </a:lnTo>
                <a:lnTo>
                  <a:pt x="2743" y="24906"/>
                </a:lnTo>
                <a:lnTo>
                  <a:pt x="3187" y="25548"/>
                </a:lnTo>
                <a:lnTo>
                  <a:pt x="3657" y="26141"/>
                </a:lnTo>
                <a:lnTo>
                  <a:pt x="4176" y="26734"/>
                </a:lnTo>
                <a:lnTo>
                  <a:pt x="4695" y="27278"/>
                </a:lnTo>
                <a:lnTo>
                  <a:pt x="5263" y="27822"/>
                </a:lnTo>
                <a:lnTo>
                  <a:pt x="5831" y="28316"/>
                </a:lnTo>
                <a:lnTo>
                  <a:pt x="6449" y="28785"/>
                </a:lnTo>
                <a:lnTo>
                  <a:pt x="7067" y="29230"/>
                </a:lnTo>
                <a:lnTo>
                  <a:pt x="7709" y="29650"/>
                </a:lnTo>
                <a:lnTo>
                  <a:pt x="8376" y="30045"/>
                </a:lnTo>
                <a:lnTo>
                  <a:pt x="9068" y="30391"/>
                </a:lnTo>
                <a:lnTo>
                  <a:pt x="9784" y="30712"/>
                </a:lnTo>
                <a:lnTo>
                  <a:pt x="10501" y="31009"/>
                </a:lnTo>
                <a:lnTo>
                  <a:pt x="11242" y="31256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75"/>
                </a:lnTo>
                <a:lnTo>
                  <a:pt x="14355" y="31898"/>
                </a:lnTo>
                <a:lnTo>
                  <a:pt x="15171" y="31948"/>
                </a:lnTo>
                <a:lnTo>
                  <a:pt x="15986" y="31973"/>
                </a:lnTo>
                <a:lnTo>
                  <a:pt x="16826" y="31948"/>
                </a:lnTo>
                <a:lnTo>
                  <a:pt x="17642" y="31898"/>
                </a:lnTo>
                <a:lnTo>
                  <a:pt x="18432" y="31775"/>
                </a:lnTo>
                <a:lnTo>
                  <a:pt x="19223" y="31651"/>
                </a:lnTo>
                <a:lnTo>
                  <a:pt x="19989" y="31478"/>
                </a:lnTo>
                <a:lnTo>
                  <a:pt x="20755" y="31256"/>
                </a:lnTo>
                <a:lnTo>
                  <a:pt x="21496" y="31009"/>
                </a:lnTo>
                <a:lnTo>
                  <a:pt x="22213" y="30712"/>
                </a:lnTo>
                <a:lnTo>
                  <a:pt x="22929" y="30391"/>
                </a:lnTo>
                <a:lnTo>
                  <a:pt x="23621" y="30045"/>
                </a:lnTo>
                <a:lnTo>
                  <a:pt x="24288" y="29650"/>
                </a:lnTo>
                <a:lnTo>
                  <a:pt x="24931" y="29230"/>
                </a:lnTo>
                <a:lnTo>
                  <a:pt x="25548" y="28785"/>
                </a:lnTo>
                <a:lnTo>
                  <a:pt x="26166" y="28316"/>
                </a:lnTo>
                <a:lnTo>
                  <a:pt x="26734" y="27822"/>
                </a:lnTo>
                <a:lnTo>
                  <a:pt x="27302" y="27278"/>
                </a:lnTo>
                <a:lnTo>
                  <a:pt x="27821" y="26734"/>
                </a:lnTo>
                <a:lnTo>
                  <a:pt x="28340" y="26141"/>
                </a:lnTo>
                <a:lnTo>
                  <a:pt x="28810" y="25548"/>
                </a:lnTo>
                <a:lnTo>
                  <a:pt x="29254" y="24906"/>
                </a:lnTo>
                <a:lnTo>
                  <a:pt x="29674" y="24264"/>
                </a:lnTo>
                <a:lnTo>
                  <a:pt x="30045" y="23596"/>
                </a:lnTo>
                <a:lnTo>
                  <a:pt x="30416" y="22905"/>
                </a:lnTo>
                <a:lnTo>
                  <a:pt x="30737" y="22188"/>
                </a:lnTo>
                <a:lnTo>
                  <a:pt x="31009" y="21472"/>
                </a:lnTo>
                <a:lnTo>
                  <a:pt x="31256" y="20730"/>
                </a:lnTo>
                <a:lnTo>
                  <a:pt x="31478" y="19964"/>
                </a:lnTo>
                <a:lnTo>
                  <a:pt x="31651" y="19198"/>
                </a:lnTo>
                <a:lnTo>
                  <a:pt x="31799" y="18408"/>
                </a:lnTo>
                <a:lnTo>
                  <a:pt x="31898" y="17617"/>
                </a:lnTo>
                <a:lnTo>
                  <a:pt x="31972" y="16802"/>
                </a:lnTo>
                <a:lnTo>
                  <a:pt x="31997" y="15986"/>
                </a:lnTo>
                <a:lnTo>
                  <a:pt x="31972" y="15171"/>
                </a:lnTo>
                <a:lnTo>
                  <a:pt x="31898" y="14356"/>
                </a:lnTo>
                <a:lnTo>
                  <a:pt x="31799" y="13540"/>
                </a:lnTo>
                <a:lnTo>
                  <a:pt x="31651" y="12774"/>
                </a:lnTo>
                <a:lnTo>
                  <a:pt x="31478" y="11984"/>
                </a:lnTo>
                <a:lnTo>
                  <a:pt x="31256" y="11242"/>
                </a:lnTo>
                <a:lnTo>
                  <a:pt x="31009" y="10501"/>
                </a:lnTo>
                <a:lnTo>
                  <a:pt x="30737" y="9760"/>
                </a:lnTo>
                <a:lnTo>
                  <a:pt x="30416" y="9043"/>
                </a:lnTo>
                <a:lnTo>
                  <a:pt x="30045" y="8376"/>
                </a:lnTo>
                <a:lnTo>
                  <a:pt x="29674" y="7684"/>
                </a:lnTo>
                <a:lnTo>
                  <a:pt x="29254" y="7042"/>
                </a:lnTo>
                <a:lnTo>
                  <a:pt x="28810" y="6424"/>
                </a:lnTo>
                <a:lnTo>
                  <a:pt x="28340" y="5807"/>
                </a:lnTo>
                <a:lnTo>
                  <a:pt x="27821" y="5238"/>
                </a:lnTo>
                <a:lnTo>
                  <a:pt x="27302" y="4670"/>
                </a:lnTo>
                <a:lnTo>
                  <a:pt x="26734" y="4151"/>
                </a:lnTo>
                <a:lnTo>
                  <a:pt x="26166" y="3657"/>
                </a:lnTo>
                <a:lnTo>
                  <a:pt x="25548" y="3163"/>
                </a:lnTo>
                <a:lnTo>
                  <a:pt x="24931" y="2718"/>
                </a:lnTo>
                <a:lnTo>
                  <a:pt x="24288" y="2298"/>
                </a:lnTo>
                <a:lnTo>
                  <a:pt x="23621" y="1927"/>
                </a:lnTo>
                <a:lnTo>
                  <a:pt x="22929" y="1581"/>
                </a:lnTo>
                <a:lnTo>
                  <a:pt x="22213" y="1260"/>
                </a:lnTo>
                <a:lnTo>
                  <a:pt x="21496" y="964"/>
                </a:lnTo>
                <a:lnTo>
                  <a:pt x="20755" y="717"/>
                </a:lnTo>
                <a:lnTo>
                  <a:pt x="19989" y="494"/>
                </a:lnTo>
                <a:lnTo>
                  <a:pt x="19223" y="321"/>
                </a:lnTo>
                <a:lnTo>
                  <a:pt x="18432" y="173"/>
                </a:lnTo>
                <a:lnTo>
                  <a:pt x="17642" y="74"/>
                </a:lnTo>
                <a:lnTo>
                  <a:pt x="16826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 flipH="1">
            <a:off x="103744" y="983550"/>
            <a:ext cx="156156" cy="156190"/>
          </a:xfrm>
          <a:custGeom>
            <a:avLst/>
            <a:gdLst/>
            <a:ahLst/>
            <a:cxnLst/>
            <a:rect l="l" t="t" r="r" b="b"/>
            <a:pathLst>
              <a:path w="4522" h="4523" extrusionOk="0">
                <a:moveTo>
                  <a:pt x="2026" y="1"/>
                </a:moveTo>
                <a:lnTo>
                  <a:pt x="1804" y="50"/>
                </a:lnTo>
                <a:lnTo>
                  <a:pt x="1606" y="100"/>
                </a:lnTo>
                <a:lnTo>
                  <a:pt x="1384" y="174"/>
                </a:lnTo>
                <a:lnTo>
                  <a:pt x="1186" y="273"/>
                </a:lnTo>
                <a:lnTo>
                  <a:pt x="1013" y="371"/>
                </a:lnTo>
                <a:lnTo>
                  <a:pt x="840" y="520"/>
                </a:lnTo>
                <a:lnTo>
                  <a:pt x="667" y="668"/>
                </a:lnTo>
                <a:lnTo>
                  <a:pt x="519" y="816"/>
                </a:lnTo>
                <a:lnTo>
                  <a:pt x="395" y="989"/>
                </a:lnTo>
                <a:lnTo>
                  <a:pt x="272" y="1187"/>
                </a:lnTo>
                <a:lnTo>
                  <a:pt x="198" y="1385"/>
                </a:lnTo>
                <a:lnTo>
                  <a:pt x="99" y="1582"/>
                </a:lnTo>
                <a:lnTo>
                  <a:pt x="49" y="1805"/>
                </a:lnTo>
                <a:lnTo>
                  <a:pt x="25" y="2027"/>
                </a:lnTo>
                <a:lnTo>
                  <a:pt x="0" y="2249"/>
                </a:lnTo>
                <a:lnTo>
                  <a:pt x="25" y="2496"/>
                </a:lnTo>
                <a:lnTo>
                  <a:pt x="49" y="2719"/>
                </a:lnTo>
                <a:lnTo>
                  <a:pt x="99" y="2916"/>
                </a:lnTo>
                <a:lnTo>
                  <a:pt x="198" y="3139"/>
                </a:lnTo>
                <a:lnTo>
                  <a:pt x="272" y="3336"/>
                </a:lnTo>
                <a:lnTo>
                  <a:pt x="395" y="3509"/>
                </a:lnTo>
                <a:lnTo>
                  <a:pt x="519" y="3682"/>
                </a:lnTo>
                <a:lnTo>
                  <a:pt x="667" y="3855"/>
                </a:lnTo>
                <a:lnTo>
                  <a:pt x="840" y="4004"/>
                </a:lnTo>
                <a:lnTo>
                  <a:pt x="1013" y="4127"/>
                </a:lnTo>
                <a:lnTo>
                  <a:pt x="1186" y="4251"/>
                </a:lnTo>
                <a:lnTo>
                  <a:pt x="1384" y="4350"/>
                </a:lnTo>
                <a:lnTo>
                  <a:pt x="1606" y="4424"/>
                </a:lnTo>
                <a:lnTo>
                  <a:pt x="1804" y="4473"/>
                </a:lnTo>
                <a:lnTo>
                  <a:pt x="2026" y="4498"/>
                </a:lnTo>
                <a:lnTo>
                  <a:pt x="2273" y="4522"/>
                </a:lnTo>
                <a:lnTo>
                  <a:pt x="2496" y="4498"/>
                </a:lnTo>
                <a:lnTo>
                  <a:pt x="2718" y="4473"/>
                </a:lnTo>
                <a:lnTo>
                  <a:pt x="2940" y="4424"/>
                </a:lnTo>
                <a:lnTo>
                  <a:pt x="3138" y="4350"/>
                </a:lnTo>
                <a:lnTo>
                  <a:pt x="3336" y="4251"/>
                </a:lnTo>
                <a:lnTo>
                  <a:pt x="3533" y="4127"/>
                </a:lnTo>
                <a:lnTo>
                  <a:pt x="3706" y="4004"/>
                </a:lnTo>
                <a:lnTo>
                  <a:pt x="3854" y="3855"/>
                </a:lnTo>
                <a:lnTo>
                  <a:pt x="4003" y="3682"/>
                </a:lnTo>
                <a:lnTo>
                  <a:pt x="4151" y="3509"/>
                </a:lnTo>
                <a:lnTo>
                  <a:pt x="4250" y="3336"/>
                </a:lnTo>
                <a:lnTo>
                  <a:pt x="4349" y="3139"/>
                </a:lnTo>
                <a:lnTo>
                  <a:pt x="4423" y="2916"/>
                </a:lnTo>
                <a:lnTo>
                  <a:pt x="4472" y="2719"/>
                </a:lnTo>
                <a:lnTo>
                  <a:pt x="4522" y="2496"/>
                </a:lnTo>
                <a:lnTo>
                  <a:pt x="4522" y="2249"/>
                </a:lnTo>
                <a:lnTo>
                  <a:pt x="4522" y="2027"/>
                </a:lnTo>
                <a:lnTo>
                  <a:pt x="4472" y="1805"/>
                </a:lnTo>
                <a:lnTo>
                  <a:pt x="4423" y="1582"/>
                </a:lnTo>
                <a:lnTo>
                  <a:pt x="4349" y="1385"/>
                </a:lnTo>
                <a:lnTo>
                  <a:pt x="4250" y="1187"/>
                </a:lnTo>
                <a:lnTo>
                  <a:pt x="4151" y="989"/>
                </a:lnTo>
                <a:lnTo>
                  <a:pt x="4003" y="816"/>
                </a:lnTo>
                <a:lnTo>
                  <a:pt x="3854" y="668"/>
                </a:lnTo>
                <a:lnTo>
                  <a:pt x="3706" y="520"/>
                </a:lnTo>
                <a:lnTo>
                  <a:pt x="3533" y="371"/>
                </a:lnTo>
                <a:lnTo>
                  <a:pt x="3336" y="273"/>
                </a:lnTo>
                <a:lnTo>
                  <a:pt x="3138" y="174"/>
                </a:lnTo>
                <a:lnTo>
                  <a:pt x="2940" y="100"/>
                </a:lnTo>
                <a:lnTo>
                  <a:pt x="2718" y="50"/>
                </a:lnTo>
                <a:lnTo>
                  <a:pt x="24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 flipH="1">
            <a:off x="346429" y="1221362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53" y="25"/>
                </a:lnTo>
                <a:lnTo>
                  <a:pt x="3880" y="75"/>
                </a:lnTo>
                <a:lnTo>
                  <a:pt x="3732" y="149"/>
                </a:lnTo>
                <a:lnTo>
                  <a:pt x="3583" y="272"/>
                </a:lnTo>
                <a:lnTo>
                  <a:pt x="248" y="3583"/>
                </a:lnTo>
                <a:lnTo>
                  <a:pt x="149" y="3731"/>
                </a:lnTo>
                <a:lnTo>
                  <a:pt x="75" y="3880"/>
                </a:lnTo>
                <a:lnTo>
                  <a:pt x="26" y="4053"/>
                </a:lnTo>
                <a:lnTo>
                  <a:pt x="1" y="4226"/>
                </a:lnTo>
                <a:lnTo>
                  <a:pt x="26" y="4374"/>
                </a:lnTo>
                <a:lnTo>
                  <a:pt x="75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42"/>
                </a:lnTo>
                <a:lnTo>
                  <a:pt x="544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11" y="5041"/>
                </a:lnTo>
                <a:lnTo>
                  <a:pt x="1360" y="4942"/>
                </a:lnTo>
                <a:lnTo>
                  <a:pt x="1508" y="4843"/>
                </a:lnTo>
                <a:lnTo>
                  <a:pt x="4844" y="1508"/>
                </a:lnTo>
                <a:lnTo>
                  <a:pt x="4942" y="1384"/>
                </a:lnTo>
                <a:lnTo>
                  <a:pt x="5017" y="1211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7" y="569"/>
                </a:lnTo>
                <a:lnTo>
                  <a:pt x="4942" y="396"/>
                </a:lnTo>
                <a:lnTo>
                  <a:pt x="4844" y="272"/>
                </a:lnTo>
                <a:lnTo>
                  <a:pt x="4695" y="149"/>
                </a:lnTo>
                <a:lnTo>
                  <a:pt x="4547" y="75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 flipH="1">
            <a:off x="346429" y="1221362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90" y="0"/>
                </a:moveTo>
                <a:lnTo>
                  <a:pt x="717" y="25"/>
                </a:lnTo>
                <a:lnTo>
                  <a:pt x="544" y="75"/>
                </a:lnTo>
                <a:lnTo>
                  <a:pt x="396" y="149"/>
                </a:lnTo>
                <a:lnTo>
                  <a:pt x="248" y="272"/>
                </a:lnTo>
                <a:lnTo>
                  <a:pt x="149" y="396"/>
                </a:lnTo>
                <a:lnTo>
                  <a:pt x="75" y="569"/>
                </a:lnTo>
                <a:lnTo>
                  <a:pt x="26" y="717"/>
                </a:lnTo>
                <a:lnTo>
                  <a:pt x="1" y="890"/>
                </a:lnTo>
                <a:lnTo>
                  <a:pt x="26" y="1063"/>
                </a:lnTo>
                <a:lnTo>
                  <a:pt x="75" y="1211"/>
                </a:lnTo>
                <a:lnTo>
                  <a:pt x="149" y="1384"/>
                </a:lnTo>
                <a:lnTo>
                  <a:pt x="248" y="1508"/>
                </a:lnTo>
                <a:lnTo>
                  <a:pt x="3583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42"/>
                </a:lnTo>
                <a:lnTo>
                  <a:pt x="4844" y="4843"/>
                </a:lnTo>
                <a:lnTo>
                  <a:pt x="4942" y="4695"/>
                </a:lnTo>
                <a:lnTo>
                  <a:pt x="5017" y="4547"/>
                </a:lnTo>
                <a:lnTo>
                  <a:pt x="5066" y="4374"/>
                </a:lnTo>
                <a:lnTo>
                  <a:pt x="5091" y="4226"/>
                </a:lnTo>
                <a:lnTo>
                  <a:pt x="5066" y="4053"/>
                </a:lnTo>
                <a:lnTo>
                  <a:pt x="5017" y="3880"/>
                </a:lnTo>
                <a:lnTo>
                  <a:pt x="4942" y="3731"/>
                </a:lnTo>
                <a:lnTo>
                  <a:pt x="4844" y="3583"/>
                </a:lnTo>
                <a:lnTo>
                  <a:pt x="1508" y="272"/>
                </a:lnTo>
                <a:lnTo>
                  <a:pt x="1360" y="149"/>
                </a:lnTo>
                <a:lnTo>
                  <a:pt x="1211" y="75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 flipH="1">
            <a:off x="1724414" y="112979"/>
            <a:ext cx="224461" cy="224427"/>
          </a:xfrm>
          <a:custGeom>
            <a:avLst/>
            <a:gdLst/>
            <a:ahLst/>
            <a:cxnLst/>
            <a:rect l="l" t="t" r="r" b="b"/>
            <a:pathLst>
              <a:path w="6500" h="6499" extrusionOk="0">
                <a:moveTo>
                  <a:pt x="3262" y="1"/>
                </a:moveTo>
                <a:lnTo>
                  <a:pt x="2916" y="25"/>
                </a:lnTo>
                <a:lnTo>
                  <a:pt x="2595" y="75"/>
                </a:lnTo>
                <a:lnTo>
                  <a:pt x="2299" y="149"/>
                </a:lnTo>
                <a:lnTo>
                  <a:pt x="2002" y="272"/>
                </a:lnTo>
                <a:lnTo>
                  <a:pt x="1706" y="396"/>
                </a:lnTo>
                <a:lnTo>
                  <a:pt x="1434" y="569"/>
                </a:lnTo>
                <a:lnTo>
                  <a:pt x="1187" y="742"/>
                </a:lnTo>
                <a:lnTo>
                  <a:pt x="964" y="964"/>
                </a:lnTo>
                <a:lnTo>
                  <a:pt x="742" y="1187"/>
                </a:lnTo>
                <a:lnTo>
                  <a:pt x="569" y="1434"/>
                </a:lnTo>
                <a:lnTo>
                  <a:pt x="396" y="1705"/>
                </a:lnTo>
                <a:lnTo>
                  <a:pt x="273" y="2002"/>
                </a:lnTo>
                <a:lnTo>
                  <a:pt x="149" y="2298"/>
                </a:lnTo>
                <a:lnTo>
                  <a:pt x="75" y="2595"/>
                </a:lnTo>
                <a:lnTo>
                  <a:pt x="26" y="2916"/>
                </a:lnTo>
                <a:lnTo>
                  <a:pt x="1" y="3262"/>
                </a:lnTo>
                <a:lnTo>
                  <a:pt x="26" y="3583"/>
                </a:lnTo>
                <a:lnTo>
                  <a:pt x="75" y="3904"/>
                </a:lnTo>
                <a:lnTo>
                  <a:pt x="149" y="4226"/>
                </a:lnTo>
                <a:lnTo>
                  <a:pt x="273" y="4522"/>
                </a:lnTo>
                <a:lnTo>
                  <a:pt x="396" y="4794"/>
                </a:lnTo>
                <a:lnTo>
                  <a:pt x="569" y="5066"/>
                </a:lnTo>
                <a:lnTo>
                  <a:pt x="742" y="5313"/>
                </a:lnTo>
                <a:lnTo>
                  <a:pt x="964" y="5560"/>
                </a:lnTo>
                <a:lnTo>
                  <a:pt x="1187" y="5758"/>
                </a:lnTo>
                <a:lnTo>
                  <a:pt x="1434" y="5955"/>
                </a:lnTo>
                <a:lnTo>
                  <a:pt x="1706" y="6103"/>
                </a:lnTo>
                <a:lnTo>
                  <a:pt x="2002" y="6252"/>
                </a:lnTo>
                <a:lnTo>
                  <a:pt x="2299" y="6351"/>
                </a:lnTo>
                <a:lnTo>
                  <a:pt x="2595" y="6425"/>
                </a:lnTo>
                <a:lnTo>
                  <a:pt x="2916" y="6474"/>
                </a:lnTo>
                <a:lnTo>
                  <a:pt x="3262" y="6499"/>
                </a:lnTo>
                <a:lnTo>
                  <a:pt x="3584" y="6474"/>
                </a:lnTo>
                <a:lnTo>
                  <a:pt x="3905" y="6425"/>
                </a:lnTo>
                <a:lnTo>
                  <a:pt x="4226" y="6351"/>
                </a:lnTo>
                <a:lnTo>
                  <a:pt x="4522" y="6252"/>
                </a:lnTo>
                <a:lnTo>
                  <a:pt x="4794" y="6103"/>
                </a:lnTo>
                <a:lnTo>
                  <a:pt x="5066" y="5955"/>
                </a:lnTo>
                <a:lnTo>
                  <a:pt x="5313" y="5758"/>
                </a:lnTo>
                <a:lnTo>
                  <a:pt x="5560" y="5560"/>
                </a:lnTo>
                <a:lnTo>
                  <a:pt x="5758" y="5313"/>
                </a:lnTo>
                <a:lnTo>
                  <a:pt x="5956" y="5066"/>
                </a:lnTo>
                <a:lnTo>
                  <a:pt x="6104" y="4794"/>
                </a:lnTo>
                <a:lnTo>
                  <a:pt x="6252" y="4522"/>
                </a:lnTo>
                <a:lnTo>
                  <a:pt x="6351" y="4226"/>
                </a:lnTo>
                <a:lnTo>
                  <a:pt x="6450" y="3904"/>
                </a:lnTo>
                <a:lnTo>
                  <a:pt x="6474" y="3583"/>
                </a:lnTo>
                <a:lnTo>
                  <a:pt x="6499" y="3262"/>
                </a:lnTo>
                <a:lnTo>
                  <a:pt x="6474" y="2916"/>
                </a:lnTo>
                <a:lnTo>
                  <a:pt x="6450" y="2595"/>
                </a:lnTo>
                <a:lnTo>
                  <a:pt x="6351" y="2298"/>
                </a:lnTo>
                <a:lnTo>
                  <a:pt x="6252" y="2002"/>
                </a:lnTo>
                <a:lnTo>
                  <a:pt x="6104" y="1705"/>
                </a:lnTo>
                <a:lnTo>
                  <a:pt x="5956" y="1434"/>
                </a:lnTo>
                <a:lnTo>
                  <a:pt x="5758" y="1187"/>
                </a:lnTo>
                <a:lnTo>
                  <a:pt x="5560" y="964"/>
                </a:lnTo>
                <a:lnTo>
                  <a:pt x="5313" y="742"/>
                </a:lnTo>
                <a:lnTo>
                  <a:pt x="5066" y="569"/>
                </a:lnTo>
                <a:lnTo>
                  <a:pt x="4794" y="396"/>
                </a:lnTo>
                <a:lnTo>
                  <a:pt x="4522" y="272"/>
                </a:lnTo>
                <a:lnTo>
                  <a:pt x="4226" y="149"/>
                </a:lnTo>
                <a:lnTo>
                  <a:pt x="3905" y="75"/>
                </a:lnTo>
                <a:lnTo>
                  <a:pt x="3584" y="25"/>
                </a:lnTo>
                <a:lnTo>
                  <a:pt x="32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 flipH="1">
            <a:off x="8015222" y="4897653"/>
            <a:ext cx="109261" cy="109226"/>
          </a:xfrm>
          <a:custGeom>
            <a:avLst/>
            <a:gdLst/>
            <a:ahLst/>
            <a:cxnLst/>
            <a:rect l="l" t="t" r="r" b="b"/>
            <a:pathLst>
              <a:path w="3164" h="3163" extrusionOk="0">
                <a:moveTo>
                  <a:pt x="1582" y="0"/>
                </a:moveTo>
                <a:lnTo>
                  <a:pt x="1409" y="25"/>
                </a:lnTo>
                <a:lnTo>
                  <a:pt x="1261" y="50"/>
                </a:lnTo>
                <a:lnTo>
                  <a:pt x="1112" y="74"/>
                </a:lnTo>
                <a:lnTo>
                  <a:pt x="964" y="124"/>
                </a:lnTo>
                <a:lnTo>
                  <a:pt x="840" y="198"/>
                </a:lnTo>
                <a:lnTo>
                  <a:pt x="692" y="272"/>
                </a:lnTo>
                <a:lnTo>
                  <a:pt x="470" y="470"/>
                </a:lnTo>
                <a:lnTo>
                  <a:pt x="272" y="717"/>
                </a:lnTo>
                <a:lnTo>
                  <a:pt x="198" y="840"/>
                </a:lnTo>
                <a:lnTo>
                  <a:pt x="124" y="964"/>
                </a:lnTo>
                <a:lnTo>
                  <a:pt x="75" y="1112"/>
                </a:lnTo>
                <a:lnTo>
                  <a:pt x="50" y="1260"/>
                </a:lnTo>
                <a:lnTo>
                  <a:pt x="25" y="1433"/>
                </a:lnTo>
                <a:lnTo>
                  <a:pt x="0" y="1582"/>
                </a:lnTo>
                <a:lnTo>
                  <a:pt x="25" y="1754"/>
                </a:lnTo>
                <a:lnTo>
                  <a:pt x="50" y="1903"/>
                </a:lnTo>
                <a:lnTo>
                  <a:pt x="75" y="2051"/>
                </a:lnTo>
                <a:lnTo>
                  <a:pt x="124" y="2199"/>
                </a:lnTo>
                <a:lnTo>
                  <a:pt x="198" y="2323"/>
                </a:lnTo>
                <a:lnTo>
                  <a:pt x="272" y="2471"/>
                </a:lnTo>
                <a:lnTo>
                  <a:pt x="470" y="2693"/>
                </a:lnTo>
                <a:lnTo>
                  <a:pt x="692" y="2891"/>
                </a:lnTo>
                <a:lnTo>
                  <a:pt x="840" y="2965"/>
                </a:lnTo>
                <a:lnTo>
                  <a:pt x="964" y="3039"/>
                </a:lnTo>
                <a:lnTo>
                  <a:pt x="1112" y="3089"/>
                </a:lnTo>
                <a:lnTo>
                  <a:pt x="1261" y="3113"/>
                </a:lnTo>
                <a:lnTo>
                  <a:pt x="1409" y="3138"/>
                </a:lnTo>
                <a:lnTo>
                  <a:pt x="1582" y="3163"/>
                </a:lnTo>
                <a:lnTo>
                  <a:pt x="1730" y="3138"/>
                </a:lnTo>
                <a:lnTo>
                  <a:pt x="1903" y="3113"/>
                </a:lnTo>
                <a:lnTo>
                  <a:pt x="2051" y="3089"/>
                </a:lnTo>
                <a:lnTo>
                  <a:pt x="2199" y="3039"/>
                </a:lnTo>
                <a:lnTo>
                  <a:pt x="2323" y="2965"/>
                </a:lnTo>
                <a:lnTo>
                  <a:pt x="2471" y="2891"/>
                </a:lnTo>
                <a:lnTo>
                  <a:pt x="2694" y="2693"/>
                </a:lnTo>
                <a:lnTo>
                  <a:pt x="2891" y="2471"/>
                </a:lnTo>
                <a:lnTo>
                  <a:pt x="2965" y="2323"/>
                </a:lnTo>
                <a:lnTo>
                  <a:pt x="3039" y="2199"/>
                </a:lnTo>
                <a:lnTo>
                  <a:pt x="3089" y="2051"/>
                </a:lnTo>
                <a:lnTo>
                  <a:pt x="3114" y="1903"/>
                </a:lnTo>
                <a:lnTo>
                  <a:pt x="3138" y="1754"/>
                </a:lnTo>
                <a:lnTo>
                  <a:pt x="3163" y="1582"/>
                </a:lnTo>
                <a:lnTo>
                  <a:pt x="3138" y="1433"/>
                </a:lnTo>
                <a:lnTo>
                  <a:pt x="3114" y="1260"/>
                </a:lnTo>
                <a:lnTo>
                  <a:pt x="3089" y="1112"/>
                </a:lnTo>
                <a:lnTo>
                  <a:pt x="3039" y="964"/>
                </a:lnTo>
                <a:lnTo>
                  <a:pt x="2965" y="840"/>
                </a:lnTo>
                <a:lnTo>
                  <a:pt x="2891" y="717"/>
                </a:lnTo>
                <a:lnTo>
                  <a:pt x="2694" y="470"/>
                </a:lnTo>
                <a:lnTo>
                  <a:pt x="2471" y="272"/>
                </a:lnTo>
                <a:lnTo>
                  <a:pt x="2323" y="198"/>
                </a:lnTo>
                <a:lnTo>
                  <a:pt x="2199" y="124"/>
                </a:lnTo>
                <a:lnTo>
                  <a:pt x="2051" y="74"/>
                </a:lnTo>
                <a:lnTo>
                  <a:pt x="1903" y="50"/>
                </a:lnTo>
                <a:lnTo>
                  <a:pt x="1730" y="25"/>
                </a:lnTo>
                <a:lnTo>
                  <a:pt x="158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"/>
          <p:cNvSpPr/>
          <p:nvPr/>
        </p:nvSpPr>
        <p:spPr>
          <a:xfrm flipH="1">
            <a:off x="8764297" y="4419808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1977450" y="1669809"/>
            <a:ext cx="5189100" cy="21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>
            <a:spLocks noGrp="1"/>
          </p:cNvSpPr>
          <p:nvPr>
            <p:ph type="title"/>
          </p:nvPr>
        </p:nvSpPr>
        <p:spPr>
          <a:xfrm>
            <a:off x="1404450" y="1441800"/>
            <a:ext cx="6335100" cy="22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7774866" y="164075"/>
            <a:ext cx="1104108" cy="1104971"/>
          </a:xfrm>
          <a:custGeom>
            <a:avLst/>
            <a:gdLst/>
            <a:ahLst/>
            <a:cxnLst/>
            <a:rect l="l" t="t" r="r" b="b"/>
            <a:pathLst>
              <a:path w="31973" h="31998" extrusionOk="0">
                <a:moveTo>
                  <a:pt x="15986" y="717"/>
                </a:moveTo>
                <a:lnTo>
                  <a:pt x="16777" y="741"/>
                </a:lnTo>
                <a:lnTo>
                  <a:pt x="17543" y="791"/>
                </a:lnTo>
                <a:lnTo>
                  <a:pt x="18309" y="889"/>
                </a:lnTo>
                <a:lnTo>
                  <a:pt x="19075" y="1038"/>
                </a:lnTo>
                <a:lnTo>
                  <a:pt x="19816" y="1186"/>
                </a:lnTo>
                <a:lnTo>
                  <a:pt x="20533" y="1408"/>
                </a:lnTo>
                <a:lnTo>
                  <a:pt x="21249" y="1655"/>
                </a:lnTo>
                <a:lnTo>
                  <a:pt x="21941" y="1927"/>
                </a:lnTo>
                <a:lnTo>
                  <a:pt x="22608" y="2224"/>
                </a:lnTo>
                <a:lnTo>
                  <a:pt x="23275" y="2570"/>
                </a:lnTo>
                <a:lnTo>
                  <a:pt x="23918" y="2940"/>
                </a:lnTo>
                <a:lnTo>
                  <a:pt x="24535" y="3336"/>
                </a:lnTo>
                <a:lnTo>
                  <a:pt x="25128" y="3756"/>
                </a:lnTo>
                <a:lnTo>
                  <a:pt x="25697" y="4200"/>
                </a:lnTo>
                <a:lnTo>
                  <a:pt x="26265" y="4695"/>
                </a:lnTo>
                <a:lnTo>
                  <a:pt x="26784" y="5189"/>
                </a:lnTo>
                <a:lnTo>
                  <a:pt x="27303" y="5732"/>
                </a:lnTo>
                <a:lnTo>
                  <a:pt x="27772" y="6276"/>
                </a:lnTo>
                <a:lnTo>
                  <a:pt x="28242" y="6869"/>
                </a:lnTo>
                <a:lnTo>
                  <a:pt x="28662" y="7462"/>
                </a:lnTo>
                <a:lnTo>
                  <a:pt x="29057" y="8080"/>
                </a:lnTo>
                <a:lnTo>
                  <a:pt x="29428" y="8722"/>
                </a:lnTo>
                <a:lnTo>
                  <a:pt x="29774" y="9389"/>
                </a:lnTo>
                <a:lnTo>
                  <a:pt x="30070" y="10056"/>
                </a:lnTo>
                <a:lnTo>
                  <a:pt x="30342" y="10748"/>
                </a:lnTo>
                <a:lnTo>
                  <a:pt x="30589" y="11465"/>
                </a:lnTo>
                <a:lnTo>
                  <a:pt x="30787" y="12181"/>
                </a:lnTo>
                <a:lnTo>
                  <a:pt x="30960" y="12922"/>
                </a:lnTo>
                <a:lnTo>
                  <a:pt x="31108" y="13664"/>
                </a:lnTo>
                <a:lnTo>
                  <a:pt x="31207" y="14430"/>
                </a:lnTo>
                <a:lnTo>
                  <a:pt x="31256" y="15220"/>
                </a:lnTo>
                <a:lnTo>
                  <a:pt x="31281" y="16011"/>
                </a:lnTo>
                <a:lnTo>
                  <a:pt x="31256" y="16777"/>
                </a:lnTo>
                <a:lnTo>
                  <a:pt x="31207" y="17568"/>
                </a:lnTo>
                <a:lnTo>
                  <a:pt x="31108" y="18333"/>
                </a:lnTo>
                <a:lnTo>
                  <a:pt x="30960" y="19075"/>
                </a:lnTo>
                <a:lnTo>
                  <a:pt x="30787" y="19816"/>
                </a:lnTo>
                <a:lnTo>
                  <a:pt x="30589" y="20532"/>
                </a:lnTo>
                <a:lnTo>
                  <a:pt x="30342" y="21249"/>
                </a:lnTo>
                <a:lnTo>
                  <a:pt x="30070" y="21941"/>
                </a:lnTo>
                <a:lnTo>
                  <a:pt x="29774" y="22608"/>
                </a:lnTo>
                <a:lnTo>
                  <a:pt x="29428" y="23275"/>
                </a:lnTo>
                <a:lnTo>
                  <a:pt x="29057" y="23918"/>
                </a:lnTo>
                <a:lnTo>
                  <a:pt x="28662" y="24535"/>
                </a:lnTo>
                <a:lnTo>
                  <a:pt x="28242" y="25128"/>
                </a:lnTo>
                <a:lnTo>
                  <a:pt x="27772" y="25721"/>
                </a:lnTo>
                <a:lnTo>
                  <a:pt x="27303" y="26265"/>
                </a:lnTo>
                <a:lnTo>
                  <a:pt x="26784" y="26808"/>
                </a:lnTo>
                <a:lnTo>
                  <a:pt x="26265" y="27303"/>
                </a:lnTo>
                <a:lnTo>
                  <a:pt x="25697" y="27797"/>
                </a:lnTo>
                <a:lnTo>
                  <a:pt x="25128" y="28241"/>
                </a:lnTo>
                <a:lnTo>
                  <a:pt x="24535" y="28661"/>
                </a:lnTo>
                <a:lnTo>
                  <a:pt x="23918" y="29057"/>
                </a:lnTo>
                <a:lnTo>
                  <a:pt x="23275" y="29427"/>
                </a:lnTo>
                <a:lnTo>
                  <a:pt x="22608" y="29773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3" y="30589"/>
                </a:lnTo>
                <a:lnTo>
                  <a:pt x="19816" y="30811"/>
                </a:lnTo>
                <a:lnTo>
                  <a:pt x="19075" y="30959"/>
                </a:lnTo>
                <a:lnTo>
                  <a:pt x="18309" y="31108"/>
                </a:lnTo>
                <a:lnTo>
                  <a:pt x="17543" y="31206"/>
                </a:lnTo>
                <a:lnTo>
                  <a:pt x="16777" y="31256"/>
                </a:lnTo>
                <a:lnTo>
                  <a:pt x="15986" y="31281"/>
                </a:lnTo>
                <a:lnTo>
                  <a:pt x="15196" y="31256"/>
                </a:lnTo>
                <a:lnTo>
                  <a:pt x="14430" y="31206"/>
                </a:lnTo>
                <a:lnTo>
                  <a:pt x="13664" y="31108"/>
                </a:lnTo>
                <a:lnTo>
                  <a:pt x="12923" y="30959"/>
                </a:lnTo>
                <a:lnTo>
                  <a:pt x="12181" y="30811"/>
                </a:lnTo>
                <a:lnTo>
                  <a:pt x="11440" y="30589"/>
                </a:lnTo>
                <a:lnTo>
                  <a:pt x="10748" y="30342"/>
                </a:lnTo>
                <a:lnTo>
                  <a:pt x="10057" y="30070"/>
                </a:lnTo>
                <a:lnTo>
                  <a:pt x="9365" y="29773"/>
                </a:lnTo>
                <a:lnTo>
                  <a:pt x="8722" y="29427"/>
                </a:lnTo>
                <a:lnTo>
                  <a:pt x="8080" y="29057"/>
                </a:lnTo>
                <a:lnTo>
                  <a:pt x="7462" y="28661"/>
                </a:lnTo>
                <a:lnTo>
                  <a:pt x="6845" y="28241"/>
                </a:lnTo>
                <a:lnTo>
                  <a:pt x="6276" y="27797"/>
                </a:lnTo>
                <a:lnTo>
                  <a:pt x="5708" y="27303"/>
                </a:lnTo>
                <a:lnTo>
                  <a:pt x="5189" y="26808"/>
                </a:lnTo>
                <a:lnTo>
                  <a:pt x="4670" y="26265"/>
                </a:lnTo>
                <a:lnTo>
                  <a:pt x="4201" y="25721"/>
                </a:lnTo>
                <a:lnTo>
                  <a:pt x="3756" y="25128"/>
                </a:lnTo>
                <a:lnTo>
                  <a:pt x="3311" y="24535"/>
                </a:lnTo>
                <a:lnTo>
                  <a:pt x="2916" y="23918"/>
                </a:lnTo>
                <a:lnTo>
                  <a:pt x="2545" y="23275"/>
                </a:lnTo>
                <a:lnTo>
                  <a:pt x="2224" y="22608"/>
                </a:lnTo>
                <a:lnTo>
                  <a:pt x="1903" y="21941"/>
                </a:lnTo>
                <a:lnTo>
                  <a:pt x="1631" y="21249"/>
                </a:lnTo>
                <a:lnTo>
                  <a:pt x="1384" y="20532"/>
                </a:lnTo>
                <a:lnTo>
                  <a:pt x="1186" y="19816"/>
                </a:lnTo>
                <a:lnTo>
                  <a:pt x="1013" y="19075"/>
                </a:lnTo>
                <a:lnTo>
                  <a:pt x="890" y="18333"/>
                </a:lnTo>
                <a:lnTo>
                  <a:pt x="791" y="17568"/>
                </a:lnTo>
                <a:lnTo>
                  <a:pt x="717" y="16777"/>
                </a:lnTo>
                <a:lnTo>
                  <a:pt x="717" y="16011"/>
                </a:lnTo>
                <a:lnTo>
                  <a:pt x="717" y="15220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922"/>
                </a:lnTo>
                <a:lnTo>
                  <a:pt x="1186" y="12181"/>
                </a:lnTo>
                <a:lnTo>
                  <a:pt x="1384" y="11465"/>
                </a:lnTo>
                <a:lnTo>
                  <a:pt x="1631" y="10748"/>
                </a:lnTo>
                <a:lnTo>
                  <a:pt x="1903" y="10056"/>
                </a:lnTo>
                <a:lnTo>
                  <a:pt x="2224" y="9389"/>
                </a:lnTo>
                <a:lnTo>
                  <a:pt x="2545" y="8722"/>
                </a:lnTo>
                <a:lnTo>
                  <a:pt x="2916" y="8080"/>
                </a:lnTo>
                <a:lnTo>
                  <a:pt x="3311" y="7462"/>
                </a:lnTo>
                <a:lnTo>
                  <a:pt x="3756" y="6869"/>
                </a:lnTo>
                <a:lnTo>
                  <a:pt x="4201" y="6276"/>
                </a:lnTo>
                <a:lnTo>
                  <a:pt x="4670" y="5732"/>
                </a:lnTo>
                <a:lnTo>
                  <a:pt x="5189" y="5189"/>
                </a:lnTo>
                <a:lnTo>
                  <a:pt x="5708" y="4695"/>
                </a:lnTo>
                <a:lnTo>
                  <a:pt x="6276" y="4200"/>
                </a:lnTo>
                <a:lnTo>
                  <a:pt x="6845" y="3756"/>
                </a:lnTo>
                <a:lnTo>
                  <a:pt x="7462" y="3336"/>
                </a:lnTo>
                <a:lnTo>
                  <a:pt x="8080" y="2940"/>
                </a:lnTo>
                <a:lnTo>
                  <a:pt x="8722" y="2570"/>
                </a:lnTo>
                <a:lnTo>
                  <a:pt x="9365" y="2224"/>
                </a:lnTo>
                <a:lnTo>
                  <a:pt x="10057" y="1927"/>
                </a:lnTo>
                <a:lnTo>
                  <a:pt x="10748" y="1655"/>
                </a:lnTo>
                <a:lnTo>
                  <a:pt x="11440" y="1408"/>
                </a:lnTo>
                <a:lnTo>
                  <a:pt x="12181" y="1186"/>
                </a:lnTo>
                <a:lnTo>
                  <a:pt x="12923" y="1038"/>
                </a:lnTo>
                <a:lnTo>
                  <a:pt x="13664" y="889"/>
                </a:lnTo>
                <a:lnTo>
                  <a:pt x="14430" y="791"/>
                </a:lnTo>
                <a:lnTo>
                  <a:pt x="15196" y="741"/>
                </a:lnTo>
                <a:lnTo>
                  <a:pt x="15986" y="717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6" y="99"/>
                </a:lnTo>
                <a:lnTo>
                  <a:pt x="13565" y="198"/>
                </a:lnTo>
                <a:lnTo>
                  <a:pt x="12774" y="346"/>
                </a:lnTo>
                <a:lnTo>
                  <a:pt x="12008" y="519"/>
                </a:lnTo>
                <a:lnTo>
                  <a:pt x="11243" y="741"/>
                </a:lnTo>
                <a:lnTo>
                  <a:pt x="10501" y="988"/>
                </a:lnTo>
                <a:lnTo>
                  <a:pt x="9760" y="1260"/>
                </a:lnTo>
                <a:lnTo>
                  <a:pt x="9068" y="1581"/>
                </a:lnTo>
                <a:lnTo>
                  <a:pt x="8376" y="1952"/>
                </a:lnTo>
                <a:lnTo>
                  <a:pt x="7709" y="2323"/>
                </a:lnTo>
                <a:lnTo>
                  <a:pt x="7067" y="2743"/>
                </a:lnTo>
                <a:lnTo>
                  <a:pt x="6424" y="3187"/>
                </a:lnTo>
                <a:lnTo>
                  <a:pt x="5831" y="3657"/>
                </a:lnTo>
                <a:lnTo>
                  <a:pt x="5238" y="4176"/>
                </a:lnTo>
                <a:lnTo>
                  <a:pt x="4695" y="4695"/>
                </a:lnTo>
                <a:lnTo>
                  <a:pt x="4151" y="5263"/>
                </a:lnTo>
                <a:lnTo>
                  <a:pt x="3657" y="5831"/>
                </a:lnTo>
                <a:lnTo>
                  <a:pt x="3188" y="6449"/>
                </a:lnTo>
                <a:lnTo>
                  <a:pt x="2743" y="7067"/>
                </a:lnTo>
                <a:lnTo>
                  <a:pt x="2323" y="7709"/>
                </a:lnTo>
                <a:lnTo>
                  <a:pt x="1928" y="8376"/>
                </a:lnTo>
                <a:lnTo>
                  <a:pt x="1582" y="9068"/>
                </a:lnTo>
                <a:lnTo>
                  <a:pt x="1260" y="9784"/>
                </a:lnTo>
                <a:lnTo>
                  <a:pt x="964" y="10501"/>
                </a:lnTo>
                <a:lnTo>
                  <a:pt x="717" y="11242"/>
                </a:lnTo>
                <a:lnTo>
                  <a:pt x="495" y="12008"/>
                </a:lnTo>
                <a:lnTo>
                  <a:pt x="322" y="12774"/>
                </a:lnTo>
                <a:lnTo>
                  <a:pt x="173" y="13565"/>
                </a:lnTo>
                <a:lnTo>
                  <a:pt x="74" y="14355"/>
                </a:lnTo>
                <a:lnTo>
                  <a:pt x="25" y="15171"/>
                </a:lnTo>
                <a:lnTo>
                  <a:pt x="0" y="16011"/>
                </a:lnTo>
                <a:lnTo>
                  <a:pt x="25" y="16826"/>
                </a:lnTo>
                <a:lnTo>
                  <a:pt x="74" y="17642"/>
                </a:lnTo>
                <a:lnTo>
                  <a:pt x="173" y="18432"/>
                </a:lnTo>
                <a:lnTo>
                  <a:pt x="322" y="19223"/>
                </a:lnTo>
                <a:lnTo>
                  <a:pt x="495" y="19989"/>
                </a:lnTo>
                <a:lnTo>
                  <a:pt x="717" y="20755"/>
                </a:lnTo>
                <a:lnTo>
                  <a:pt x="964" y="21496"/>
                </a:lnTo>
                <a:lnTo>
                  <a:pt x="1260" y="22213"/>
                </a:lnTo>
                <a:lnTo>
                  <a:pt x="1582" y="22929"/>
                </a:lnTo>
                <a:lnTo>
                  <a:pt x="1928" y="23621"/>
                </a:lnTo>
                <a:lnTo>
                  <a:pt x="2323" y="24288"/>
                </a:lnTo>
                <a:lnTo>
                  <a:pt x="2743" y="24931"/>
                </a:lnTo>
                <a:lnTo>
                  <a:pt x="3188" y="25548"/>
                </a:lnTo>
                <a:lnTo>
                  <a:pt x="3657" y="26166"/>
                </a:lnTo>
                <a:lnTo>
                  <a:pt x="4151" y="26734"/>
                </a:lnTo>
                <a:lnTo>
                  <a:pt x="4695" y="27303"/>
                </a:lnTo>
                <a:lnTo>
                  <a:pt x="5238" y="27821"/>
                </a:lnTo>
                <a:lnTo>
                  <a:pt x="5831" y="28340"/>
                </a:lnTo>
                <a:lnTo>
                  <a:pt x="6424" y="28810"/>
                </a:lnTo>
                <a:lnTo>
                  <a:pt x="7067" y="29254"/>
                </a:lnTo>
                <a:lnTo>
                  <a:pt x="7709" y="29675"/>
                </a:lnTo>
                <a:lnTo>
                  <a:pt x="8376" y="30045"/>
                </a:lnTo>
                <a:lnTo>
                  <a:pt x="9068" y="30416"/>
                </a:lnTo>
                <a:lnTo>
                  <a:pt x="9760" y="30737"/>
                </a:lnTo>
                <a:lnTo>
                  <a:pt x="10501" y="31009"/>
                </a:lnTo>
                <a:lnTo>
                  <a:pt x="11243" y="31281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99"/>
                </a:lnTo>
                <a:lnTo>
                  <a:pt x="14356" y="31898"/>
                </a:lnTo>
                <a:lnTo>
                  <a:pt x="15171" y="31972"/>
                </a:lnTo>
                <a:lnTo>
                  <a:pt x="15986" y="31997"/>
                </a:lnTo>
                <a:lnTo>
                  <a:pt x="16802" y="31972"/>
                </a:lnTo>
                <a:lnTo>
                  <a:pt x="17617" y="31898"/>
                </a:lnTo>
                <a:lnTo>
                  <a:pt x="18433" y="31799"/>
                </a:lnTo>
                <a:lnTo>
                  <a:pt x="19199" y="31651"/>
                </a:lnTo>
                <a:lnTo>
                  <a:pt x="19989" y="31478"/>
                </a:lnTo>
                <a:lnTo>
                  <a:pt x="20730" y="31281"/>
                </a:lnTo>
                <a:lnTo>
                  <a:pt x="21472" y="31009"/>
                </a:lnTo>
                <a:lnTo>
                  <a:pt x="22213" y="30737"/>
                </a:lnTo>
                <a:lnTo>
                  <a:pt x="22905" y="30416"/>
                </a:lnTo>
                <a:lnTo>
                  <a:pt x="23597" y="30045"/>
                </a:lnTo>
                <a:lnTo>
                  <a:pt x="24264" y="29675"/>
                </a:lnTo>
                <a:lnTo>
                  <a:pt x="24931" y="29254"/>
                </a:lnTo>
                <a:lnTo>
                  <a:pt x="25549" y="28810"/>
                </a:lnTo>
                <a:lnTo>
                  <a:pt x="26166" y="28340"/>
                </a:lnTo>
                <a:lnTo>
                  <a:pt x="26735" y="27821"/>
                </a:lnTo>
                <a:lnTo>
                  <a:pt x="27303" y="27303"/>
                </a:lnTo>
                <a:lnTo>
                  <a:pt x="27822" y="26734"/>
                </a:lnTo>
                <a:lnTo>
                  <a:pt x="28316" y="26166"/>
                </a:lnTo>
                <a:lnTo>
                  <a:pt x="28810" y="25548"/>
                </a:lnTo>
                <a:lnTo>
                  <a:pt x="29255" y="24931"/>
                </a:lnTo>
                <a:lnTo>
                  <a:pt x="29650" y="24288"/>
                </a:lnTo>
                <a:lnTo>
                  <a:pt x="30045" y="23621"/>
                </a:lnTo>
                <a:lnTo>
                  <a:pt x="30391" y="22929"/>
                </a:lnTo>
                <a:lnTo>
                  <a:pt x="30713" y="22213"/>
                </a:lnTo>
                <a:lnTo>
                  <a:pt x="31009" y="21496"/>
                </a:lnTo>
                <a:lnTo>
                  <a:pt x="31256" y="20755"/>
                </a:lnTo>
                <a:lnTo>
                  <a:pt x="31478" y="19989"/>
                </a:lnTo>
                <a:lnTo>
                  <a:pt x="31651" y="19223"/>
                </a:lnTo>
                <a:lnTo>
                  <a:pt x="31800" y="18432"/>
                </a:lnTo>
                <a:lnTo>
                  <a:pt x="31899" y="17642"/>
                </a:lnTo>
                <a:lnTo>
                  <a:pt x="31948" y="16826"/>
                </a:lnTo>
                <a:lnTo>
                  <a:pt x="31973" y="16011"/>
                </a:lnTo>
                <a:lnTo>
                  <a:pt x="31948" y="15171"/>
                </a:lnTo>
                <a:lnTo>
                  <a:pt x="31899" y="14355"/>
                </a:lnTo>
                <a:lnTo>
                  <a:pt x="31800" y="13565"/>
                </a:lnTo>
                <a:lnTo>
                  <a:pt x="31651" y="12774"/>
                </a:lnTo>
                <a:lnTo>
                  <a:pt x="31478" y="12008"/>
                </a:lnTo>
                <a:lnTo>
                  <a:pt x="31256" y="11242"/>
                </a:lnTo>
                <a:lnTo>
                  <a:pt x="31009" y="10501"/>
                </a:lnTo>
                <a:lnTo>
                  <a:pt x="30713" y="9784"/>
                </a:lnTo>
                <a:lnTo>
                  <a:pt x="30391" y="9068"/>
                </a:lnTo>
                <a:lnTo>
                  <a:pt x="30045" y="8376"/>
                </a:lnTo>
                <a:lnTo>
                  <a:pt x="29650" y="7709"/>
                </a:lnTo>
                <a:lnTo>
                  <a:pt x="29255" y="7067"/>
                </a:lnTo>
                <a:lnTo>
                  <a:pt x="28810" y="6449"/>
                </a:lnTo>
                <a:lnTo>
                  <a:pt x="28316" y="5831"/>
                </a:lnTo>
                <a:lnTo>
                  <a:pt x="27822" y="5263"/>
                </a:lnTo>
                <a:lnTo>
                  <a:pt x="27303" y="4695"/>
                </a:lnTo>
                <a:lnTo>
                  <a:pt x="26735" y="4176"/>
                </a:lnTo>
                <a:lnTo>
                  <a:pt x="26166" y="3657"/>
                </a:lnTo>
                <a:lnTo>
                  <a:pt x="25549" y="3187"/>
                </a:lnTo>
                <a:lnTo>
                  <a:pt x="24931" y="2743"/>
                </a:lnTo>
                <a:lnTo>
                  <a:pt x="24264" y="2323"/>
                </a:lnTo>
                <a:lnTo>
                  <a:pt x="23597" y="1952"/>
                </a:lnTo>
                <a:lnTo>
                  <a:pt x="22905" y="1581"/>
                </a:lnTo>
                <a:lnTo>
                  <a:pt x="22213" y="1260"/>
                </a:lnTo>
                <a:lnTo>
                  <a:pt x="21472" y="988"/>
                </a:lnTo>
                <a:lnTo>
                  <a:pt x="20730" y="741"/>
                </a:lnTo>
                <a:lnTo>
                  <a:pt x="19989" y="519"/>
                </a:lnTo>
                <a:lnTo>
                  <a:pt x="19199" y="346"/>
                </a:lnTo>
                <a:lnTo>
                  <a:pt x="18433" y="198"/>
                </a:lnTo>
                <a:lnTo>
                  <a:pt x="17617" y="99"/>
                </a:lnTo>
                <a:lnTo>
                  <a:pt x="16802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/>
          <p:nvPr/>
        </p:nvSpPr>
        <p:spPr>
          <a:xfrm>
            <a:off x="7002666" y="1355200"/>
            <a:ext cx="53802" cy="53802"/>
          </a:xfrm>
          <a:custGeom>
            <a:avLst/>
            <a:gdLst/>
            <a:ahLst/>
            <a:cxnLst/>
            <a:rect l="l" t="t" r="r" b="b"/>
            <a:pathLst>
              <a:path w="1558" h="1558" extrusionOk="0">
                <a:moveTo>
                  <a:pt x="618" y="1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7"/>
                </a:lnTo>
                <a:lnTo>
                  <a:pt x="50" y="470"/>
                </a:lnTo>
                <a:lnTo>
                  <a:pt x="1" y="618"/>
                </a:lnTo>
                <a:lnTo>
                  <a:pt x="1" y="767"/>
                </a:lnTo>
                <a:lnTo>
                  <a:pt x="1" y="940"/>
                </a:lnTo>
                <a:lnTo>
                  <a:pt x="50" y="1088"/>
                </a:lnTo>
                <a:lnTo>
                  <a:pt x="124" y="1211"/>
                </a:lnTo>
                <a:lnTo>
                  <a:pt x="223" y="1335"/>
                </a:lnTo>
                <a:lnTo>
                  <a:pt x="346" y="1434"/>
                </a:lnTo>
                <a:lnTo>
                  <a:pt x="470" y="1508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8"/>
                </a:lnTo>
                <a:lnTo>
                  <a:pt x="1211" y="1434"/>
                </a:lnTo>
                <a:lnTo>
                  <a:pt x="1335" y="1335"/>
                </a:lnTo>
                <a:lnTo>
                  <a:pt x="1434" y="1211"/>
                </a:lnTo>
                <a:lnTo>
                  <a:pt x="1508" y="1088"/>
                </a:lnTo>
                <a:lnTo>
                  <a:pt x="1557" y="940"/>
                </a:lnTo>
                <a:lnTo>
                  <a:pt x="1557" y="767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7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>
            <a:off x="8736481" y="1587299"/>
            <a:ext cx="53767" cy="53767"/>
          </a:xfrm>
          <a:custGeom>
            <a:avLst/>
            <a:gdLst/>
            <a:ahLst/>
            <a:cxnLst/>
            <a:rect l="l" t="t" r="r" b="b"/>
            <a:pathLst>
              <a:path w="1557" h="1557" extrusionOk="0">
                <a:moveTo>
                  <a:pt x="618" y="0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6"/>
                </a:lnTo>
                <a:lnTo>
                  <a:pt x="50" y="470"/>
                </a:lnTo>
                <a:lnTo>
                  <a:pt x="0" y="618"/>
                </a:lnTo>
                <a:lnTo>
                  <a:pt x="0" y="791"/>
                </a:lnTo>
                <a:lnTo>
                  <a:pt x="0" y="939"/>
                </a:lnTo>
                <a:lnTo>
                  <a:pt x="50" y="1087"/>
                </a:lnTo>
                <a:lnTo>
                  <a:pt x="124" y="1211"/>
                </a:lnTo>
                <a:lnTo>
                  <a:pt x="223" y="1334"/>
                </a:lnTo>
                <a:lnTo>
                  <a:pt x="346" y="1433"/>
                </a:lnTo>
                <a:lnTo>
                  <a:pt x="470" y="1507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7"/>
                </a:lnTo>
                <a:lnTo>
                  <a:pt x="1211" y="1433"/>
                </a:lnTo>
                <a:lnTo>
                  <a:pt x="1335" y="1334"/>
                </a:lnTo>
                <a:lnTo>
                  <a:pt x="1433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57" y="791"/>
                </a:lnTo>
                <a:lnTo>
                  <a:pt x="1557" y="618"/>
                </a:lnTo>
                <a:lnTo>
                  <a:pt x="1508" y="470"/>
                </a:lnTo>
                <a:lnTo>
                  <a:pt x="1433" y="346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6798746" y="47977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4052" y="0"/>
                </a:moveTo>
                <a:lnTo>
                  <a:pt x="3879" y="49"/>
                </a:lnTo>
                <a:lnTo>
                  <a:pt x="3731" y="148"/>
                </a:lnTo>
                <a:lnTo>
                  <a:pt x="3583" y="247"/>
                </a:lnTo>
                <a:lnTo>
                  <a:pt x="272" y="3583"/>
                </a:lnTo>
                <a:lnTo>
                  <a:pt x="149" y="3706"/>
                </a:lnTo>
                <a:lnTo>
                  <a:pt x="74" y="3879"/>
                </a:lnTo>
                <a:lnTo>
                  <a:pt x="25" y="4027"/>
                </a:lnTo>
                <a:lnTo>
                  <a:pt x="0" y="4200"/>
                </a:lnTo>
                <a:lnTo>
                  <a:pt x="25" y="4373"/>
                </a:lnTo>
                <a:lnTo>
                  <a:pt x="74" y="4522"/>
                </a:lnTo>
                <a:lnTo>
                  <a:pt x="149" y="4695"/>
                </a:lnTo>
                <a:lnTo>
                  <a:pt x="272" y="4818"/>
                </a:lnTo>
                <a:lnTo>
                  <a:pt x="396" y="4942"/>
                </a:lnTo>
                <a:lnTo>
                  <a:pt x="544" y="5016"/>
                </a:lnTo>
                <a:lnTo>
                  <a:pt x="717" y="5065"/>
                </a:lnTo>
                <a:lnTo>
                  <a:pt x="890" y="5090"/>
                </a:lnTo>
                <a:lnTo>
                  <a:pt x="1063" y="5065"/>
                </a:lnTo>
                <a:lnTo>
                  <a:pt x="1211" y="5016"/>
                </a:lnTo>
                <a:lnTo>
                  <a:pt x="1359" y="4942"/>
                </a:lnTo>
                <a:lnTo>
                  <a:pt x="1507" y="4818"/>
                </a:lnTo>
                <a:lnTo>
                  <a:pt x="4843" y="1507"/>
                </a:lnTo>
                <a:lnTo>
                  <a:pt x="4942" y="1359"/>
                </a:lnTo>
                <a:lnTo>
                  <a:pt x="5041" y="1211"/>
                </a:lnTo>
                <a:lnTo>
                  <a:pt x="5065" y="1038"/>
                </a:lnTo>
                <a:lnTo>
                  <a:pt x="5090" y="865"/>
                </a:lnTo>
                <a:lnTo>
                  <a:pt x="5065" y="717"/>
                </a:lnTo>
                <a:lnTo>
                  <a:pt x="5041" y="544"/>
                </a:lnTo>
                <a:lnTo>
                  <a:pt x="4942" y="395"/>
                </a:lnTo>
                <a:lnTo>
                  <a:pt x="4843" y="247"/>
                </a:lnTo>
                <a:lnTo>
                  <a:pt x="4695" y="148"/>
                </a:lnTo>
                <a:lnTo>
                  <a:pt x="4547" y="49"/>
                </a:lnTo>
                <a:lnTo>
                  <a:pt x="43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6798746" y="47977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717" y="0"/>
                </a:moveTo>
                <a:lnTo>
                  <a:pt x="544" y="49"/>
                </a:lnTo>
                <a:lnTo>
                  <a:pt x="396" y="148"/>
                </a:lnTo>
                <a:lnTo>
                  <a:pt x="272" y="247"/>
                </a:lnTo>
                <a:lnTo>
                  <a:pt x="149" y="395"/>
                </a:lnTo>
                <a:lnTo>
                  <a:pt x="74" y="544"/>
                </a:lnTo>
                <a:lnTo>
                  <a:pt x="25" y="717"/>
                </a:lnTo>
                <a:lnTo>
                  <a:pt x="0" y="865"/>
                </a:lnTo>
                <a:lnTo>
                  <a:pt x="25" y="1038"/>
                </a:lnTo>
                <a:lnTo>
                  <a:pt x="74" y="1211"/>
                </a:lnTo>
                <a:lnTo>
                  <a:pt x="149" y="1359"/>
                </a:lnTo>
                <a:lnTo>
                  <a:pt x="272" y="1507"/>
                </a:lnTo>
                <a:lnTo>
                  <a:pt x="3583" y="4818"/>
                </a:lnTo>
                <a:lnTo>
                  <a:pt x="3731" y="4942"/>
                </a:lnTo>
                <a:lnTo>
                  <a:pt x="3879" y="5016"/>
                </a:lnTo>
                <a:lnTo>
                  <a:pt x="4052" y="5065"/>
                </a:lnTo>
                <a:lnTo>
                  <a:pt x="4201" y="5090"/>
                </a:lnTo>
                <a:lnTo>
                  <a:pt x="4374" y="5065"/>
                </a:lnTo>
                <a:lnTo>
                  <a:pt x="4547" y="5016"/>
                </a:lnTo>
                <a:lnTo>
                  <a:pt x="4695" y="4942"/>
                </a:lnTo>
                <a:lnTo>
                  <a:pt x="4843" y="4818"/>
                </a:lnTo>
                <a:lnTo>
                  <a:pt x="4942" y="4695"/>
                </a:lnTo>
                <a:lnTo>
                  <a:pt x="5041" y="4522"/>
                </a:lnTo>
                <a:lnTo>
                  <a:pt x="5065" y="4373"/>
                </a:lnTo>
                <a:lnTo>
                  <a:pt x="5090" y="4200"/>
                </a:lnTo>
                <a:lnTo>
                  <a:pt x="5065" y="4027"/>
                </a:lnTo>
                <a:lnTo>
                  <a:pt x="5041" y="3879"/>
                </a:lnTo>
                <a:lnTo>
                  <a:pt x="4942" y="3706"/>
                </a:lnTo>
                <a:lnTo>
                  <a:pt x="4843" y="3583"/>
                </a:lnTo>
                <a:lnTo>
                  <a:pt x="1507" y="247"/>
                </a:lnTo>
                <a:lnTo>
                  <a:pt x="1359" y="148"/>
                </a:lnTo>
                <a:lnTo>
                  <a:pt x="1211" y="49"/>
                </a:lnTo>
                <a:lnTo>
                  <a:pt x="10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"/>
          <p:cNvSpPr/>
          <p:nvPr/>
        </p:nvSpPr>
        <p:spPr>
          <a:xfrm flipH="1">
            <a:off x="-1402150" y="3870665"/>
            <a:ext cx="2145919" cy="2145055"/>
          </a:xfrm>
          <a:custGeom>
            <a:avLst/>
            <a:gdLst/>
            <a:ahLst/>
            <a:cxnLst/>
            <a:rect l="l" t="t" r="r" b="b"/>
            <a:pathLst>
              <a:path w="62142" h="62117" extrusionOk="0">
                <a:moveTo>
                  <a:pt x="31059" y="692"/>
                </a:moveTo>
                <a:lnTo>
                  <a:pt x="31849" y="717"/>
                </a:lnTo>
                <a:lnTo>
                  <a:pt x="32640" y="742"/>
                </a:lnTo>
                <a:lnTo>
                  <a:pt x="33406" y="791"/>
                </a:lnTo>
                <a:lnTo>
                  <a:pt x="34172" y="865"/>
                </a:lnTo>
                <a:lnTo>
                  <a:pt x="34938" y="940"/>
                </a:lnTo>
                <a:lnTo>
                  <a:pt x="35679" y="1038"/>
                </a:lnTo>
                <a:lnTo>
                  <a:pt x="36445" y="1162"/>
                </a:lnTo>
                <a:lnTo>
                  <a:pt x="37186" y="1310"/>
                </a:lnTo>
                <a:lnTo>
                  <a:pt x="37927" y="1483"/>
                </a:lnTo>
                <a:lnTo>
                  <a:pt x="38644" y="1656"/>
                </a:lnTo>
                <a:lnTo>
                  <a:pt x="39361" y="1854"/>
                </a:lnTo>
                <a:lnTo>
                  <a:pt x="40077" y="2076"/>
                </a:lnTo>
                <a:lnTo>
                  <a:pt x="40794" y="2299"/>
                </a:lnTo>
                <a:lnTo>
                  <a:pt x="41510" y="2546"/>
                </a:lnTo>
                <a:lnTo>
                  <a:pt x="42202" y="2817"/>
                </a:lnTo>
                <a:lnTo>
                  <a:pt x="42869" y="3089"/>
                </a:lnTo>
                <a:lnTo>
                  <a:pt x="43561" y="3386"/>
                </a:lnTo>
                <a:lnTo>
                  <a:pt x="44228" y="3707"/>
                </a:lnTo>
                <a:lnTo>
                  <a:pt x="44870" y="4028"/>
                </a:lnTo>
                <a:lnTo>
                  <a:pt x="45538" y="4374"/>
                </a:lnTo>
                <a:lnTo>
                  <a:pt x="46180" y="4720"/>
                </a:lnTo>
                <a:lnTo>
                  <a:pt x="46798" y="5091"/>
                </a:lnTo>
                <a:lnTo>
                  <a:pt x="47415" y="5486"/>
                </a:lnTo>
                <a:lnTo>
                  <a:pt x="48033" y="5881"/>
                </a:lnTo>
                <a:lnTo>
                  <a:pt x="48626" y="6301"/>
                </a:lnTo>
                <a:lnTo>
                  <a:pt x="49219" y="6746"/>
                </a:lnTo>
                <a:lnTo>
                  <a:pt x="49812" y="7191"/>
                </a:lnTo>
                <a:lnTo>
                  <a:pt x="50380" y="7635"/>
                </a:lnTo>
                <a:lnTo>
                  <a:pt x="50924" y="8105"/>
                </a:lnTo>
                <a:lnTo>
                  <a:pt x="51468" y="8599"/>
                </a:lnTo>
                <a:lnTo>
                  <a:pt x="52011" y="9093"/>
                </a:lnTo>
                <a:lnTo>
                  <a:pt x="52530" y="9612"/>
                </a:lnTo>
                <a:lnTo>
                  <a:pt x="53049" y="10131"/>
                </a:lnTo>
                <a:lnTo>
                  <a:pt x="53543" y="10650"/>
                </a:lnTo>
                <a:lnTo>
                  <a:pt x="54012" y="11193"/>
                </a:lnTo>
                <a:lnTo>
                  <a:pt x="54482" y="11762"/>
                </a:lnTo>
                <a:lnTo>
                  <a:pt x="54951" y="12330"/>
                </a:lnTo>
                <a:lnTo>
                  <a:pt x="55396" y="12898"/>
                </a:lnTo>
                <a:lnTo>
                  <a:pt x="55816" y="13491"/>
                </a:lnTo>
                <a:lnTo>
                  <a:pt x="56236" y="14084"/>
                </a:lnTo>
                <a:lnTo>
                  <a:pt x="56632" y="14702"/>
                </a:lnTo>
                <a:lnTo>
                  <a:pt x="57027" y="15320"/>
                </a:lnTo>
                <a:lnTo>
                  <a:pt x="57397" y="15962"/>
                </a:lnTo>
                <a:lnTo>
                  <a:pt x="57768" y="16605"/>
                </a:lnTo>
                <a:lnTo>
                  <a:pt x="58114" y="17247"/>
                </a:lnTo>
                <a:lnTo>
                  <a:pt x="58435" y="17914"/>
                </a:lnTo>
                <a:lnTo>
                  <a:pt x="58732" y="18581"/>
                </a:lnTo>
                <a:lnTo>
                  <a:pt x="59028" y="19248"/>
                </a:lnTo>
                <a:lnTo>
                  <a:pt x="59325" y="19940"/>
                </a:lnTo>
                <a:lnTo>
                  <a:pt x="59596" y="20632"/>
                </a:lnTo>
                <a:lnTo>
                  <a:pt x="59844" y="21324"/>
                </a:lnTo>
                <a:lnTo>
                  <a:pt x="60066" y="22040"/>
                </a:lnTo>
                <a:lnTo>
                  <a:pt x="60288" y="22757"/>
                </a:lnTo>
                <a:lnTo>
                  <a:pt x="60461" y="23473"/>
                </a:lnTo>
                <a:lnTo>
                  <a:pt x="60659" y="24215"/>
                </a:lnTo>
                <a:lnTo>
                  <a:pt x="60807" y="24956"/>
                </a:lnTo>
                <a:lnTo>
                  <a:pt x="60955" y="25697"/>
                </a:lnTo>
                <a:lnTo>
                  <a:pt x="61079" y="26438"/>
                </a:lnTo>
                <a:lnTo>
                  <a:pt x="61178" y="27204"/>
                </a:lnTo>
                <a:lnTo>
                  <a:pt x="61277" y="27970"/>
                </a:lnTo>
                <a:lnTo>
                  <a:pt x="61351" y="28736"/>
                </a:lnTo>
                <a:lnTo>
                  <a:pt x="61400" y="29502"/>
                </a:lnTo>
                <a:lnTo>
                  <a:pt x="61425" y="30268"/>
                </a:lnTo>
                <a:lnTo>
                  <a:pt x="61425" y="31059"/>
                </a:lnTo>
                <a:lnTo>
                  <a:pt x="61425" y="31849"/>
                </a:lnTo>
                <a:lnTo>
                  <a:pt x="61400" y="32615"/>
                </a:lnTo>
                <a:lnTo>
                  <a:pt x="61351" y="33381"/>
                </a:lnTo>
                <a:lnTo>
                  <a:pt x="61277" y="34147"/>
                </a:lnTo>
                <a:lnTo>
                  <a:pt x="61178" y="34913"/>
                </a:lnTo>
                <a:lnTo>
                  <a:pt x="61079" y="35679"/>
                </a:lnTo>
                <a:lnTo>
                  <a:pt x="60955" y="36421"/>
                </a:lnTo>
                <a:lnTo>
                  <a:pt x="60807" y="37162"/>
                </a:lnTo>
                <a:lnTo>
                  <a:pt x="60659" y="37903"/>
                </a:lnTo>
                <a:lnTo>
                  <a:pt x="60461" y="38644"/>
                </a:lnTo>
                <a:lnTo>
                  <a:pt x="60288" y="39361"/>
                </a:lnTo>
                <a:lnTo>
                  <a:pt x="60066" y="40077"/>
                </a:lnTo>
                <a:lnTo>
                  <a:pt x="59844" y="40794"/>
                </a:lnTo>
                <a:lnTo>
                  <a:pt x="59596" y="41486"/>
                </a:lnTo>
                <a:lnTo>
                  <a:pt x="59325" y="42178"/>
                </a:lnTo>
                <a:lnTo>
                  <a:pt x="59028" y="42869"/>
                </a:lnTo>
                <a:lnTo>
                  <a:pt x="58732" y="43536"/>
                </a:lnTo>
                <a:lnTo>
                  <a:pt x="58435" y="44204"/>
                </a:lnTo>
                <a:lnTo>
                  <a:pt x="58114" y="44871"/>
                </a:lnTo>
                <a:lnTo>
                  <a:pt x="57768" y="45513"/>
                </a:lnTo>
                <a:lnTo>
                  <a:pt x="57397" y="46156"/>
                </a:lnTo>
                <a:lnTo>
                  <a:pt x="57027" y="46798"/>
                </a:lnTo>
                <a:lnTo>
                  <a:pt x="56632" y="47416"/>
                </a:lnTo>
                <a:lnTo>
                  <a:pt x="56236" y="48009"/>
                </a:lnTo>
                <a:lnTo>
                  <a:pt x="55816" y="48626"/>
                </a:lnTo>
                <a:lnTo>
                  <a:pt x="55396" y="49219"/>
                </a:lnTo>
                <a:lnTo>
                  <a:pt x="54951" y="49788"/>
                </a:lnTo>
                <a:lnTo>
                  <a:pt x="54482" y="50356"/>
                </a:lnTo>
                <a:lnTo>
                  <a:pt x="54012" y="50924"/>
                </a:lnTo>
                <a:lnTo>
                  <a:pt x="53543" y="51468"/>
                </a:lnTo>
                <a:lnTo>
                  <a:pt x="53049" y="51987"/>
                </a:lnTo>
                <a:lnTo>
                  <a:pt x="52530" y="52506"/>
                </a:lnTo>
                <a:lnTo>
                  <a:pt x="52011" y="53024"/>
                </a:lnTo>
                <a:lnTo>
                  <a:pt x="51468" y="53519"/>
                </a:lnTo>
                <a:lnTo>
                  <a:pt x="50924" y="54013"/>
                </a:lnTo>
                <a:lnTo>
                  <a:pt x="50380" y="54482"/>
                </a:lnTo>
                <a:lnTo>
                  <a:pt x="49812" y="54927"/>
                </a:lnTo>
                <a:lnTo>
                  <a:pt x="49219" y="55372"/>
                </a:lnTo>
                <a:lnTo>
                  <a:pt x="48626" y="55816"/>
                </a:lnTo>
                <a:lnTo>
                  <a:pt x="48033" y="56236"/>
                </a:lnTo>
                <a:lnTo>
                  <a:pt x="47415" y="56632"/>
                </a:lnTo>
                <a:lnTo>
                  <a:pt x="46798" y="57027"/>
                </a:lnTo>
                <a:lnTo>
                  <a:pt x="46180" y="57398"/>
                </a:lnTo>
                <a:lnTo>
                  <a:pt x="45538" y="57744"/>
                </a:lnTo>
                <a:lnTo>
                  <a:pt x="44870" y="58090"/>
                </a:lnTo>
                <a:lnTo>
                  <a:pt x="44228" y="58411"/>
                </a:lnTo>
                <a:lnTo>
                  <a:pt x="43561" y="58732"/>
                </a:lnTo>
                <a:lnTo>
                  <a:pt x="42869" y="59028"/>
                </a:lnTo>
                <a:lnTo>
                  <a:pt x="42202" y="59300"/>
                </a:lnTo>
                <a:lnTo>
                  <a:pt x="41510" y="59572"/>
                </a:lnTo>
                <a:lnTo>
                  <a:pt x="40794" y="59819"/>
                </a:lnTo>
                <a:lnTo>
                  <a:pt x="40077" y="60042"/>
                </a:lnTo>
                <a:lnTo>
                  <a:pt x="39361" y="60264"/>
                </a:lnTo>
                <a:lnTo>
                  <a:pt x="38644" y="60462"/>
                </a:lnTo>
                <a:lnTo>
                  <a:pt x="37927" y="60635"/>
                </a:lnTo>
                <a:lnTo>
                  <a:pt x="37186" y="60807"/>
                </a:lnTo>
                <a:lnTo>
                  <a:pt x="36445" y="60931"/>
                </a:lnTo>
                <a:lnTo>
                  <a:pt x="35679" y="61055"/>
                </a:lnTo>
                <a:lnTo>
                  <a:pt x="34938" y="61178"/>
                </a:lnTo>
                <a:lnTo>
                  <a:pt x="34172" y="61252"/>
                </a:lnTo>
                <a:lnTo>
                  <a:pt x="33406" y="61326"/>
                </a:lnTo>
                <a:lnTo>
                  <a:pt x="32640" y="61376"/>
                </a:lnTo>
                <a:lnTo>
                  <a:pt x="31849" y="61400"/>
                </a:lnTo>
                <a:lnTo>
                  <a:pt x="31059" y="61425"/>
                </a:lnTo>
                <a:lnTo>
                  <a:pt x="30293" y="61400"/>
                </a:lnTo>
                <a:lnTo>
                  <a:pt x="29502" y="61376"/>
                </a:lnTo>
                <a:lnTo>
                  <a:pt x="28736" y="61326"/>
                </a:lnTo>
                <a:lnTo>
                  <a:pt x="27970" y="61252"/>
                </a:lnTo>
                <a:lnTo>
                  <a:pt x="27204" y="61178"/>
                </a:lnTo>
                <a:lnTo>
                  <a:pt x="26463" y="61055"/>
                </a:lnTo>
                <a:lnTo>
                  <a:pt x="25697" y="60931"/>
                </a:lnTo>
                <a:lnTo>
                  <a:pt x="24956" y="60807"/>
                </a:lnTo>
                <a:lnTo>
                  <a:pt x="24214" y="60635"/>
                </a:lnTo>
                <a:lnTo>
                  <a:pt x="23498" y="60462"/>
                </a:lnTo>
                <a:lnTo>
                  <a:pt x="22757" y="60264"/>
                </a:lnTo>
                <a:lnTo>
                  <a:pt x="22065" y="60042"/>
                </a:lnTo>
                <a:lnTo>
                  <a:pt x="21348" y="59819"/>
                </a:lnTo>
                <a:lnTo>
                  <a:pt x="20632" y="59572"/>
                </a:lnTo>
                <a:lnTo>
                  <a:pt x="19940" y="59300"/>
                </a:lnTo>
                <a:lnTo>
                  <a:pt x="19273" y="59028"/>
                </a:lnTo>
                <a:lnTo>
                  <a:pt x="18581" y="58732"/>
                </a:lnTo>
                <a:lnTo>
                  <a:pt x="17914" y="58411"/>
                </a:lnTo>
                <a:lnTo>
                  <a:pt x="17272" y="58090"/>
                </a:lnTo>
                <a:lnTo>
                  <a:pt x="16604" y="57744"/>
                </a:lnTo>
                <a:lnTo>
                  <a:pt x="15962" y="57398"/>
                </a:lnTo>
                <a:lnTo>
                  <a:pt x="15344" y="57027"/>
                </a:lnTo>
                <a:lnTo>
                  <a:pt x="14727" y="56632"/>
                </a:lnTo>
                <a:lnTo>
                  <a:pt x="14109" y="56236"/>
                </a:lnTo>
                <a:lnTo>
                  <a:pt x="13516" y="55816"/>
                </a:lnTo>
                <a:lnTo>
                  <a:pt x="12923" y="55372"/>
                </a:lnTo>
                <a:lnTo>
                  <a:pt x="12330" y="54927"/>
                </a:lnTo>
                <a:lnTo>
                  <a:pt x="11762" y="54482"/>
                </a:lnTo>
                <a:lnTo>
                  <a:pt x="11218" y="54013"/>
                </a:lnTo>
                <a:lnTo>
                  <a:pt x="10674" y="53519"/>
                </a:lnTo>
                <a:lnTo>
                  <a:pt x="10131" y="53024"/>
                </a:lnTo>
                <a:lnTo>
                  <a:pt x="9612" y="52506"/>
                </a:lnTo>
                <a:lnTo>
                  <a:pt x="9093" y="51987"/>
                </a:lnTo>
                <a:lnTo>
                  <a:pt x="8599" y="51468"/>
                </a:lnTo>
                <a:lnTo>
                  <a:pt x="8130" y="50924"/>
                </a:lnTo>
                <a:lnTo>
                  <a:pt x="7660" y="50356"/>
                </a:lnTo>
                <a:lnTo>
                  <a:pt x="7191" y="49788"/>
                </a:lnTo>
                <a:lnTo>
                  <a:pt x="6746" y="49219"/>
                </a:lnTo>
                <a:lnTo>
                  <a:pt x="6326" y="48626"/>
                </a:lnTo>
                <a:lnTo>
                  <a:pt x="5906" y="48009"/>
                </a:lnTo>
                <a:lnTo>
                  <a:pt x="5510" y="47416"/>
                </a:lnTo>
                <a:lnTo>
                  <a:pt x="5115" y="46798"/>
                </a:lnTo>
                <a:lnTo>
                  <a:pt x="4745" y="46156"/>
                </a:lnTo>
                <a:lnTo>
                  <a:pt x="4374" y="45513"/>
                </a:lnTo>
                <a:lnTo>
                  <a:pt x="4028" y="44871"/>
                </a:lnTo>
                <a:lnTo>
                  <a:pt x="3707" y="44204"/>
                </a:lnTo>
                <a:lnTo>
                  <a:pt x="3386" y="43536"/>
                </a:lnTo>
                <a:lnTo>
                  <a:pt x="3089" y="42869"/>
                </a:lnTo>
                <a:lnTo>
                  <a:pt x="2817" y="42178"/>
                </a:lnTo>
                <a:lnTo>
                  <a:pt x="2545" y="41486"/>
                </a:lnTo>
                <a:lnTo>
                  <a:pt x="2298" y="40794"/>
                </a:lnTo>
                <a:lnTo>
                  <a:pt x="2076" y="40077"/>
                </a:lnTo>
                <a:lnTo>
                  <a:pt x="1854" y="39361"/>
                </a:lnTo>
                <a:lnTo>
                  <a:pt x="1681" y="38644"/>
                </a:lnTo>
                <a:lnTo>
                  <a:pt x="1483" y="37903"/>
                </a:lnTo>
                <a:lnTo>
                  <a:pt x="1335" y="37162"/>
                </a:lnTo>
                <a:lnTo>
                  <a:pt x="1187" y="36421"/>
                </a:lnTo>
                <a:lnTo>
                  <a:pt x="1063" y="35679"/>
                </a:lnTo>
                <a:lnTo>
                  <a:pt x="964" y="34913"/>
                </a:lnTo>
                <a:lnTo>
                  <a:pt x="865" y="34147"/>
                </a:lnTo>
                <a:lnTo>
                  <a:pt x="791" y="33381"/>
                </a:lnTo>
                <a:lnTo>
                  <a:pt x="742" y="32615"/>
                </a:lnTo>
                <a:lnTo>
                  <a:pt x="717" y="31849"/>
                </a:lnTo>
                <a:lnTo>
                  <a:pt x="717" y="31059"/>
                </a:lnTo>
                <a:lnTo>
                  <a:pt x="717" y="30268"/>
                </a:lnTo>
                <a:lnTo>
                  <a:pt x="742" y="29502"/>
                </a:lnTo>
                <a:lnTo>
                  <a:pt x="791" y="28736"/>
                </a:lnTo>
                <a:lnTo>
                  <a:pt x="865" y="27970"/>
                </a:lnTo>
                <a:lnTo>
                  <a:pt x="964" y="27204"/>
                </a:lnTo>
                <a:lnTo>
                  <a:pt x="1063" y="26438"/>
                </a:lnTo>
                <a:lnTo>
                  <a:pt x="1187" y="25697"/>
                </a:lnTo>
                <a:lnTo>
                  <a:pt x="1335" y="24956"/>
                </a:lnTo>
                <a:lnTo>
                  <a:pt x="1483" y="24215"/>
                </a:lnTo>
                <a:lnTo>
                  <a:pt x="1681" y="23473"/>
                </a:lnTo>
                <a:lnTo>
                  <a:pt x="1854" y="22757"/>
                </a:lnTo>
                <a:lnTo>
                  <a:pt x="2076" y="22040"/>
                </a:lnTo>
                <a:lnTo>
                  <a:pt x="2298" y="21324"/>
                </a:lnTo>
                <a:lnTo>
                  <a:pt x="2545" y="20632"/>
                </a:lnTo>
                <a:lnTo>
                  <a:pt x="2817" y="19940"/>
                </a:lnTo>
                <a:lnTo>
                  <a:pt x="3089" y="19248"/>
                </a:lnTo>
                <a:lnTo>
                  <a:pt x="3386" y="18581"/>
                </a:lnTo>
                <a:lnTo>
                  <a:pt x="3707" y="17914"/>
                </a:lnTo>
                <a:lnTo>
                  <a:pt x="4028" y="17247"/>
                </a:lnTo>
                <a:lnTo>
                  <a:pt x="4374" y="16605"/>
                </a:lnTo>
                <a:lnTo>
                  <a:pt x="4745" y="15962"/>
                </a:lnTo>
                <a:lnTo>
                  <a:pt x="5115" y="15320"/>
                </a:lnTo>
                <a:lnTo>
                  <a:pt x="5510" y="14702"/>
                </a:lnTo>
                <a:lnTo>
                  <a:pt x="5906" y="14084"/>
                </a:lnTo>
                <a:lnTo>
                  <a:pt x="6326" y="13491"/>
                </a:lnTo>
                <a:lnTo>
                  <a:pt x="6746" y="12898"/>
                </a:lnTo>
                <a:lnTo>
                  <a:pt x="7191" y="12330"/>
                </a:lnTo>
                <a:lnTo>
                  <a:pt x="7660" y="11762"/>
                </a:lnTo>
                <a:lnTo>
                  <a:pt x="8130" y="11193"/>
                </a:lnTo>
                <a:lnTo>
                  <a:pt x="8599" y="10650"/>
                </a:lnTo>
                <a:lnTo>
                  <a:pt x="9093" y="10131"/>
                </a:lnTo>
                <a:lnTo>
                  <a:pt x="9612" y="9612"/>
                </a:lnTo>
                <a:lnTo>
                  <a:pt x="10131" y="9093"/>
                </a:lnTo>
                <a:lnTo>
                  <a:pt x="10674" y="8599"/>
                </a:lnTo>
                <a:lnTo>
                  <a:pt x="11218" y="8105"/>
                </a:lnTo>
                <a:lnTo>
                  <a:pt x="11762" y="7635"/>
                </a:lnTo>
                <a:lnTo>
                  <a:pt x="12330" y="7191"/>
                </a:lnTo>
                <a:lnTo>
                  <a:pt x="12923" y="6746"/>
                </a:lnTo>
                <a:lnTo>
                  <a:pt x="13516" y="6301"/>
                </a:lnTo>
                <a:lnTo>
                  <a:pt x="14109" y="5881"/>
                </a:lnTo>
                <a:lnTo>
                  <a:pt x="14727" y="5486"/>
                </a:lnTo>
                <a:lnTo>
                  <a:pt x="15344" y="5091"/>
                </a:lnTo>
                <a:lnTo>
                  <a:pt x="15962" y="4720"/>
                </a:lnTo>
                <a:lnTo>
                  <a:pt x="16604" y="4374"/>
                </a:lnTo>
                <a:lnTo>
                  <a:pt x="17272" y="4028"/>
                </a:lnTo>
                <a:lnTo>
                  <a:pt x="17914" y="3707"/>
                </a:lnTo>
                <a:lnTo>
                  <a:pt x="18581" y="3386"/>
                </a:lnTo>
                <a:lnTo>
                  <a:pt x="19273" y="3089"/>
                </a:lnTo>
                <a:lnTo>
                  <a:pt x="19940" y="2817"/>
                </a:lnTo>
                <a:lnTo>
                  <a:pt x="20632" y="2546"/>
                </a:lnTo>
                <a:lnTo>
                  <a:pt x="21348" y="2299"/>
                </a:lnTo>
                <a:lnTo>
                  <a:pt x="22065" y="2076"/>
                </a:lnTo>
                <a:lnTo>
                  <a:pt x="22757" y="1854"/>
                </a:lnTo>
                <a:lnTo>
                  <a:pt x="23498" y="1656"/>
                </a:lnTo>
                <a:lnTo>
                  <a:pt x="24214" y="1483"/>
                </a:lnTo>
                <a:lnTo>
                  <a:pt x="24956" y="1310"/>
                </a:lnTo>
                <a:lnTo>
                  <a:pt x="25697" y="1162"/>
                </a:lnTo>
                <a:lnTo>
                  <a:pt x="26463" y="1038"/>
                </a:lnTo>
                <a:lnTo>
                  <a:pt x="27204" y="940"/>
                </a:lnTo>
                <a:lnTo>
                  <a:pt x="27970" y="865"/>
                </a:lnTo>
                <a:lnTo>
                  <a:pt x="28736" y="791"/>
                </a:lnTo>
                <a:lnTo>
                  <a:pt x="29502" y="742"/>
                </a:lnTo>
                <a:lnTo>
                  <a:pt x="30293" y="717"/>
                </a:lnTo>
                <a:lnTo>
                  <a:pt x="31059" y="692"/>
                </a:lnTo>
                <a:close/>
                <a:moveTo>
                  <a:pt x="30268" y="1"/>
                </a:moveTo>
                <a:lnTo>
                  <a:pt x="29477" y="25"/>
                </a:lnTo>
                <a:lnTo>
                  <a:pt x="28687" y="75"/>
                </a:lnTo>
                <a:lnTo>
                  <a:pt x="27896" y="149"/>
                </a:lnTo>
                <a:lnTo>
                  <a:pt x="27130" y="248"/>
                </a:lnTo>
                <a:lnTo>
                  <a:pt x="26339" y="347"/>
                </a:lnTo>
                <a:lnTo>
                  <a:pt x="25573" y="470"/>
                </a:lnTo>
                <a:lnTo>
                  <a:pt x="24807" y="618"/>
                </a:lnTo>
                <a:lnTo>
                  <a:pt x="24066" y="791"/>
                </a:lnTo>
                <a:lnTo>
                  <a:pt x="23325" y="964"/>
                </a:lnTo>
                <a:lnTo>
                  <a:pt x="22584" y="1162"/>
                </a:lnTo>
                <a:lnTo>
                  <a:pt x="21843" y="1384"/>
                </a:lnTo>
                <a:lnTo>
                  <a:pt x="21126" y="1631"/>
                </a:lnTo>
                <a:lnTo>
                  <a:pt x="20409" y="1878"/>
                </a:lnTo>
                <a:lnTo>
                  <a:pt x="19693" y="2150"/>
                </a:lnTo>
                <a:lnTo>
                  <a:pt x="19001" y="2447"/>
                </a:lnTo>
                <a:lnTo>
                  <a:pt x="18309" y="2743"/>
                </a:lnTo>
                <a:lnTo>
                  <a:pt x="17617" y="3064"/>
                </a:lnTo>
                <a:lnTo>
                  <a:pt x="16950" y="3386"/>
                </a:lnTo>
                <a:lnTo>
                  <a:pt x="16283" y="3756"/>
                </a:lnTo>
                <a:lnTo>
                  <a:pt x="15616" y="4102"/>
                </a:lnTo>
                <a:lnTo>
                  <a:pt x="14974" y="4498"/>
                </a:lnTo>
                <a:lnTo>
                  <a:pt x="14331" y="4893"/>
                </a:lnTo>
                <a:lnTo>
                  <a:pt x="13714" y="5313"/>
                </a:lnTo>
                <a:lnTo>
                  <a:pt x="13096" y="5733"/>
                </a:lnTo>
                <a:lnTo>
                  <a:pt x="12503" y="6178"/>
                </a:lnTo>
                <a:lnTo>
                  <a:pt x="11910" y="6622"/>
                </a:lnTo>
                <a:lnTo>
                  <a:pt x="11317" y="7092"/>
                </a:lnTo>
                <a:lnTo>
                  <a:pt x="10749" y="7586"/>
                </a:lnTo>
                <a:lnTo>
                  <a:pt x="10205" y="8080"/>
                </a:lnTo>
                <a:lnTo>
                  <a:pt x="9637" y="8574"/>
                </a:lnTo>
                <a:lnTo>
                  <a:pt x="9118" y="9093"/>
                </a:lnTo>
                <a:lnTo>
                  <a:pt x="8599" y="9637"/>
                </a:lnTo>
                <a:lnTo>
                  <a:pt x="8080" y="10180"/>
                </a:lnTo>
                <a:lnTo>
                  <a:pt x="7586" y="10749"/>
                </a:lnTo>
                <a:lnTo>
                  <a:pt x="7116" y="11317"/>
                </a:lnTo>
                <a:lnTo>
                  <a:pt x="6647" y="11885"/>
                </a:lnTo>
                <a:lnTo>
                  <a:pt x="6178" y="12478"/>
                </a:lnTo>
                <a:lnTo>
                  <a:pt x="5733" y="13096"/>
                </a:lnTo>
                <a:lnTo>
                  <a:pt x="5313" y="13689"/>
                </a:lnTo>
                <a:lnTo>
                  <a:pt x="4917" y="14331"/>
                </a:lnTo>
                <a:lnTo>
                  <a:pt x="4497" y="14949"/>
                </a:lnTo>
                <a:lnTo>
                  <a:pt x="4127" y="15616"/>
                </a:lnTo>
                <a:lnTo>
                  <a:pt x="3756" y="16259"/>
                </a:lnTo>
                <a:lnTo>
                  <a:pt x="3410" y="16926"/>
                </a:lnTo>
                <a:lnTo>
                  <a:pt x="3064" y="17593"/>
                </a:lnTo>
                <a:lnTo>
                  <a:pt x="2743" y="18285"/>
                </a:lnTo>
                <a:lnTo>
                  <a:pt x="2447" y="18977"/>
                </a:lnTo>
                <a:lnTo>
                  <a:pt x="2175" y="19668"/>
                </a:lnTo>
                <a:lnTo>
                  <a:pt x="1903" y="20385"/>
                </a:lnTo>
                <a:lnTo>
                  <a:pt x="1631" y="21101"/>
                </a:lnTo>
                <a:lnTo>
                  <a:pt x="1409" y="21818"/>
                </a:lnTo>
                <a:lnTo>
                  <a:pt x="1187" y="22559"/>
                </a:lnTo>
                <a:lnTo>
                  <a:pt x="989" y="23300"/>
                </a:lnTo>
                <a:lnTo>
                  <a:pt x="791" y="24042"/>
                </a:lnTo>
                <a:lnTo>
                  <a:pt x="643" y="24808"/>
                </a:lnTo>
                <a:lnTo>
                  <a:pt x="495" y="25574"/>
                </a:lnTo>
                <a:lnTo>
                  <a:pt x="371" y="26340"/>
                </a:lnTo>
                <a:lnTo>
                  <a:pt x="248" y="27106"/>
                </a:lnTo>
                <a:lnTo>
                  <a:pt x="174" y="27896"/>
                </a:lnTo>
                <a:lnTo>
                  <a:pt x="99" y="28662"/>
                </a:lnTo>
                <a:lnTo>
                  <a:pt x="50" y="29453"/>
                </a:lnTo>
                <a:lnTo>
                  <a:pt x="25" y="30268"/>
                </a:lnTo>
                <a:lnTo>
                  <a:pt x="1" y="31059"/>
                </a:lnTo>
                <a:lnTo>
                  <a:pt x="25" y="31849"/>
                </a:lnTo>
                <a:lnTo>
                  <a:pt x="50" y="32665"/>
                </a:lnTo>
                <a:lnTo>
                  <a:pt x="99" y="33456"/>
                </a:lnTo>
                <a:lnTo>
                  <a:pt x="174" y="34221"/>
                </a:lnTo>
                <a:lnTo>
                  <a:pt x="248" y="35012"/>
                </a:lnTo>
                <a:lnTo>
                  <a:pt x="371" y="35778"/>
                </a:lnTo>
                <a:lnTo>
                  <a:pt x="495" y="36544"/>
                </a:lnTo>
                <a:lnTo>
                  <a:pt x="643" y="37310"/>
                </a:lnTo>
                <a:lnTo>
                  <a:pt x="791" y="38076"/>
                </a:lnTo>
                <a:lnTo>
                  <a:pt x="989" y="38817"/>
                </a:lnTo>
                <a:lnTo>
                  <a:pt x="1187" y="39558"/>
                </a:lnTo>
                <a:lnTo>
                  <a:pt x="1409" y="40275"/>
                </a:lnTo>
                <a:lnTo>
                  <a:pt x="1631" y="41016"/>
                </a:lnTo>
                <a:lnTo>
                  <a:pt x="1903" y="41733"/>
                </a:lnTo>
                <a:lnTo>
                  <a:pt x="2175" y="42449"/>
                </a:lnTo>
                <a:lnTo>
                  <a:pt x="2447" y="43141"/>
                </a:lnTo>
                <a:lnTo>
                  <a:pt x="2743" y="43833"/>
                </a:lnTo>
                <a:lnTo>
                  <a:pt x="3064" y="44525"/>
                </a:lnTo>
                <a:lnTo>
                  <a:pt x="3410" y="45192"/>
                </a:lnTo>
                <a:lnTo>
                  <a:pt x="3756" y="45859"/>
                </a:lnTo>
                <a:lnTo>
                  <a:pt x="4127" y="46501"/>
                </a:lnTo>
                <a:lnTo>
                  <a:pt x="4497" y="47144"/>
                </a:lnTo>
                <a:lnTo>
                  <a:pt x="4917" y="47786"/>
                </a:lnTo>
                <a:lnTo>
                  <a:pt x="5313" y="48404"/>
                </a:lnTo>
                <a:lnTo>
                  <a:pt x="5733" y="49022"/>
                </a:lnTo>
                <a:lnTo>
                  <a:pt x="6178" y="49639"/>
                </a:lnTo>
                <a:lnTo>
                  <a:pt x="6647" y="50232"/>
                </a:lnTo>
                <a:lnTo>
                  <a:pt x="7116" y="50801"/>
                </a:lnTo>
                <a:lnTo>
                  <a:pt x="7586" y="51369"/>
                </a:lnTo>
                <a:lnTo>
                  <a:pt x="8080" y="51937"/>
                </a:lnTo>
                <a:lnTo>
                  <a:pt x="8599" y="52481"/>
                </a:lnTo>
                <a:lnTo>
                  <a:pt x="9118" y="53024"/>
                </a:lnTo>
                <a:lnTo>
                  <a:pt x="9637" y="53543"/>
                </a:lnTo>
                <a:lnTo>
                  <a:pt x="10205" y="54037"/>
                </a:lnTo>
                <a:lnTo>
                  <a:pt x="10749" y="54532"/>
                </a:lnTo>
                <a:lnTo>
                  <a:pt x="11317" y="55026"/>
                </a:lnTo>
                <a:lnTo>
                  <a:pt x="11910" y="55495"/>
                </a:lnTo>
                <a:lnTo>
                  <a:pt x="12503" y="55940"/>
                </a:lnTo>
                <a:lnTo>
                  <a:pt x="13096" y="56385"/>
                </a:lnTo>
                <a:lnTo>
                  <a:pt x="13714" y="56805"/>
                </a:lnTo>
                <a:lnTo>
                  <a:pt x="14331" y="57225"/>
                </a:lnTo>
                <a:lnTo>
                  <a:pt x="14974" y="57620"/>
                </a:lnTo>
                <a:lnTo>
                  <a:pt x="15616" y="57991"/>
                </a:lnTo>
                <a:lnTo>
                  <a:pt x="16283" y="58361"/>
                </a:lnTo>
                <a:lnTo>
                  <a:pt x="16950" y="58707"/>
                </a:lnTo>
                <a:lnTo>
                  <a:pt x="17617" y="59053"/>
                </a:lnTo>
                <a:lnTo>
                  <a:pt x="18309" y="59374"/>
                </a:lnTo>
                <a:lnTo>
                  <a:pt x="19001" y="59671"/>
                </a:lnTo>
                <a:lnTo>
                  <a:pt x="19693" y="59967"/>
                </a:lnTo>
                <a:lnTo>
                  <a:pt x="20409" y="60239"/>
                </a:lnTo>
                <a:lnTo>
                  <a:pt x="21126" y="60486"/>
                </a:lnTo>
                <a:lnTo>
                  <a:pt x="21843" y="60733"/>
                </a:lnTo>
                <a:lnTo>
                  <a:pt x="22584" y="60931"/>
                </a:lnTo>
                <a:lnTo>
                  <a:pt x="23325" y="61153"/>
                </a:lnTo>
                <a:lnTo>
                  <a:pt x="24066" y="61326"/>
                </a:lnTo>
                <a:lnTo>
                  <a:pt x="24807" y="61499"/>
                </a:lnTo>
                <a:lnTo>
                  <a:pt x="25573" y="61648"/>
                </a:lnTo>
                <a:lnTo>
                  <a:pt x="26339" y="61771"/>
                </a:lnTo>
                <a:lnTo>
                  <a:pt x="27130" y="61870"/>
                </a:lnTo>
                <a:lnTo>
                  <a:pt x="27896" y="61969"/>
                </a:lnTo>
                <a:lnTo>
                  <a:pt x="28687" y="62043"/>
                </a:lnTo>
                <a:lnTo>
                  <a:pt x="29477" y="62092"/>
                </a:lnTo>
                <a:lnTo>
                  <a:pt x="30268" y="62117"/>
                </a:lnTo>
                <a:lnTo>
                  <a:pt x="31874" y="62117"/>
                </a:lnTo>
                <a:lnTo>
                  <a:pt x="32665" y="62092"/>
                </a:lnTo>
                <a:lnTo>
                  <a:pt x="33455" y="62043"/>
                </a:lnTo>
                <a:lnTo>
                  <a:pt x="34246" y="61969"/>
                </a:lnTo>
                <a:lnTo>
                  <a:pt x="35012" y="61870"/>
                </a:lnTo>
                <a:lnTo>
                  <a:pt x="35803" y="61771"/>
                </a:lnTo>
                <a:lnTo>
                  <a:pt x="36569" y="61648"/>
                </a:lnTo>
                <a:lnTo>
                  <a:pt x="37334" y="61499"/>
                </a:lnTo>
                <a:lnTo>
                  <a:pt x="38076" y="61326"/>
                </a:lnTo>
                <a:lnTo>
                  <a:pt x="38817" y="61153"/>
                </a:lnTo>
                <a:lnTo>
                  <a:pt x="39558" y="60931"/>
                </a:lnTo>
                <a:lnTo>
                  <a:pt x="40299" y="60733"/>
                </a:lnTo>
                <a:lnTo>
                  <a:pt x="41016" y="60486"/>
                </a:lnTo>
                <a:lnTo>
                  <a:pt x="41733" y="60239"/>
                </a:lnTo>
                <a:lnTo>
                  <a:pt x="42449" y="59967"/>
                </a:lnTo>
                <a:lnTo>
                  <a:pt x="43141" y="59671"/>
                </a:lnTo>
                <a:lnTo>
                  <a:pt x="43833" y="59374"/>
                </a:lnTo>
                <a:lnTo>
                  <a:pt x="44525" y="59053"/>
                </a:lnTo>
                <a:lnTo>
                  <a:pt x="45192" y="58707"/>
                </a:lnTo>
                <a:lnTo>
                  <a:pt x="45859" y="58361"/>
                </a:lnTo>
                <a:lnTo>
                  <a:pt x="46526" y="57991"/>
                </a:lnTo>
                <a:lnTo>
                  <a:pt x="47168" y="57620"/>
                </a:lnTo>
                <a:lnTo>
                  <a:pt x="47811" y="57225"/>
                </a:lnTo>
                <a:lnTo>
                  <a:pt x="48428" y="56805"/>
                </a:lnTo>
                <a:lnTo>
                  <a:pt x="49046" y="56385"/>
                </a:lnTo>
                <a:lnTo>
                  <a:pt x="49639" y="55940"/>
                </a:lnTo>
                <a:lnTo>
                  <a:pt x="50232" y="55495"/>
                </a:lnTo>
                <a:lnTo>
                  <a:pt x="50825" y="55026"/>
                </a:lnTo>
                <a:lnTo>
                  <a:pt x="51393" y="54532"/>
                </a:lnTo>
                <a:lnTo>
                  <a:pt x="51937" y="54037"/>
                </a:lnTo>
                <a:lnTo>
                  <a:pt x="52505" y="53543"/>
                </a:lnTo>
                <a:lnTo>
                  <a:pt x="53024" y="53024"/>
                </a:lnTo>
                <a:lnTo>
                  <a:pt x="53543" y="52481"/>
                </a:lnTo>
                <a:lnTo>
                  <a:pt x="54062" y="51937"/>
                </a:lnTo>
                <a:lnTo>
                  <a:pt x="54556" y="51369"/>
                </a:lnTo>
                <a:lnTo>
                  <a:pt x="55025" y="50801"/>
                </a:lnTo>
                <a:lnTo>
                  <a:pt x="55495" y="50232"/>
                </a:lnTo>
                <a:lnTo>
                  <a:pt x="55964" y="49639"/>
                </a:lnTo>
                <a:lnTo>
                  <a:pt x="56384" y="49022"/>
                </a:lnTo>
                <a:lnTo>
                  <a:pt x="56829" y="48404"/>
                </a:lnTo>
                <a:lnTo>
                  <a:pt x="57225" y="47786"/>
                </a:lnTo>
                <a:lnTo>
                  <a:pt x="57620" y="47144"/>
                </a:lnTo>
                <a:lnTo>
                  <a:pt x="58015" y="46501"/>
                </a:lnTo>
                <a:lnTo>
                  <a:pt x="58386" y="45859"/>
                </a:lnTo>
                <a:lnTo>
                  <a:pt x="58732" y="45192"/>
                </a:lnTo>
                <a:lnTo>
                  <a:pt x="59078" y="44525"/>
                </a:lnTo>
                <a:lnTo>
                  <a:pt x="59399" y="43833"/>
                </a:lnTo>
                <a:lnTo>
                  <a:pt x="59695" y="43141"/>
                </a:lnTo>
                <a:lnTo>
                  <a:pt x="59967" y="42449"/>
                </a:lnTo>
                <a:lnTo>
                  <a:pt x="60239" y="41733"/>
                </a:lnTo>
                <a:lnTo>
                  <a:pt x="60511" y="41016"/>
                </a:lnTo>
                <a:lnTo>
                  <a:pt x="60733" y="40275"/>
                </a:lnTo>
                <a:lnTo>
                  <a:pt x="60955" y="39558"/>
                </a:lnTo>
                <a:lnTo>
                  <a:pt x="61153" y="38817"/>
                </a:lnTo>
                <a:lnTo>
                  <a:pt x="61351" y="38076"/>
                </a:lnTo>
                <a:lnTo>
                  <a:pt x="61499" y="37310"/>
                </a:lnTo>
                <a:lnTo>
                  <a:pt x="61647" y="36544"/>
                </a:lnTo>
                <a:lnTo>
                  <a:pt x="61771" y="35778"/>
                </a:lnTo>
                <a:lnTo>
                  <a:pt x="61894" y="35012"/>
                </a:lnTo>
                <a:lnTo>
                  <a:pt x="61968" y="34221"/>
                </a:lnTo>
                <a:lnTo>
                  <a:pt x="62043" y="33456"/>
                </a:lnTo>
                <a:lnTo>
                  <a:pt x="62092" y="32665"/>
                </a:lnTo>
                <a:lnTo>
                  <a:pt x="62117" y="31849"/>
                </a:lnTo>
                <a:lnTo>
                  <a:pt x="62141" y="31059"/>
                </a:lnTo>
                <a:lnTo>
                  <a:pt x="62117" y="30268"/>
                </a:lnTo>
                <a:lnTo>
                  <a:pt x="62092" y="29453"/>
                </a:lnTo>
                <a:lnTo>
                  <a:pt x="62043" y="28662"/>
                </a:lnTo>
                <a:lnTo>
                  <a:pt x="61968" y="27896"/>
                </a:lnTo>
                <a:lnTo>
                  <a:pt x="61894" y="27106"/>
                </a:lnTo>
                <a:lnTo>
                  <a:pt x="61771" y="26340"/>
                </a:lnTo>
                <a:lnTo>
                  <a:pt x="61647" y="25574"/>
                </a:lnTo>
                <a:lnTo>
                  <a:pt x="61499" y="24808"/>
                </a:lnTo>
                <a:lnTo>
                  <a:pt x="61351" y="24042"/>
                </a:lnTo>
                <a:lnTo>
                  <a:pt x="61153" y="23300"/>
                </a:lnTo>
                <a:lnTo>
                  <a:pt x="60955" y="22559"/>
                </a:lnTo>
                <a:lnTo>
                  <a:pt x="60733" y="21818"/>
                </a:lnTo>
                <a:lnTo>
                  <a:pt x="60511" y="21101"/>
                </a:lnTo>
                <a:lnTo>
                  <a:pt x="60239" y="20385"/>
                </a:lnTo>
                <a:lnTo>
                  <a:pt x="59967" y="19668"/>
                </a:lnTo>
                <a:lnTo>
                  <a:pt x="59695" y="18977"/>
                </a:lnTo>
                <a:lnTo>
                  <a:pt x="59399" y="18285"/>
                </a:lnTo>
                <a:lnTo>
                  <a:pt x="59078" y="17593"/>
                </a:lnTo>
                <a:lnTo>
                  <a:pt x="58732" y="16926"/>
                </a:lnTo>
                <a:lnTo>
                  <a:pt x="58386" y="16259"/>
                </a:lnTo>
                <a:lnTo>
                  <a:pt x="58015" y="15616"/>
                </a:lnTo>
                <a:lnTo>
                  <a:pt x="57620" y="14949"/>
                </a:lnTo>
                <a:lnTo>
                  <a:pt x="57225" y="14331"/>
                </a:lnTo>
                <a:lnTo>
                  <a:pt x="56829" y="13689"/>
                </a:lnTo>
                <a:lnTo>
                  <a:pt x="56384" y="13096"/>
                </a:lnTo>
                <a:lnTo>
                  <a:pt x="55964" y="12478"/>
                </a:lnTo>
                <a:lnTo>
                  <a:pt x="55495" y="11885"/>
                </a:lnTo>
                <a:lnTo>
                  <a:pt x="55025" y="11317"/>
                </a:lnTo>
                <a:lnTo>
                  <a:pt x="54556" y="10749"/>
                </a:lnTo>
                <a:lnTo>
                  <a:pt x="54062" y="10180"/>
                </a:lnTo>
                <a:lnTo>
                  <a:pt x="53543" y="9637"/>
                </a:lnTo>
                <a:lnTo>
                  <a:pt x="53024" y="9093"/>
                </a:lnTo>
                <a:lnTo>
                  <a:pt x="52505" y="8574"/>
                </a:lnTo>
                <a:lnTo>
                  <a:pt x="51937" y="8080"/>
                </a:lnTo>
                <a:lnTo>
                  <a:pt x="51393" y="7586"/>
                </a:lnTo>
                <a:lnTo>
                  <a:pt x="50825" y="7092"/>
                </a:lnTo>
                <a:lnTo>
                  <a:pt x="50232" y="6622"/>
                </a:lnTo>
                <a:lnTo>
                  <a:pt x="49639" y="6178"/>
                </a:lnTo>
                <a:lnTo>
                  <a:pt x="49046" y="5733"/>
                </a:lnTo>
                <a:lnTo>
                  <a:pt x="48428" y="5313"/>
                </a:lnTo>
                <a:lnTo>
                  <a:pt x="47811" y="4893"/>
                </a:lnTo>
                <a:lnTo>
                  <a:pt x="47168" y="4498"/>
                </a:lnTo>
                <a:lnTo>
                  <a:pt x="46526" y="4102"/>
                </a:lnTo>
                <a:lnTo>
                  <a:pt x="45859" y="3756"/>
                </a:lnTo>
                <a:lnTo>
                  <a:pt x="45192" y="3386"/>
                </a:lnTo>
                <a:lnTo>
                  <a:pt x="44525" y="3064"/>
                </a:lnTo>
                <a:lnTo>
                  <a:pt x="43833" y="2743"/>
                </a:lnTo>
                <a:lnTo>
                  <a:pt x="43141" y="2447"/>
                </a:lnTo>
                <a:lnTo>
                  <a:pt x="42449" y="2150"/>
                </a:lnTo>
                <a:lnTo>
                  <a:pt x="41733" y="1878"/>
                </a:lnTo>
                <a:lnTo>
                  <a:pt x="41016" y="1631"/>
                </a:lnTo>
                <a:lnTo>
                  <a:pt x="40299" y="1384"/>
                </a:lnTo>
                <a:lnTo>
                  <a:pt x="39558" y="1162"/>
                </a:lnTo>
                <a:lnTo>
                  <a:pt x="38817" y="964"/>
                </a:lnTo>
                <a:lnTo>
                  <a:pt x="38076" y="791"/>
                </a:lnTo>
                <a:lnTo>
                  <a:pt x="37334" y="618"/>
                </a:lnTo>
                <a:lnTo>
                  <a:pt x="36569" y="470"/>
                </a:lnTo>
                <a:lnTo>
                  <a:pt x="35803" y="347"/>
                </a:lnTo>
                <a:lnTo>
                  <a:pt x="35012" y="248"/>
                </a:lnTo>
                <a:lnTo>
                  <a:pt x="34246" y="149"/>
                </a:lnTo>
                <a:lnTo>
                  <a:pt x="33455" y="75"/>
                </a:lnTo>
                <a:lnTo>
                  <a:pt x="32665" y="25"/>
                </a:lnTo>
                <a:lnTo>
                  <a:pt x="318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/>
          <p:nvPr/>
        </p:nvSpPr>
        <p:spPr>
          <a:xfrm flipH="1">
            <a:off x="1103819" y="4658233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 flipH="1">
            <a:off x="1009206" y="405320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28" y="25"/>
                </a:lnTo>
                <a:lnTo>
                  <a:pt x="3880" y="74"/>
                </a:lnTo>
                <a:lnTo>
                  <a:pt x="3707" y="148"/>
                </a:lnTo>
                <a:lnTo>
                  <a:pt x="3583" y="272"/>
                </a:lnTo>
                <a:lnTo>
                  <a:pt x="248" y="3608"/>
                </a:lnTo>
                <a:lnTo>
                  <a:pt x="149" y="3731"/>
                </a:lnTo>
                <a:lnTo>
                  <a:pt x="50" y="3879"/>
                </a:lnTo>
                <a:lnTo>
                  <a:pt x="1" y="4052"/>
                </a:lnTo>
                <a:lnTo>
                  <a:pt x="1" y="4225"/>
                </a:lnTo>
                <a:lnTo>
                  <a:pt x="1" y="4398"/>
                </a:lnTo>
                <a:lnTo>
                  <a:pt x="50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67"/>
                </a:lnTo>
                <a:lnTo>
                  <a:pt x="544" y="5041"/>
                </a:lnTo>
                <a:lnTo>
                  <a:pt x="717" y="5090"/>
                </a:lnTo>
                <a:lnTo>
                  <a:pt x="1038" y="5090"/>
                </a:lnTo>
                <a:lnTo>
                  <a:pt x="1211" y="5041"/>
                </a:lnTo>
                <a:lnTo>
                  <a:pt x="1360" y="4967"/>
                </a:lnTo>
                <a:lnTo>
                  <a:pt x="1508" y="4843"/>
                </a:lnTo>
                <a:lnTo>
                  <a:pt x="4819" y="1507"/>
                </a:lnTo>
                <a:lnTo>
                  <a:pt x="4942" y="1384"/>
                </a:lnTo>
                <a:lnTo>
                  <a:pt x="5016" y="1236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6" y="568"/>
                </a:lnTo>
                <a:lnTo>
                  <a:pt x="4942" y="396"/>
                </a:lnTo>
                <a:lnTo>
                  <a:pt x="4819" y="272"/>
                </a:lnTo>
                <a:lnTo>
                  <a:pt x="4695" y="148"/>
                </a:lnTo>
                <a:lnTo>
                  <a:pt x="4547" y="74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/>
          <p:nvPr/>
        </p:nvSpPr>
        <p:spPr>
          <a:xfrm flipH="1">
            <a:off x="1009206" y="405320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66" y="0"/>
                </a:moveTo>
                <a:lnTo>
                  <a:pt x="717" y="25"/>
                </a:lnTo>
                <a:lnTo>
                  <a:pt x="544" y="74"/>
                </a:lnTo>
                <a:lnTo>
                  <a:pt x="396" y="148"/>
                </a:lnTo>
                <a:lnTo>
                  <a:pt x="248" y="272"/>
                </a:lnTo>
                <a:lnTo>
                  <a:pt x="149" y="396"/>
                </a:lnTo>
                <a:lnTo>
                  <a:pt x="50" y="568"/>
                </a:lnTo>
                <a:lnTo>
                  <a:pt x="1" y="717"/>
                </a:lnTo>
                <a:lnTo>
                  <a:pt x="1" y="890"/>
                </a:lnTo>
                <a:lnTo>
                  <a:pt x="1" y="1063"/>
                </a:lnTo>
                <a:lnTo>
                  <a:pt x="50" y="1236"/>
                </a:lnTo>
                <a:lnTo>
                  <a:pt x="149" y="1384"/>
                </a:lnTo>
                <a:lnTo>
                  <a:pt x="248" y="1507"/>
                </a:lnTo>
                <a:lnTo>
                  <a:pt x="3583" y="4843"/>
                </a:lnTo>
                <a:lnTo>
                  <a:pt x="3707" y="4967"/>
                </a:lnTo>
                <a:lnTo>
                  <a:pt x="3880" y="5041"/>
                </a:lnTo>
                <a:lnTo>
                  <a:pt x="4028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67"/>
                </a:lnTo>
                <a:lnTo>
                  <a:pt x="4819" y="4843"/>
                </a:lnTo>
                <a:lnTo>
                  <a:pt x="4942" y="4695"/>
                </a:lnTo>
                <a:lnTo>
                  <a:pt x="5016" y="4547"/>
                </a:lnTo>
                <a:lnTo>
                  <a:pt x="5066" y="4398"/>
                </a:lnTo>
                <a:lnTo>
                  <a:pt x="5091" y="4225"/>
                </a:lnTo>
                <a:lnTo>
                  <a:pt x="5066" y="4052"/>
                </a:lnTo>
                <a:lnTo>
                  <a:pt x="5016" y="3879"/>
                </a:lnTo>
                <a:lnTo>
                  <a:pt x="4942" y="3731"/>
                </a:lnTo>
                <a:lnTo>
                  <a:pt x="4819" y="3608"/>
                </a:lnTo>
                <a:lnTo>
                  <a:pt x="1508" y="272"/>
                </a:lnTo>
                <a:lnTo>
                  <a:pt x="1360" y="148"/>
                </a:lnTo>
                <a:lnTo>
                  <a:pt x="1211" y="74"/>
                </a:lnTo>
                <a:lnTo>
                  <a:pt x="1038" y="25"/>
                </a:lnTo>
                <a:lnTo>
                  <a:pt x="8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1307250" y="1702502"/>
            <a:ext cx="6529500" cy="82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ubTitle" idx="1"/>
          </p:nvPr>
        </p:nvSpPr>
        <p:spPr>
          <a:xfrm>
            <a:off x="1307550" y="2526598"/>
            <a:ext cx="6528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 rot="10800000">
            <a:off x="233939" y="50000"/>
            <a:ext cx="3545925" cy="1476991"/>
            <a:chOff x="4717948" y="-2488300"/>
            <a:chExt cx="3545925" cy="1476991"/>
          </a:xfrm>
        </p:grpSpPr>
        <p:sp>
          <p:nvSpPr>
            <p:cNvPr id="101" name="Google Shape;101;p9"/>
            <p:cNvSpPr/>
            <p:nvPr/>
          </p:nvSpPr>
          <p:spPr>
            <a:xfrm>
              <a:off x="7159766" y="-2488300"/>
              <a:ext cx="1104108" cy="1104971"/>
            </a:xfrm>
            <a:custGeom>
              <a:avLst/>
              <a:gdLst/>
              <a:ahLst/>
              <a:cxnLst/>
              <a:rect l="l" t="t" r="r" b="b"/>
              <a:pathLst>
                <a:path w="31973" h="31998" extrusionOk="0">
                  <a:moveTo>
                    <a:pt x="15986" y="717"/>
                  </a:moveTo>
                  <a:lnTo>
                    <a:pt x="16777" y="741"/>
                  </a:lnTo>
                  <a:lnTo>
                    <a:pt x="17543" y="791"/>
                  </a:lnTo>
                  <a:lnTo>
                    <a:pt x="18309" y="889"/>
                  </a:lnTo>
                  <a:lnTo>
                    <a:pt x="19075" y="1038"/>
                  </a:lnTo>
                  <a:lnTo>
                    <a:pt x="19816" y="1186"/>
                  </a:lnTo>
                  <a:lnTo>
                    <a:pt x="20533" y="1408"/>
                  </a:lnTo>
                  <a:lnTo>
                    <a:pt x="21249" y="1655"/>
                  </a:lnTo>
                  <a:lnTo>
                    <a:pt x="21941" y="1927"/>
                  </a:lnTo>
                  <a:lnTo>
                    <a:pt x="22608" y="2224"/>
                  </a:lnTo>
                  <a:lnTo>
                    <a:pt x="23275" y="2570"/>
                  </a:lnTo>
                  <a:lnTo>
                    <a:pt x="23918" y="2940"/>
                  </a:lnTo>
                  <a:lnTo>
                    <a:pt x="24535" y="3336"/>
                  </a:lnTo>
                  <a:lnTo>
                    <a:pt x="25128" y="3756"/>
                  </a:lnTo>
                  <a:lnTo>
                    <a:pt x="25697" y="4200"/>
                  </a:lnTo>
                  <a:lnTo>
                    <a:pt x="26265" y="4695"/>
                  </a:lnTo>
                  <a:lnTo>
                    <a:pt x="26784" y="5189"/>
                  </a:lnTo>
                  <a:lnTo>
                    <a:pt x="27303" y="5732"/>
                  </a:lnTo>
                  <a:lnTo>
                    <a:pt x="27772" y="6276"/>
                  </a:lnTo>
                  <a:lnTo>
                    <a:pt x="28242" y="6869"/>
                  </a:lnTo>
                  <a:lnTo>
                    <a:pt x="28662" y="7462"/>
                  </a:lnTo>
                  <a:lnTo>
                    <a:pt x="29057" y="8080"/>
                  </a:lnTo>
                  <a:lnTo>
                    <a:pt x="29428" y="8722"/>
                  </a:lnTo>
                  <a:lnTo>
                    <a:pt x="29774" y="9389"/>
                  </a:lnTo>
                  <a:lnTo>
                    <a:pt x="30070" y="10056"/>
                  </a:lnTo>
                  <a:lnTo>
                    <a:pt x="30342" y="10748"/>
                  </a:lnTo>
                  <a:lnTo>
                    <a:pt x="30589" y="11465"/>
                  </a:lnTo>
                  <a:lnTo>
                    <a:pt x="30787" y="12181"/>
                  </a:lnTo>
                  <a:lnTo>
                    <a:pt x="30960" y="12922"/>
                  </a:lnTo>
                  <a:lnTo>
                    <a:pt x="31108" y="13664"/>
                  </a:lnTo>
                  <a:lnTo>
                    <a:pt x="31207" y="14430"/>
                  </a:lnTo>
                  <a:lnTo>
                    <a:pt x="31256" y="15220"/>
                  </a:lnTo>
                  <a:lnTo>
                    <a:pt x="31281" y="16011"/>
                  </a:lnTo>
                  <a:lnTo>
                    <a:pt x="31256" y="16777"/>
                  </a:lnTo>
                  <a:lnTo>
                    <a:pt x="31207" y="17568"/>
                  </a:lnTo>
                  <a:lnTo>
                    <a:pt x="31108" y="18333"/>
                  </a:lnTo>
                  <a:lnTo>
                    <a:pt x="30960" y="19075"/>
                  </a:lnTo>
                  <a:lnTo>
                    <a:pt x="30787" y="19816"/>
                  </a:lnTo>
                  <a:lnTo>
                    <a:pt x="30589" y="20532"/>
                  </a:lnTo>
                  <a:lnTo>
                    <a:pt x="30342" y="21249"/>
                  </a:lnTo>
                  <a:lnTo>
                    <a:pt x="30070" y="21941"/>
                  </a:lnTo>
                  <a:lnTo>
                    <a:pt x="29774" y="22608"/>
                  </a:lnTo>
                  <a:lnTo>
                    <a:pt x="29428" y="23275"/>
                  </a:lnTo>
                  <a:lnTo>
                    <a:pt x="29057" y="23918"/>
                  </a:lnTo>
                  <a:lnTo>
                    <a:pt x="28662" y="24535"/>
                  </a:lnTo>
                  <a:lnTo>
                    <a:pt x="28242" y="25128"/>
                  </a:lnTo>
                  <a:lnTo>
                    <a:pt x="27772" y="25721"/>
                  </a:lnTo>
                  <a:lnTo>
                    <a:pt x="27303" y="26265"/>
                  </a:lnTo>
                  <a:lnTo>
                    <a:pt x="26784" y="26808"/>
                  </a:lnTo>
                  <a:lnTo>
                    <a:pt x="26265" y="27303"/>
                  </a:lnTo>
                  <a:lnTo>
                    <a:pt x="25697" y="27797"/>
                  </a:lnTo>
                  <a:lnTo>
                    <a:pt x="25128" y="28241"/>
                  </a:lnTo>
                  <a:lnTo>
                    <a:pt x="24535" y="28661"/>
                  </a:lnTo>
                  <a:lnTo>
                    <a:pt x="23918" y="29057"/>
                  </a:lnTo>
                  <a:lnTo>
                    <a:pt x="23275" y="29427"/>
                  </a:lnTo>
                  <a:lnTo>
                    <a:pt x="22608" y="29773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3" y="30589"/>
                  </a:lnTo>
                  <a:lnTo>
                    <a:pt x="19816" y="30811"/>
                  </a:lnTo>
                  <a:lnTo>
                    <a:pt x="19075" y="30959"/>
                  </a:lnTo>
                  <a:lnTo>
                    <a:pt x="18309" y="31108"/>
                  </a:lnTo>
                  <a:lnTo>
                    <a:pt x="17543" y="31206"/>
                  </a:lnTo>
                  <a:lnTo>
                    <a:pt x="16777" y="31256"/>
                  </a:lnTo>
                  <a:lnTo>
                    <a:pt x="15986" y="31281"/>
                  </a:lnTo>
                  <a:lnTo>
                    <a:pt x="15196" y="31256"/>
                  </a:lnTo>
                  <a:lnTo>
                    <a:pt x="14430" y="31206"/>
                  </a:lnTo>
                  <a:lnTo>
                    <a:pt x="13664" y="31108"/>
                  </a:lnTo>
                  <a:lnTo>
                    <a:pt x="12923" y="30959"/>
                  </a:lnTo>
                  <a:lnTo>
                    <a:pt x="12181" y="30811"/>
                  </a:lnTo>
                  <a:lnTo>
                    <a:pt x="11440" y="30589"/>
                  </a:lnTo>
                  <a:lnTo>
                    <a:pt x="10748" y="30342"/>
                  </a:lnTo>
                  <a:lnTo>
                    <a:pt x="10057" y="30070"/>
                  </a:lnTo>
                  <a:lnTo>
                    <a:pt x="9365" y="29773"/>
                  </a:lnTo>
                  <a:lnTo>
                    <a:pt x="8722" y="29427"/>
                  </a:lnTo>
                  <a:lnTo>
                    <a:pt x="8080" y="29057"/>
                  </a:lnTo>
                  <a:lnTo>
                    <a:pt x="7462" y="28661"/>
                  </a:lnTo>
                  <a:lnTo>
                    <a:pt x="6845" y="28241"/>
                  </a:lnTo>
                  <a:lnTo>
                    <a:pt x="6276" y="27797"/>
                  </a:lnTo>
                  <a:lnTo>
                    <a:pt x="5708" y="27303"/>
                  </a:lnTo>
                  <a:lnTo>
                    <a:pt x="5189" y="26808"/>
                  </a:lnTo>
                  <a:lnTo>
                    <a:pt x="4670" y="26265"/>
                  </a:lnTo>
                  <a:lnTo>
                    <a:pt x="4201" y="25721"/>
                  </a:lnTo>
                  <a:lnTo>
                    <a:pt x="3756" y="25128"/>
                  </a:lnTo>
                  <a:lnTo>
                    <a:pt x="3311" y="24535"/>
                  </a:lnTo>
                  <a:lnTo>
                    <a:pt x="2916" y="23918"/>
                  </a:lnTo>
                  <a:lnTo>
                    <a:pt x="2545" y="23275"/>
                  </a:lnTo>
                  <a:lnTo>
                    <a:pt x="2224" y="22608"/>
                  </a:lnTo>
                  <a:lnTo>
                    <a:pt x="1903" y="21941"/>
                  </a:lnTo>
                  <a:lnTo>
                    <a:pt x="1631" y="21249"/>
                  </a:lnTo>
                  <a:lnTo>
                    <a:pt x="1384" y="20532"/>
                  </a:lnTo>
                  <a:lnTo>
                    <a:pt x="1186" y="19816"/>
                  </a:lnTo>
                  <a:lnTo>
                    <a:pt x="1013" y="19075"/>
                  </a:lnTo>
                  <a:lnTo>
                    <a:pt x="890" y="18333"/>
                  </a:lnTo>
                  <a:lnTo>
                    <a:pt x="791" y="17568"/>
                  </a:lnTo>
                  <a:lnTo>
                    <a:pt x="717" y="16777"/>
                  </a:lnTo>
                  <a:lnTo>
                    <a:pt x="717" y="16011"/>
                  </a:lnTo>
                  <a:lnTo>
                    <a:pt x="717" y="15220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922"/>
                  </a:lnTo>
                  <a:lnTo>
                    <a:pt x="1186" y="12181"/>
                  </a:lnTo>
                  <a:lnTo>
                    <a:pt x="1384" y="11465"/>
                  </a:lnTo>
                  <a:lnTo>
                    <a:pt x="1631" y="10748"/>
                  </a:lnTo>
                  <a:lnTo>
                    <a:pt x="1903" y="10056"/>
                  </a:lnTo>
                  <a:lnTo>
                    <a:pt x="2224" y="9389"/>
                  </a:lnTo>
                  <a:lnTo>
                    <a:pt x="2545" y="8722"/>
                  </a:lnTo>
                  <a:lnTo>
                    <a:pt x="2916" y="8080"/>
                  </a:lnTo>
                  <a:lnTo>
                    <a:pt x="3311" y="7462"/>
                  </a:lnTo>
                  <a:lnTo>
                    <a:pt x="3756" y="6869"/>
                  </a:lnTo>
                  <a:lnTo>
                    <a:pt x="4201" y="6276"/>
                  </a:lnTo>
                  <a:lnTo>
                    <a:pt x="4670" y="5732"/>
                  </a:lnTo>
                  <a:lnTo>
                    <a:pt x="5189" y="5189"/>
                  </a:lnTo>
                  <a:lnTo>
                    <a:pt x="5708" y="4695"/>
                  </a:lnTo>
                  <a:lnTo>
                    <a:pt x="6276" y="4200"/>
                  </a:lnTo>
                  <a:lnTo>
                    <a:pt x="6845" y="3756"/>
                  </a:lnTo>
                  <a:lnTo>
                    <a:pt x="7462" y="3336"/>
                  </a:lnTo>
                  <a:lnTo>
                    <a:pt x="8080" y="2940"/>
                  </a:lnTo>
                  <a:lnTo>
                    <a:pt x="8722" y="2570"/>
                  </a:lnTo>
                  <a:lnTo>
                    <a:pt x="9365" y="2224"/>
                  </a:lnTo>
                  <a:lnTo>
                    <a:pt x="10057" y="1927"/>
                  </a:lnTo>
                  <a:lnTo>
                    <a:pt x="10748" y="1655"/>
                  </a:lnTo>
                  <a:lnTo>
                    <a:pt x="11440" y="1408"/>
                  </a:lnTo>
                  <a:lnTo>
                    <a:pt x="12181" y="1186"/>
                  </a:lnTo>
                  <a:lnTo>
                    <a:pt x="12923" y="1038"/>
                  </a:lnTo>
                  <a:lnTo>
                    <a:pt x="13664" y="889"/>
                  </a:lnTo>
                  <a:lnTo>
                    <a:pt x="14430" y="791"/>
                  </a:lnTo>
                  <a:lnTo>
                    <a:pt x="15196" y="741"/>
                  </a:lnTo>
                  <a:lnTo>
                    <a:pt x="15986" y="717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6" y="99"/>
                  </a:lnTo>
                  <a:lnTo>
                    <a:pt x="13565" y="198"/>
                  </a:lnTo>
                  <a:lnTo>
                    <a:pt x="12774" y="346"/>
                  </a:lnTo>
                  <a:lnTo>
                    <a:pt x="12008" y="519"/>
                  </a:lnTo>
                  <a:lnTo>
                    <a:pt x="11243" y="741"/>
                  </a:lnTo>
                  <a:lnTo>
                    <a:pt x="10501" y="988"/>
                  </a:lnTo>
                  <a:lnTo>
                    <a:pt x="9760" y="1260"/>
                  </a:lnTo>
                  <a:lnTo>
                    <a:pt x="9068" y="1581"/>
                  </a:lnTo>
                  <a:lnTo>
                    <a:pt x="8376" y="1952"/>
                  </a:lnTo>
                  <a:lnTo>
                    <a:pt x="7709" y="2323"/>
                  </a:lnTo>
                  <a:lnTo>
                    <a:pt x="7067" y="2743"/>
                  </a:lnTo>
                  <a:lnTo>
                    <a:pt x="6424" y="3187"/>
                  </a:lnTo>
                  <a:lnTo>
                    <a:pt x="5831" y="3657"/>
                  </a:lnTo>
                  <a:lnTo>
                    <a:pt x="5238" y="4176"/>
                  </a:lnTo>
                  <a:lnTo>
                    <a:pt x="4695" y="4695"/>
                  </a:lnTo>
                  <a:lnTo>
                    <a:pt x="4151" y="5263"/>
                  </a:lnTo>
                  <a:lnTo>
                    <a:pt x="3657" y="5831"/>
                  </a:lnTo>
                  <a:lnTo>
                    <a:pt x="3188" y="6449"/>
                  </a:lnTo>
                  <a:lnTo>
                    <a:pt x="2743" y="7067"/>
                  </a:lnTo>
                  <a:lnTo>
                    <a:pt x="2323" y="7709"/>
                  </a:lnTo>
                  <a:lnTo>
                    <a:pt x="1928" y="8376"/>
                  </a:lnTo>
                  <a:lnTo>
                    <a:pt x="1582" y="9068"/>
                  </a:lnTo>
                  <a:lnTo>
                    <a:pt x="1260" y="9784"/>
                  </a:lnTo>
                  <a:lnTo>
                    <a:pt x="964" y="10501"/>
                  </a:lnTo>
                  <a:lnTo>
                    <a:pt x="717" y="11242"/>
                  </a:lnTo>
                  <a:lnTo>
                    <a:pt x="495" y="12008"/>
                  </a:lnTo>
                  <a:lnTo>
                    <a:pt x="322" y="12774"/>
                  </a:lnTo>
                  <a:lnTo>
                    <a:pt x="173" y="13565"/>
                  </a:lnTo>
                  <a:lnTo>
                    <a:pt x="74" y="14355"/>
                  </a:lnTo>
                  <a:lnTo>
                    <a:pt x="25" y="15171"/>
                  </a:lnTo>
                  <a:lnTo>
                    <a:pt x="0" y="16011"/>
                  </a:lnTo>
                  <a:lnTo>
                    <a:pt x="25" y="16826"/>
                  </a:lnTo>
                  <a:lnTo>
                    <a:pt x="74" y="17642"/>
                  </a:lnTo>
                  <a:lnTo>
                    <a:pt x="173" y="18432"/>
                  </a:lnTo>
                  <a:lnTo>
                    <a:pt x="322" y="19223"/>
                  </a:lnTo>
                  <a:lnTo>
                    <a:pt x="495" y="19989"/>
                  </a:lnTo>
                  <a:lnTo>
                    <a:pt x="717" y="20755"/>
                  </a:lnTo>
                  <a:lnTo>
                    <a:pt x="964" y="21496"/>
                  </a:lnTo>
                  <a:lnTo>
                    <a:pt x="1260" y="22213"/>
                  </a:lnTo>
                  <a:lnTo>
                    <a:pt x="1582" y="22929"/>
                  </a:lnTo>
                  <a:lnTo>
                    <a:pt x="1928" y="23621"/>
                  </a:lnTo>
                  <a:lnTo>
                    <a:pt x="2323" y="24288"/>
                  </a:lnTo>
                  <a:lnTo>
                    <a:pt x="2743" y="24931"/>
                  </a:lnTo>
                  <a:lnTo>
                    <a:pt x="3188" y="25548"/>
                  </a:lnTo>
                  <a:lnTo>
                    <a:pt x="3657" y="26166"/>
                  </a:lnTo>
                  <a:lnTo>
                    <a:pt x="4151" y="26734"/>
                  </a:lnTo>
                  <a:lnTo>
                    <a:pt x="4695" y="27303"/>
                  </a:lnTo>
                  <a:lnTo>
                    <a:pt x="5238" y="27821"/>
                  </a:lnTo>
                  <a:lnTo>
                    <a:pt x="5831" y="28340"/>
                  </a:lnTo>
                  <a:lnTo>
                    <a:pt x="6424" y="28810"/>
                  </a:lnTo>
                  <a:lnTo>
                    <a:pt x="7067" y="29254"/>
                  </a:lnTo>
                  <a:lnTo>
                    <a:pt x="7709" y="29675"/>
                  </a:lnTo>
                  <a:lnTo>
                    <a:pt x="8376" y="30045"/>
                  </a:lnTo>
                  <a:lnTo>
                    <a:pt x="9068" y="30416"/>
                  </a:lnTo>
                  <a:lnTo>
                    <a:pt x="9760" y="30737"/>
                  </a:lnTo>
                  <a:lnTo>
                    <a:pt x="10501" y="31009"/>
                  </a:lnTo>
                  <a:lnTo>
                    <a:pt x="11243" y="31281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99"/>
                  </a:lnTo>
                  <a:lnTo>
                    <a:pt x="14356" y="31898"/>
                  </a:lnTo>
                  <a:lnTo>
                    <a:pt x="15171" y="31972"/>
                  </a:lnTo>
                  <a:lnTo>
                    <a:pt x="15986" y="31997"/>
                  </a:lnTo>
                  <a:lnTo>
                    <a:pt x="16802" y="31972"/>
                  </a:lnTo>
                  <a:lnTo>
                    <a:pt x="17617" y="31898"/>
                  </a:lnTo>
                  <a:lnTo>
                    <a:pt x="18433" y="31799"/>
                  </a:lnTo>
                  <a:lnTo>
                    <a:pt x="19199" y="31651"/>
                  </a:lnTo>
                  <a:lnTo>
                    <a:pt x="19989" y="31478"/>
                  </a:lnTo>
                  <a:lnTo>
                    <a:pt x="20730" y="31281"/>
                  </a:lnTo>
                  <a:lnTo>
                    <a:pt x="21472" y="31009"/>
                  </a:lnTo>
                  <a:lnTo>
                    <a:pt x="22213" y="30737"/>
                  </a:lnTo>
                  <a:lnTo>
                    <a:pt x="22905" y="30416"/>
                  </a:lnTo>
                  <a:lnTo>
                    <a:pt x="23597" y="30045"/>
                  </a:lnTo>
                  <a:lnTo>
                    <a:pt x="24264" y="29675"/>
                  </a:lnTo>
                  <a:lnTo>
                    <a:pt x="24931" y="29254"/>
                  </a:lnTo>
                  <a:lnTo>
                    <a:pt x="25549" y="28810"/>
                  </a:lnTo>
                  <a:lnTo>
                    <a:pt x="26166" y="28340"/>
                  </a:lnTo>
                  <a:lnTo>
                    <a:pt x="26735" y="27821"/>
                  </a:lnTo>
                  <a:lnTo>
                    <a:pt x="27303" y="27303"/>
                  </a:lnTo>
                  <a:lnTo>
                    <a:pt x="27822" y="26734"/>
                  </a:lnTo>
                  <a:lnTo>
                    <a:pt x="28316" y="26166"/>
                  </a:lnTo>
                  <a:lnTo>
                    <a:pt x="28810" y="25548"/>
                  </a:lnTo>
                  <a:lnTo>
                    <a:pt x="29255" y="24931"/>
                  </a:lnTo>
                  <a:lnTo>
                    <a:pt x="29650" y="24288"/>
                  </a:lnTo>
                  <a:lnTo>
                    <a:pt x="30045" y="23621"/>
                  </a:lnTo>
                  <a:lnTo>
                    <a:pt x="30391" y="22929"/>
                  </a:lnTo>
                  <a:lnTo>
                    <a:pt x="30713" y="22213"/>
                  </a:lnTo>
                  <a:lnTo>
                    <a:pt x="31009" y="21496"/>
                  </a:lnTo>
                  <a:lnTo>
                    <a:pt x="31256" y="20755"/>
                  </a:lnTo>
                  <a:lnTo>
                    <a:pt x="31478" y="19989"/>
                  </a:lnTo>
                  <a:lnTo>
                    <a:pt x="31651" y="19223"/>
                  </a:lnTo>
                  <a:lnTo>
                    <a:pt x="31800" y="18432"/>
                  </a:lnTo>
                  <a:lnTo>
                    <a:pt x="31899" y="17642"/>
                  </a:lnTo>
                  <a:lnTo>
                    <a:pt x="31948" y="16826"/>
                  </a:lnTo>
                  <a:lnTo>
                    <a:pt x="31973" y="16011"/>
                  </a:lnTo>
                  <a:lnTo>
                    <a:pt x="31948" y="15171"/>
                  </a:lnTo>
                  <a:lnTo>
                    <a:pt x="31899" y="14355"/>
                  </a:lnTo>
                  <a:lnTo>
                    <a:pt x="31800" y="13565"/>
                  </a:lnTo>
                  <a:lnTo>
                    <a:pt x="31651" y="12774"/>
                  </a:lnTo>
                  <a:lnTo>
                    <a:pt x="31478" y="12008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13" y="9784"/>
                  </a:lnTo>
                  <a:lnTo>
                    <a:pt x="30391" y="9068"/>
                  </a:lnTo>
                  <a:lnTo>
                    <a:pt x="30045" y="8376"/>
                  </a:lnTo>
                  <a:lnTo>
                    <a:pt x="29650" y="7709"/>
                  </a:lnTo>
                  <a:lnTo>
                    <a:pt x="29255" y="7067"/>
                  </a:lnTo>
                  <a:lnTo>
                    <a:pt x="28810" y="6449"/>
                  </a:lnTo>
                  <a:lnTo>
                    <a:pt x="28316" y="5831"/>
                  </a:lnTo>
                  <a:lnTo>
                    <a:pt x="27822" y="5263"/>
                  </a:lnTo>
                  <a:lnTo>
                    <a:pt x="27303" y="4695"/>
                  </a:lnTo>
                  <a:lnTo>
                    <a:pt x="26735" y="4176"/>
                  </a:lnTo>
                  <a:lnTo>
                    <a:pt x="26166" y="3657"/>
                  </a:lnTo>
                  <a:lnTo>
                    <a:pt x="25549" y="3187"/>
                  </a:lnTo>
                  <a:lnTo>
                    <a:pt x="24931" y="2743"/>
                  </a:lnTo>
                  <a:lnTo>
                    <a:pt x="24264" y="2323"/>
                  </a:lnTo>
                  <a:lnTo>
                    <a:pt x="23597" y="1952"/>
                  </a:lnTo>
                  <a:lnTo>
                    <a:pt x="22905" y="1581"/>
                  </a:lnTo>
                  <a:lnTo>
                    <a:pt x="22213" y="1260"/>
                  </a:lnTo>
                  <a:lnTo>
                    <a:pt x="21472" y="988"/>
                  </a:lnTo>
                  <a:lnTo>
                    <a:pt x="20730" y="741"/>
                  </a:lnTo>
                  <a:lnTo>
                    <a:pt x="19989" y="519"/>
                  </a:lnTo>
                  <a:lnTo>
                    <a:pt x="19199" y="346"/>
                  </a:lnTo>
                  <a:lnTo>
                    <a:pt x="18433" y="198"/>
                  </a:lnTo>
                  <a:lnTo>
                    <a:pt x="17617" y="99"/>
                  </a:lnTo>
                  <a:lnTo>
                    <a:pt x="16802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6387566" y="-1297175"/>
              <a:ext cx="53802" cy="53802"/>
            </a:xfrm>
            <a:custGeom>
              <a:avLst/>
              <a:gdLst/>
              <a:ahLst/>
              <a:cxnLst/>
              <a:rect l="l" t="t" r="r" b="b"/>
              <a:pathLst>
                <a:path w="1558" h="1558" extrusionOk="0">
                  <a:moveTo>
                    <a:pt x="618" y="1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7"/>
                  </a:lnTo>
                  <a:lnTo>
                    <a:pt x="50" y="470"/>
                  </a:lnTo>
                  <a:lnTo>
                    <a:pt x="1" y="618"/>
                  </a:lnTo>
                  <a:lnTo>
                    <a:pt x="1" y="767"/>
                  </a:lnTo>
                  <a:lnTo>
                    <a:pt x="1" y="940"/>
                  </a:lnTo>
                  <a:lnTo>
                    <a:pt x="50" y="1088"/>
                  </a:lnTo>
                  <a:lnTo>
                    <a:pt x="124" y="1211"/>
                  </a:lnTo>
                  <a:lnTo>
                    <a:pt x="223" y="1335"/>
                  </a:lnTo>
                  <a:lnTo>
                    <a:pt x="346" y="1434"/>
                  </a:lnTo>
                  <a:lnTo>
                    <a:pt x="470" y="1508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8"/>
                  </a:lnTo>
                  <a:lnTo>
                    <a:pt x="1211" y="1434"/>
                  </a:lnTo>
                  <a:lnTo>
                    <a:pt x="1335" y="1335"/>
                  </a:lnTo>
                  <a:lnTo>
                    <a:pt x="1434" y="1211"/>
                  </a:lnTo>
                  <a:lnTo>
                    <a:pt x="1508" y="1088"/>
                  </a:lnTo>
                  <a:lnTo>
                    <a:pt x="1557" y="940"/>
                  </a:lnTo>
                  <a:lnTo>
                    <a:pt x="1557" y="767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4" y="347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8121381" y="-1065076"/>
              <a:ext cx="53767" cy="53767"/>
            </a:xfrm>
            <a:custGeom>
              <a:avLst/>
              <a:gdLst/>
              <a:ahLst/>
              <a:cxnLst/>
              <a:rect l="l" t="t" r="r" b="b"/>
              <a:pathLst>
                <a:path w="1557" h="1557" extrusionOk="0">
                  <a:moveTo>
                    <a:pt x="618" y="0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6"/>
                  </a:lnTo>
                  <a:lnTo>
                    <a:pt x="50" y="470"/>
                  </a:lnTo>
                  <a:lnTo>
                    <a:pt x="0" y="618"/>
                  </a:lnTo>
                  <a:lnTo>
                    <a:pt x="0" y="791"/>
                  </a:lnTo>
                  <a:lnTo>
                    <a:pt x="0" y="939"/>
                  </a:lnTo>
                  <a:lnTo>
                    <a:pt x="50" y="1087"/>
                  </a:lnTo>
                  <a:lnTo>
                    <a:pt x="124" y="1211"/>
                  </a:lnTo>
                  <a:lnTo>
                    <a:pt x="223" y="1334"/>
                  </a:lnTo>
                  <a:lnTo>
                    <a:pt x="346" y="1433"/>
                  </a:lnTo>
                  <a:lnTo>
                    <a:pt x="470" y="1507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7"/>
                  </a:lnTo>
                  <a:lnTo>
                    <a:pt x="1211" y="1433"/>
                  </a:lnTo>
                  <a:lnTo>
                    <a:pt x="1335" y="1334"/>
                  </a:lnTo>
                  <a:lnTo>
                    <a:pt x="1433" y="1211"/>
                  </a:lnTo>
                  <a:lnTo>
                    <a:pt x="1508" y="1087"/>
                  </a:lnTo>
                  <a:lnTo>
                    <a:pt x="1557" y="939"/>
                  </a:lnTo>
                  <a:lnTo>
                    <a:pt x="1557" y="791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3" y="346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6183646" y="-2172596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4052" y="0"/>
                  </a:moveTo>
                  <a:lnTo>
                    <a:pt x="3879" y="49"/>
                  </a:lnTo>
                  <a:lnTo>
                    <a:pt x="3731" y="148"/>
                  </a:lnTo>
                  <a:lnTo>
                    <a:pt x="3583" y="247"/>
                  </a:lnTo>
                  <a:lnTo>
                    <a:pt x="272" y="3583"/>
                  </a:lnTo>
                  <a:lnTo>
                    <a:pt x="149" y="3706"/>
                  </a:lnTo>
                  <a:lnTo>
                    <a:pt x="74" y="3879"/>
                  </a:lnTo>
                  <a:lnTo>
                    <a:pt x="25" y="4027"/>
                  </a:lnTo>
                  <a:lnTo>
                    <a:pt x="0" y="4200"/>
                  </a:lnTo>
                  <a:lnTo>
                    <a:pt x="25" y="4373"/>
                  </a:lnTo>
                  <a:lnTo>
                    <a:pt x="74" y="4522"/>
                  </a:lnTo>
                  <a:lnTo>
                    <a:pt x="149" y="4695"/>
                  </a:lnTo>
                  <a:lnTo>
                    <a:pt x="272" y="4818"/>
                  </a:lnTo>
                  <a:lnTo>
                    <a:pt x="396" y="4942"/>
                  </a:lnTo>
                  <a:lnTo>
                    <a:pt x="544" y="5016"/>
                  </a:lnTo>
                  <a:lnTo>
                    <a:pt x="717" y="5065"/>
                  </a:lnTo>
                  <a:lnTo>
                    <a:pt x="890" y="5090"/>
                  </a:lnTo>
                  <a:lnTo>
                    <a:pt x="1063" y="5065"/>
                  </a:lnTo>
                  <a:lnTo>
                    <a:pt x="1211" y="5016"/>
                  </a:lnTo>
                  <a:lnTo>
                    <a:pt x="1359" y="4942"/>
                  </a:lnTo>
                  <a:lnTo>
                    <a:pt x="1507" y="4818"/>
                  </a:lnTo>
                  <a:lnTo>
                    <a:pt x="4843" y="1507"/>
                  </a:lnTo>
                  <a:lnTo>
                    <a:pt x="4942" y="1359"/>
                  </a:lnTo>
                  <a:lnTo>
                    <a:pt x="5041" y="1211"/>
                  </a:lnTo>
                  <a:lnTo>
                    <a:pt x="5065" y="1038"/>
                  </a:lnTo>
                  <a:lnTo>
                    <a:pt x="5090" y="865"/>
                  </a:lnTo>
                  <a:lnTo>
                    <a:pt x="5065" y="717"/>
                  </a:lnTo>
                  <a:lnTo>
                    <a:pt x="5041" y="544"/>
                  </a:lnTo>
                  <a:lnTo>
                    <a:pt x="4942" y="395"/>
                  </a:lnTo>
                  <a:lnTo>
                    <a:pt x="4843" y="247"/>
                  </a:lnTo>
                  <a:lnTo>
                    <a:pt x="4695" y="148"/>
                  </a:lnTo>
                  <a:lnTo>
                    <a:pt x="4547" y="49"/>
                  </a:lnTo>
                  <a:lnTo>
                    <a:pt x="4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6183646" y="-2172596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717" y="0"/>
                  </a:moveTo>
                  <a:lnTo>
                    <a:pt x="544" y="49"/>
                  </a:lnTo>
                  <a:lnTo>
                    <a:pt x="396" y="148"/>
                  </a:lnTo>
                  <a:lnTo>
                    <a:pt x="272" y="247"/>
                  </a:lnTo>
                  <a:lnTo>
                    <a:pt x="149" y="395"/>
                  </a:lnTo>
                  <a:lnTo>
                    <a:pt x="74" y="544"/>
                  </a:lnTo>
                  <a:lnTo>
                    <a:pt x="25" y="717"/>
                  </a:lnTo>
                  <a:lnTo>
                    <a:pt x="0" y="865"/>
                  </a:lnTo>
                  <a:lnTo>
                    <a:pt x="25" y="1038"/>
                  </a:lnTo>
                  <a:lnTo>
                    <a:pt x="74" y="1211"/>
                  </a:lnTo>
                  <a:lnTo>
                    <a:pt x="149" y="1359"/>
                  </a:lnTo>
                  <a:lnTo>
                    <a:pt x="272" y="1507"/>
                  </a:lnTo>
                  <a:lnTo>
                    <a:pt x="3583" y="4818"/>
                  </a:lnTo>
                  <a:lnTo>
                    <a:pt x="3731" y="4942"/>
                  </a:lnTo>
                  <a:lnTo>
                    <a:pt x="3879" y="5016"/>
                  </a:lnTo>
                  <a:lnTo>
                    <a:pt x="4052" y="5065"/>
                  </a:lnTo>
                  <a:lnTo>
                    <a:pt x="4201" y="5090"/>
                  </a:lnTo>
                  <a:lnTo>
                    <a:pt x="4374" y="5065"/>
                  </a:lnTo>
                  <a:lnTo>
                    <a:pt x="4547" y="5016"/>
                  </a:lnTo>
                  <a:lnTo>
                    <a:pt x="4695" y="4942"/>
                  </a:lnTo>
                  <a:lnTo>
                    <a:pt x="4843" y="4818"/>
                  </a:lnTo>
                  <a:lnTo>
                    <a:pt x="4942" y="4695"/>
                  </a:lnTo>
                  <a:lnTo>
                    <a:pt x="5041" y="4522"/>
                  </a:lnTo>
                  <a:lnTo>
                    <a:pt x="5065" y="4373"/>
                  </a:lnTo>
                  <a:lnTo>
                    <a:pt x="5090" y="4200"/>
                  </a:lnTo>
                  <a:lnTo>
                    <a:pt x="5065" y="4027"/>
                  </a:lnTo>
                  <a:lnTo>
                    <a:pt x="5041" y="3879"/>
                  </a:lnTo>
                  <a:lnTo>
                    <a:pt x="4942" y="3706"/>
                  </a:lnTo>
                  <a:lnTo>
                    <a:pt x="4843" y="3583"/>
                  </a:lnTo>
                  <a:lnTo>
                    <a:pt x="1507" y="247"/>
                  </a:lnTo>
                  <a:lnTo>
                    <a:pt x="1359" y="148"/>
                  </a:lnTo>
                  <a:lnTo>
                    <a:pt x="1211" y="49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717948" y="-1383301"/>
              <a:ext cx="109226" cy="109261"/>
            </a:xfrm>
            <a:custGeom>
              <a:avLst/>
              <a:gdLst/>
              <a:ahLst/>
              <a:cxnLst/>
              <a:rect l="l" t="t" r="r" b="b"/>
              <a:pathLst>
                <a:path w="3163" h="3164" extrusionOk="0">
                  <a:moveTo>
                    <a:pt x="1581" y="1"/>
                  </a:moveTo>
                  <a:lnTo>
                    <a:pt x="1408" y="25"/>
                  </a:lnTo>
                  <a:lnTo>
                    <a:pt x="1260" y="25"/>
                  </a:lnTo>
                  <a:lnTo>
                    <a:pt x="1112" y="75"/>
                  </a:lnTo>
                  <a:lnTo>
                    <a:pt x="964" y="124"/>
                  </a:lnTo>
                  <a:lnTo>
                    <a:pt x="840" y="198"/>
                  </a:lnTo>
                  <a:lnTo>
                    <a:pt x="692" y="272"/>
                  </a:lnTo>
                  <a:lnTo>
                    <a:pt x="470" y="470"/>
                  </a:lnTo>
                  <a:lnTo>
                    <a:pt x="272" y="692"/>
                  </a:lnTo>
                  <a:lnTo>
                    <a:pt x="198" y="841"/>
                  </a:lnTo>
                  <a:lnTo>
                    <a:pt x="124" y="964"/>
                  </a:lnTo>
                  <a:lnTo>
                    <a:pt x="74" y="1112"/>
                  </a:lnTo>
                  <a:lnTo>
                    <a:pt x="50" y="1261"/>
                  </a:lnTo>
                  <a:lnTo>
                    <a:pt x="25" y="1409"/>
                  </a:lnTo>
                  <a:lnTo>
                    <a:pt x="0" y="1582"/>
                  </a:lnTo>
                  <a:lnTo>
                    <a:pt x="25" y="1730"/>
                  </a:lnTo>
                  <a:lnTo>
                    <a:pt x="50" y="1903"/>
                  </a:lnTo>
                  <a:lnTo>
                    <a:pt x="74" y="2051"/>
                  </a:lnTo>
                  <a:lnTo>
                    <a:pt x="124" y="2200"/>
                  </a:lnTo>
                  <a:lnTo>
                    <a:pt x="198" y="2323"/>
                  </a:lnTo>
                  <a:lnTo>
                    <a:pt x="272" y="2447"/>
                  </a:lnTo>
                  <a:lnTo>
                    <a:pt x="470" y="2694"/>
                  </a:lnTo>
                  <a:lnTo>
                    <a:pt x="692" y="2891"/>
                  </a:lnTo>
                  <a:lnTo>
                    <a:pt x="840" y="2966"/>
                  </a:lnTo>
                  <a:lnTo>
                    <a:pt x="964" y="3040"/>
                  </a:lnTo>
                  <a:lnTo>
                    <a:pt x="1112" y="3089"/>
                  </a:lnTo>
                  <a:lnTo>
                    <a:pt x="1260" y="3114"/>
                  </a:lnTo>
                  <a:lnTo>
                    <a:pt x="1408" y="3138"/>
                  </a:lnTo>
                  <a:lnTo>
                    <a:pt x="1581" y="3163"/>
                  </a:lnTo>
                  <a:lnTo>
                    <a:pt x="1754" y="3138"/>
                  </a:lnTo>
                  <a:lnTo>
                    <a:pt x="1903" y="3114"/>
                  </a:lnTo>
                  <a:lnTo>
                    <a:pt x="2051" y="3089"/>
                  </a:lnTo>
                  <a:lnTo>
                    <a:pt x="2199" y="3040"/>
                  </a:lnTo>
                  <a:lnTo>
                    <a:pt x="2323" y="2966"/>
                  </a:lnTo>
                  <a:lnTo>
                    <a:pt x="2471" y="2891"/>
                  </a:lnTo>
                  <a:lnTo>
                    <a:pt x="2693" y="2694"/>
                  </a:lnTo>
                  <a:lnTo>
                    <a:pt x="2891" y="2447"/>
                  </a:lnTo>
                  <a:lnTo>
                    <a:pt x="2965" y="2323"/>
                  </a:lnTo>
                  <a:lnTo>
                    <a:pt x="3039" y="2200"/>
                  </a:lnTo>
                  <a:lnTo>
                    <a:pt x="3089" y="2051"/>
                  </a:lnTo>
                  <a:lnTo>
                    <a:pt x="3113" y="1903"/>
                  </a:lnTo>
                  <a:lnTo>
                    <a:pt x="3138" y="1730"/>
                  </a:lnTo>
                  <a:lnTo>
                    <a:pt x="3163" y="1582"/>
                  </a:lnTo>
                  <a:lnTo>
                    <a:pt x="3138" y="1409"/>
                  </a:lnTo>
                  <a:lnTo>
                    <a:pt x="3113" y="1261"/>
                  </a:lnTo>
                  <a:lnTo>
                    <a:pt x="3089" y="1112"/>
                  </a:lnTo>
                  <a:lnTo>
                    <a:pt x="3039" y="964"/>
                  </a:lnTo>
                  <a:lnTo>
                    <a:pt x="2965" y="841"/>
                  </a:lnTo>
                  <a:lnTo>
                    <a:pt x="2891" y="692"/>
                  </a:lnTo>
                  <a:lnTo>
                    <a:pt x="2693" y="470"/>
                  </a:lnTo>
                  <a:lnTo>
                    <a:pt x="2471" y="272"/>
                  </a:lnTo>
                  <a:lnTo>
                    <a:pt x="2323" y="198"/>
                  </a:lnTo>
                  <a:lnTo>
                    <a:pt x="2199" y="124"/>
                  </a:lnTo>
                  <a:lnTo>
                    <a:pt x="2051" y="75"/>
                  </a:lnTo>
                  <a:lnTo>
                    <a:pt x="1903" y="25"/>
                  </a:lnTo>
                  <a:lnTo>
                    <a:pt x="1754" y="25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9"/>
          <p:cNvGrpSpPr/>
          <p:nvPr/>
        </p:nvGrpSpPr>
        <p:grpSpPr>
          <a:xfrm flipH="1">
            <a:off x="7502054" y="3546587"/>
            <a:ext cx="1624594" cy="1497557"/>
            <a:chOff x="233939" y="3546587"/>
            <a:chExt cx="1624594" cy="1497557"/>
          </a:xfrm>
        </p:grpSpPr>
        <p:sp>
          <p:nvSpPr>
            <p:cNvPr id="108" name="Google Shape;108;p9"/>
            <p:cNvSpPr/>
            <p:nvPr/>
          </p:nvSpPr>
          <p:spPr>
            <a:xfrm>
              <a:off x="753597" y="3940037"/>
              <a:ext cx="1104936" cy="1104108"/>
            </a:xfrm>
            <a:custGeom>
              <a:avLst/>
              <a:gdLst/>
              <a:ahLst/>
              <a:cxnLst/>
              <a:rect l="l" t="t" r="r" b="b"/>
              <a:pathLst>
                <a:path w="31997" h="31973" extrusionOk="0">
                  <a:moveTo>
                    <a:pt x="15986" y="692"/>
                  </a:moveTo>
                  <a:lnTo>
                    <a:pt x="16777" y="717"/>
                  </a:lnTo>
                  <a:lnTo>
                    <a:pt x="17567" y="766"/>
                  </a:lnTo>
                  <a:lnTo>
                    <a:pt x="18333" y="865"/>
                  </a:lnTo>
                  <a:lnTo>
                    <a:pt x="19075" y="1013"/>
                  </a:lnTo>
                  <a:lnTo>
                    <a:pt x="19816" y="1186"/>
                  </a:lnTo>
                  <a:lnTo>
                    <a:pt x="20532" y="1384"/>
                  </a:lnTo>
                  <a:lnTo>
                    <a:pt x="21249" y="1631"/>
                  </a:lnTo>
                  <a:lnTo>
                    <a:pt x="21941" y="1903"/>
                  </a:lnTo>
                  <a:lnTo>
                    <a:pt x="22608" y="2199"/>
                  </a:lnTo>
                  <a:lnTo>
                    <a:pt x="23275" y="2545"/>
                  </a:lnTo>
                  <a:lnTo>
                    <a:pt x="23917" y="2916"/>
                  </a:lnTo>
                  <a:lnTo>
                    <a:pt x="24535" y="3311"/>
                  </a:lnTo>
                  <a:lnTo>
                    <a:pt x="25128" y="3731"/>
                  </a:lnTo>
                  <a:lnTo>
                    <a:pt x="25721" y="4201"/>
                  </a:lnTo>
                  <a:lnTo>
                    <a:pt x="26265" y="4670"/>
                  </a:lnTo>
                  <a:lnTo>
                    <a:pt x="26808" y="5189"/>
                  </a:lnTo>
                  <a:lnTo>
                    <a:pt x="27302" y="5708"/>
                  </a:lnTo>
                  <a:lnTo>
                    <a:pt x="27797" y="6276"/>
                  </a:lnTo>
                  <a:lnTo>
                    <a:pt x="28241" y="6844"/>
                  </a:lnTo>
                  <a:lnTo>
                    <a:pt x="28661" y="7437"/>
                  </a:lnTo>
                  <a:lnTo>
                    <a:pt x="29057" y="8055"/>
                  </a:lnTo>
                  <a:lnTo>
                    <a:pt x="29427" y="8697"/>
                  </a:lnTo>
                  <a:lnTo>
                    <a:pt x="29773" y="9365"/>
                  </a:lnTo>
                  <a:lnTo>
                    <a:pt x="30070" y="10032"/>
                  </a:lnTo>
                  <a:lnTo>
                    <a:pt x="30342" y="10723"/>
                  </a:lnTo>
                  <a:lnTo>
                    <a:pt x="30589" y="11440"/>
                  </a:lnTo>
                  <a:lnTo>
                    <a:pt x="30811" y="12157"/>
                  </a:lnTo>
                  <a:lnTo>
                    <a:pt x="30959" y="12898"/>
                  </a:lnTo>
                  <a:lnTo>
                    <a:pt x="31108" y="13664"/>
                  </a:lnTo>
                  <a:lnTo>
                    <a:pt x="31206" y="14430"/>
                  </a:lnTo>
                  <a:lnTo>
                    <a:pt x="31256" y="15196"/>
                  </a:lnTo>
                  <a:lnTo>
                    <a:pt x="31280" y="15986"/>
                  </a:lnTo>
                  <a:lnTo>
                    <a:pt x="31256" y="16777"/>
                  </a:lnTo>
                  <a:lnTo>
                    <a:pt x="31206" y="17543"/>
                  </a:lnTo>
                  <a:lnTo>
                    <a:pt x="31108" y="18309"/>
                  </a:lnTo>
                  <a:lnTo>
                    <a:pt x="30959" y="19050"/>
                  </a:lnTo>
                  <a:lnTo>
                    <a:pt x="30811" y="19791"/>
                  </a:lnTo>
                  <a:lnTo>
                    <a:pt x="30589" y="20533"/>
                  </a:lnTo>
                  <a:lnTo>
                    <a:pt x="30342" y="21224"/>
                  </a:lnTo>
                  <a:lnTo>
                    <a:pt x="30070" y="21916"/>
                  </a:lnTo>
                  <a:lnTo>
                    <a:pt x="29773" y="22608"/>
                  </a:lnTo>
                  <a:lnTo>
                    <a:pt x="29427" y="23251"/>
                  </a:lnTo>
                  <a:lnTo>
                    <a:pt x="29057" y="23893"/>
                  </a:lnTo>
                  <a:lnTo>
                    <a:pt x="28661" y="24511"/>
                  </a:lnTo>
                  <a:lnTo>
                    <a:pt x="28241" y="25128"/>
                  </a:lnTo>
                  <a:lnTo>
                    <a:pt x="27797" y="25697"/>
                  </a:lnTo>
                  <a:lnTo>
                    <a:pt x="27302" y="26240"/>
                  </a:lnTo>
                  <a:lnTo>
                    <a:pt x="26808" y="26784"/>
                  </a:lnTo>
                  <a:lnTo>
                    <a:pt x="26265" y="27278"/>
                  </a:lnTo>
                  <a:lnTo>
                    <a:pt x="25721" y="27772"/>
                  </a:lnTo>
                  <a:lnTo>
                    <a:pt x="25128" y="28217"/>
                  </a:lnTo>
                  <a:lnTo>
                    <a:pt x="24535" y="28662"/>
                  </a:lnTo>
                  <a:lnTo>
                    <a:pt x="23917" y="29057"/>
                  </a:lnTo>
                  <a:lnTo>
                    <a:pt x="23275" y="29428"/>
                  </a:lnTo>
                  <a:lnTo>
                    <a:pt x="22608" y="29749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2" y="30589"/>
                  </a:lnTo>
                  <a:lnTo>
                    <a:pt x="19816" y="30787"/>
                  </a:lnTo>
                  <a:lnTo>
                    <a:pt x="19075" y="30959"/>
                  </a:lnTo>
                  <a:lnTo>
                    <a:pt x="18333" y="31083"/>
                  </a:lnTo>
                  <a:lnTo>
                    <a:pt x="17567" y="31182"/>
                  </a:lnTo>
                  <a:lnTo>
                    <a:pt x="16777" y="31256"/>
                  </a:lnTo>
                  <a:lnTo>
                    <a:pt x="15220" y="31256"/>
                  </a:lnTo>
                  <a:lnTo>
                    <a:pt x="14430" y="31182"/>
                  </a:lnTo>
                  <a:lnTo>
                    <a:pt x="13664" y="31083"/>
                  </a:lnTo>
                  <a:lnTo>
                    <a:pt x="12922" y="30959"/>
                  </a:lnTo>
                  <a:lnTo>
                    <a:pt x="12181" y="30787"/>
                  </a:lnTo>
                  <a:lnTo>
                    <a:pt x="11465" y="30589"/>
                  </a:lnTo>
                  <a:lnTo>
                    <a:pt x="10748" y="30342"/>
                  </a:lnTo>
                  <a:lnTo>
                    <a:pt x="10056" y="30070"/>
                  </a:lnTo>
                  <a:lnTo>
                    <a:pt x="9389" y="29749"/>
                  </a:lnTo>
                  <a:lnTo>
                    <a:pt x="8722" y="29428"/>
                  </a:lnTo>
                  <a:lnTo>
                    <a:pt x="8080" y="29057"/>
                  </a:lnTo>
                  <a:lnTo>
                    <a:pt x="7462" y="28662"/>
                  </a:lnTo>
                  <a:lnTo>
                    <a:pt x="6869" y="28217"/>
                  </a:lnTo>
                  <a:lnTo>
                    <a:pt x="6276" y="27772"/>
                  </a:lnTo>
                  <a:lnTo>
                    <a:pt x="5732" y="27278"/>
                  </a:lnTo>
                  <a:lnTo>
                    <a:pt x="5189" y="26784"/>
                  </a:lnTo>
                  <a:lnTo>
                    <a:pt x="4695" y="26240"/>
                  </a:lnTo>
                  <a:lnTo>
                    <a:pt x="4200" y="25697"/>
                  </a:lnTo>
                  <a:lnTo>
                    <a:pt x="3756" y="25128"/>
                  </a:lnTo>
                  <a:lnTo>
                    <a:pt x="3336" y="24511"/>
                  </a:lnTo>
                  <a:lnTo>
                    <a:pt x="2940" y="23893"/>
                  </a:lnTo>
                  <a:lnTo>
                    <a:pt x="2570" y="23251"/>
                  </a:lnTo>
                  <a:lnTo>
                    <a:pt x="2224" y="22608"/>
                  </a:lnTo>
                  <a:lnTo>
                    <a:pt x="1927" y="21916"/>
                  </a:lnTo>
                  <a:lnTo>
                    <a:pt x="1631" y="21224"/>
                  </a:lnTo>
                  <a:lnTo>
                    <a:pt x="1408" y="20533"/>
                  </a:lnTo>
                  <a:lnTo>
                    <a:pt x="1186" y="19791"/>
                  </a:lnTo>
                  <a:lnTo>
                    <a:pt x="1013" y="19050"/>
                  </a:lnTo>
                  <a:lnTo>
                    <a:pt x="890" y="18309"/>
                  </a:lnTo>
                  <a:lnTo>
                    <a:pt x="791" y="17543"/>
                  </a:lnTo>
                  <a:lnTo>
                    <a:pt x="741" y="16777"/>
                  </a:lnTo>
                  <a:lnTo>
                    <a:pt x="717" y="15986"/>
                  </a:lnTo>
                  <a:lnTo>
                    <a:pt x="741" y="15196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898"/>
                  </a:lnTo>
                  <a:lnTo>
                    <a:pt x="1186" y="12157"/>
                  </a:lnTo>
                  <a:lnTo>
                    <a:pt x="1408" y="11440"/>
                  </a:lnTo>
                  <a:lnTo>
                    <a:pt x="1631" y="10723"/>
                  </a:lnTo>
                  <a:lnTo>
                    <a:pt x="1927" y="10032"/>
                  </a:lnTo>
                  <a:lnTo>
                    <a:pt x="2224" y="9365"/>
                  </a:lnTo>
                  <a:lnTo>
                    <a:pt x="2570" y="8697"/>
                  </a:lnTo>
                  <a:lnTo>
                    <a:pt x="2940" y="8055"/>
                  </a:lnTo>
                  <a:lnTo>
                    <a:pt x="3336" y="7437"/>
                  </a:lnTo>
                  <a:lnTo>
                    <a:pt x="3756" y="6844"/>
                  </a:lnTo>
                  <a:lnTo>
                    <a:pt x="4200" y="6276"/>
                  </a:lnTo>
                  <a:lnTo>
                    <a:pt x="4695" y="5708"/>
                  </a:lnTo>
                  <a:lnTo>
                    <a:pt x="5189" y="5189"/>
                  </a:lnTo>
                  <a:lnTo>
                    <a:pt x="5732" y="4670"/>
                  </a:lnTo>
                  <a:lnTo>
                    <a:pt x="6276" y="4201"/>
                  </a:lnTo>
                  <a:lnTo>
                    <a:pt x="6869" y="3731"/>
                  </a:lnTo>
                  <a:lnTo>
                    <a:pt x="7462" y="3311"/>
                  </a:lnTo>
                  <a:lnTo>
                    <a:pt x="8080" y="2916"/>
                  </a:lnTo>
                  <a:lnTo>
                    <a:pt x="8722" y="2545"/>
                  </a:lnTo>
                  <a:lnTo>
                    <a:pt x="9389" y="2199"/>
                  </a:lnTo>
                  <a:lnTo>
                    <a:pt x="10056" y="1903"/>
                  </a:lnTo>
                  <a:lnTo>
                    <a:pt x="10748" y="1631"/>
                  </a:lnTo>
                  <a:lnTo>
                    <a:pt x="11465" y="1384"/>
                  </a:lnTo>
                  <a:lnTo>
                    <a:pt x="12181" y="1186"/>
                  </a:lnTo>
                  <a:lnTo>
                    <a:pt x="12922" y="1013"/>
                  </a:lnTo>
                  <a:lnTo>
                    <a:pt x="13664" y="865"/>
                  </a:lnTo>
                  <a:lnTo>
                    <a:pt x="14430" y="766"/>
                  </a:lnTo>
                  <a:lnTo>
                    <a:pt x="15220" y="717"/>
                  </a:lnTo>
                  <a:lnTo>
                    <a:pt x="15986" y="692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5" y="74"/>
                  </a:lnTo>
                  <a:lnTo>
                    <a:pt x="13565" y="173"/>
                  </a:lnTo>
                  <a:lnTo>
                    <a:pt x="12774" y="321"/>
                  </a:lnTo>
                  <a:lnTo>
                    <a:pt x="12008" y="494"/>
                  </a:lnTo>
                  <a:lnTo>
                    <a:pt x="11242" y="717"/>
                  </a:lnTo>
                  <a:lnTo>
                    <a:pt x="10501" y="964"/>
                  </a:lnTo>
                  <a:lnTo>
                    <a:pt x="9784" y="1260"/>
                  </a:lnTo>
                  <a:lnTo>
                    <a:pt x="9068" y="1581"/>
                  </a:lnTo>
                  <a:lnTo>
                    <a:pt x="8376" y="1927"/>
                  </a:lnTo>
                  <a:lnTo>
                    <a:pt x="7709" y="2298"/>
                  </a:lnTo>
                  <a:lnTo>
                    <a:pt x="7067" y="2718"/>
                  </a:lnTo>
                  <a:lnTo>
                    <a:pt x="6449" y="3163"/>
                  </a:lnTo>
                  <a:lnTo>
                    <a:pt x="5831" y="3657"/>
                  </a:lnTo>
                  <a:lnTo>
                    <a:pt x="5263" y="4151"/>
                  </a:lnTo>
                  <a:lnTo>
                    <a:pt x="4695" y="4670"/>
                  </a:lnTo>
                  <a:lnTo>
                    <a:pt x="4176" y="5238"/>
                  </a:lnTo>
                  <a:lnTo>
                    <a:pt x="3657" y="5807"/>
                  </a:lnTo>
                  <a:lnTo>
                    <a:pt x="3187" y="6424"/>
                  </a:lnTo>
                  <a:lnTo>
                    <a:pt x="2743" y="7042"/>
                  </a:lnTo>
                  <a:lnTo>
                    <a:pt x="2323" y="7684"/>
                  </a:lnTo>
                  <a:lnTo>
                    <a:pt x="1952" y="8376"/>
                  </a:lnTo>
                  <a:lnTo>
                    <a:pt x="1581" y="9043"/>
                  </a:lnTo>
                  <a:lnTo>
                    <a:pt x="1260" y="9760"/>
                  </a:lnTo>
                  <a:lnTo>
                    <a:pt x="988" y="10501"/>
                  </a:lnTo>
                  <a:lnTo>
                    <a:pt x="717" y="11242"/>
                  </a:lnTo>
                  <a:lnTo>
                    <a:pt x="519" y="11984"/>
                  </a:lnTo>
                  <a:lnTo>
                    <a:pt x="321" y="12774"/>
                  </a:lnTo>
                  <a:lnTo>
                    <a:pt x="198" y="13540"/>
                  </a:lnTo>
                  <a:lnTo>
                    <a:pt x="99" y="14356"/>
                  </a:lnTo>
                  <a:lnTo>
                    <a:pt x="25" y="15171"/>
                  </a:lnTo>
                  <a:lnTo>
                    <a:pt x="0" y="15986"/>
                  </a:lnTo>
                  <a:lnTo>
                    <a:pt x="25" y="16802"/>
                  </a:lnTo>
                  <a:lnTo>
                    <a:pt x="99" y="17617"/>
                  </a:lnTo>
                  <a:lnTo>
                    <a:pt x="198" y="18408"/>
                  </a:lnTo>
                  <a:lnTo>
                    <a:pt x="321" y="19198"/>
                  </a:lnTo>
                  <a:lnTo>
                    <a:pt x="519" y="19964"/>
                  </a:lnTo>
                  <a:lnTo>
                    <a:pt x="717" y="20730"/>
                  </a:lnTo>
                  <a:lnTo>
                    <a:pt x="988" y="21472"/>
                  </a:lnTo>
                  <a:lnTo>
                    <a:pt x="1260" y="22188"/>
                  </a:lnTo>
                  <a:lnTo>
                    <a:pt x="1581" y="22905"/>
                  </a:lnTo>
                  <a:lnTo>
                    <a:pt x="1952" y="23596"/>
                  </a:lnTo>
                  <a:lnTo>
                    <a:pt x="2323" y="24264"/>
                  </a:lnTo>
                  <a:lnTo>
                    <a:pt x="2743" y="24906"/>
                  </a:lnTo>
                  <a:lnTo>
                    <a:pt x="3187" y="25548"/>
                  </a:lnTo>
                  <a:lnTo>
                    <a:pt x="3657" y="26141"/>
                  </a:lnTo>
                  <a:lnTo>
                    <a:pt x="4176" y="26734"/>
                  </a:lnTo>
                  <a:lnTo>
                    <a:pt x="4695" y="27278"/>
                  </a:lnTo>
                  <a:lnTo>
                    <a:pt x="5263" y="27822"/>
                  </a:lnTo>
                  <a:lnTo>
                    <a:pt x="5831" y="28316"/>
                  </a:lnTo>
                  <a:lnTo>
                    <a:pt x="6449" y="28785"/>
                  </a:lnTo>
                  <a:lnTo>
                    <a:pt x="7067" y="29230"/>
                  </a:lnTo>
                  <a:lnTo>
                    <a:pt x="7709" y="29650"/>
                  </a:lnTo>
                  <a:lnTo>
                    <a:pt x="8376" y="30045"/>
                  </a:lnTo>
                  <a:lnTo>
                    <a:pt x="9068" y="30391"/>
                  </a:lnTo>
                  <a:lnTo>
                    <a:pt x="9784" y="30712"/>
                  </a:lnTo>
                  <a:lnTo>
                    <a:pt x="10501" y="31009"/>
                  </a:lnTo>
                  <a:lnTo>
                    <a:pt x="11242" y="31256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75"/>
                  </a:lnTo>
                  <a:lnTo>
                    <a:pt x="14355" y="31898"/>
                  </a:lnTo>
                  <a:lnTo>
                    <a:pt x="15171" y="31948"/>
                  </a:lnTo>
                  <a:lnTo>
                    <a:pt x="15986" y="31973"/>
                  </a:lnTo>
                  <a:lnTo>
                    <a:pt x="16826" y="31948"/>
                  </a:lnTo>
                  <a:lnTo>
                    <a:pt x="17642" y="31898"/>
                  </a:lnTo>
                  <a:lnTo>
                    <a:pt x="18432" y="31775"/>
                  </a:lnTo>
                  <a:lnTo>
                    <a:pt x="19223" y="31651"/>
                  </a:lnTo>
                  <a:lnTo>
                    <a:pt x="19989" y="31478"/>
                  </a:lnTo>
                  <a:lnTo>
                    <a:pt x="20755" y="31256"/>
                  </a:lnTo>
                  <a:lnTo>
                    <a:pt x="21496" y="31009"/>
                  </a:lnTo>
                  <a:lnTo>
                    <a:pt x="22213" y="30712"/>
                  </a:lnTo>
                  <a:lnTo>
                    <a:pt x="22929" y="30391"/>
                  </a:lnTo>
                  <a:lnTo>
                    <a:pt x="23621" y="30045"/>
                  </a:lnTo>
                  <a:lnTo>
                    <a:pt x="24288" y="29650"/>
                  </a:lnTo>
                  <a:lnTo>
                    <a:pt x="24931" y="29230"/>
                  </a:lnTo>
                  <a:lnTo>
                    <a:pt x="25548" y="28785"/>
                  </a:lnTo>
                  <a:lnTo>
                    <a:pt x="26166" y="28316"/>
                  </a:lnTo>
                  <a:lnTo>
                    <a:pt x="26734" y="27822"/>
                  </a:lnTo>
                  <a:lnTo>
                    <a:pt x="27302" y="27278"/>
                  </a:lnTo>
                  <a:lnTo>
                    <a:pt x="27821" y="26734"/>
                  </a:lnTo>
                  <a:lnTo>
                    <a:pt x="28340" y="26141"/>
                  </a:lnTo>
                  <a:lnTo>
                    <a:pt x="28810" y="25548"/>
                  </a:lnTo>
                  <a:lnTo>
                    <a:pt x="29254" y="24906"/>
                  </a:lnTo>
                  <a:lnTo>
                    <a:pt x="29674" y="24264"/>
                  </a:lnTo>
                  <a:lnTo>
                    <a:pt x="30045" y="23596"/>
                  </a:lnTo>
                  <a:lnTo>
                    <a:pt x="30416" y="22905"/>
                  </a:lnTo>
                  <a:lnTo>
                    <a:pt x="30737" y="22188"/>
                  </a:lnTo>
                  <a:lnTo>
                    <a:pt x="31009" y="21472"/>
                  </a:lnTo>
                  <a:lnTo>
                    <a:pt x="31256" y="20730"/>
                  </a:lnTo>
                  <a:lnTo>
                    <a:pt x="31478" y="19964"/>
                  </a:lnTo>
                  <a:lnTo>
                    <a:pt x="31651" y="19198"/>
                  </a:lnTo>
                  <a:lnTo>
                    <a:pt x="31799" y="18408"/>
                  </a:lnTo>
                  <a:lnTo>
                    <a:pt x="31898" y="17617"/>
                  </a:lnTo>
                  <a:lnTo>
                    <a:pt x="31972" y="16802"/>
                  </a:lnTo>
                  <a:lnTo>
                    <a:pt x="31997" y="15986"/>
                  </a:lnTo>
                  <a:lnTo>
                    <a:pt x="31972" y="15171"/>
                  </a:lnTo>
                  <a:lnTo>
                    <a:pt x="31898" y="14356"/>
                  </a:lnTo>
                  <a:lnTo>
                    <a:pt x="31799" y="13540"/>
                  </a:lnTo>
                  <a:lnTo>
                    <a:pt x="31651" y="12774"/>
                  </a:lnTo>
                  <a:lnTo>
                    <a:pt x="31478" y="11984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37" y="9760"/>
                  </a:lnTo>
                  <a:lnTo>
                    <a:pt x="30416" y="9043"/>
                  </a:lnTo>
                  <a:lnTo>
                    <a:pt x="30045" y="8376"/>
                  </a:lnTo>
                  <a:lnTo>
                    <a:pt x="29674" y="7684"/>
                  </a:lnTo>
                  <a:lnTo>
                    <a:pt x="29254" y="7042"/>
                  </a:lnTo>
                  <a:lnTo>
                    <a:pt x="28810" y="6424"/>
                  </a:lnTo>
                  <a:lnTo>
                    <a:pt x="28340" y="5807"/>
                  </a:lnTo>
                  <a:lnTo>
                    <a:pt x="27821" y="5238"/>
                  </a:lnTo>
                  <a:lnTo>
                    <a:pt x="27302" y="4670"/>
                  </a:lnTo>
                  <a:lnTo>
                    <a:pt x="26734" y="4151"/>
                  </a:lnTo>
                  <a:lnTo>
                    <a:pt x="26166" y="3657"/>
                  </a:lnTo>
                  <a:lnTo>
                    <a:pt x="25548" y="3163"/>
                  </a:lnTo>
                  <a:lnTo>
                    <a:pt x="24931" y="2718"/>
                  </a:lnTo>
                  <a:lnTo>
                    <a:pt x="24288" y="2298"/>
                  </a:lnTo>
                  <a:lnTo>
                    <a:pt x="23621" y="1927"/>
                  </a:lnTo>
                  <a:lnTo>
                    <a:pt x="22929" y="1581"/>
                  </a:lnTo>
                  <a:lnTo>
                    <a:pt x="22213" y="1260"/>
                  </a:lnTo>
                  <a:lnTo>
                    <a:pt x="21496" y="964"/>
                  </a:lnTo>
                  <a:lnTo>
                    <a:pt x="20755" y="717"/>
                  </a:lnTo>
                  <a:lnTo>
                    <a:pt x="19989" y="494"/>
                  </a:lnTo>
                  <a:lnTo>
                    <a:pt x="19223" y="321"/>
                  </a:lnTo>
                  <a:lnTo>
                    <a:pt x="18432" y="173"/>
                  </a:lnTo>
                  <a:lnTo>
                    <a:pt x="17642" y="74"/>
                  </a:lnTo>
                  <a:lnTo>
                    <a:pt x="16826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801073" y="3546587"/>
              <a:ext cx="156156" cy="156190"/>
            </a:xfrm>
            <a:custGeom>
              <a:avLst/>
              <a:gdLst/>
              <a:ahLst/>
              <a:cxnLst/>
              <a:rect l="l" t="t" r="r" b="b"/>
              <a:pathLst>
                <a:path w="4522" h="4523" extrusionOk="0">
                  <a:moveTo>
                    <a:pt x="2026" y="1"/>
                  </a:moveTo>
                  <a:lnTo>
                    <a:pt x="1804" y="50"/>
                  </a:lnTo>
                  <a:lnTo>
                    <a:pt x="1606" y="100"/>
                  </a:lnTo>
                  <a:lnTo>
                    <a:pt x="1384" y="174"/>
                  </a:lnTo>
                  <a:lnTo>
                    <a:pt x="1186" y="273"/>
                  </a:lnTo>
                  <a:lnTo>
                    <a:pt x="1013" y="371"/>
                  </a:lnTo>
                  <a:lnTo>
                    <a:pt x="840" y="520"/>
                  </a:lnTo>
                  <a:lnTo>
                    <a:pt x="667" y="668"/>
                  </a:lnTo>
                  <a:lnTo>
                    <a:pt x="519" y="816"/>
                  </a:lnTo>
                  <a:lnTo>
                    <a:pt x="395" y="989"/>
                  </a:lnTo>
                  <a:lnTo>
                    <a:pt x="272" y="1187"/>
                  </a:lnTo>
                  <a:lnTo>
                    <a:pt x="198" y="1385"/>
                  </a:lnTo>
                  <a:lnTo>
                    <a:pt x="99" y="1582"/>
                  </a:lnTo>
                  <a:lnTo>
                    <a:pt x="49" y="1805"/>
                  </a:lnTo>
                  <a:lnTo>
                    <a:pt x="25" y="2027"/>
                  </a:lnTo>
                  <a:lnTo>
                    <a:pt x="0" y="2249"/>
                  </a:lnTo>
                  <a:lnTo>
                    <a:pt x="25" y="2496"/>
                  </a:lnTo>
                  <a:lnTo>
                    <a:pt x="49" y="2719"/>
                  </a:lnTo>
                  <a:lnTo>
                    <a:pt x="99" y="2916"/>
                  </a:lnTo>
                  <a:lnTo>
                    <a:pt x="198" y="3139"/>
                  </a:lnTo>
                  <a:lnTo>
                    <a:pt x="272" y="3336"/>
                  </a:lnTo>
                  <a:lnTo>
                    <a:pt x="395" y="3509"/>
                  </a:lnTo>
                  <a:lnTo>
                    <a:pt x="519" y="3682"/>
                  </a:lnTo>
                  <a:lnTo>
                    <a:pt x="667" y="3855"/>
                  </a:lnTo>
                  <a:lnTo>
                    <a:pt x="840" y="4004"/>
                  </a:lnTo>
                  <a:lnTo>
                    <a:pt x="1013" y="4127"/>
                  </a:lnTo>
                  <a:lnTo>
                    <a:pt x="1186" y="4251"/>
                  </a:lnTo>
                  <a:lnTo>
                    <a:pt x="1384" y="4350"/>
                  </a:lnTo>
                  <a:lnTo>
                    <a:pt x="1606" y="4424"/>
                  </a:lnTo>
                  <a:lnTo>
                    <a:pt x="1804" y="4473"/>
                  </a:lnTo>
                  <a:lnTo>
                    <a:pt x="2026" y="4498"/>
                  </a:lnTo>
                  <a:lnTo>
                    <a:pt x="2273" y="4522"/>
                  </a:lnTo>
                  <a:lnTo>
                    <a:pt x="2496" y="4498"/>
                  </a:lnTo>
                  <a:lnTo>
                    <a:pt x="2718" y="4473"/>
                  </a:lnTo>
                  <a:lnTo>
                    <a:pt x="2940" y="4424"/>
                  </a:lnTo>
                  <a:lnTo>
                    <a:pt x="3138" y="4350"/>
                  </a:lnTo>
                  <a:lnTo>
                    <a:pt x="3336" y="4251"/>
                  </a:lnTo>
                  <a:lnTo>
                    <a:pt x="3533" y="4127"/>
                  </a:lnTo>
                  <a:lnTo>
                    <a:pt x="3706" y="4004"/>
                  </a:lnTo>
                  <a:lnTo>
                    <a:pt x="3854" y="3855"/>
                  </a:lnTo>
                  <a:lnTo>
                    <a:pt x="4003" y="3682"/>
                  </a:lnTo>
                  <a:lnTo>
                    <a:pt x="4151" y="3509"/>
                  </a:lnTo>
                  <a:lnTo>
                    <a:pt x="4250" y="3336"/>
                  </a:lnTo>
                  <a:lnTo>
                    <a:pt x="4349" y="3139"/>
                  </a:lnTo>
                  <a:lnTo>
                    <a:pt x="4423" y="2916"/>
                  </a:lnTo>
                  <a:lnTo>
                    <a:pt x="4472" y="2719"/>
                  </a:lnTo>
                  <a:lnTo>
                    <a:pt x="4522" y="2496"/>
                  </a:lnTo>
                  <a:lnTo>
                    <a:pt x="4522" y="2249"/>
                  </a:lnTo>
                  <a:lnTo>
                    <a:pt x="4522" y="2027"/>
                  </a:lnTo>
                  <a:lnTo>
                    <a:pt x="4472" y="1805"/>
                  </a:lnTo>
                  <a:lnTo>
                    <a:pt x="4423" y="1582"/>
                  </a:lnTo>
                  <a:lnTo>
                    <a:pt x="4349" y="1385"/>
                  </a:lnTo>
                  <a:lnTo>
                    <a:pt x="4250" y="1187"/>
                  </a:lnTo>
                  <a:lnTo>
                    <a:pt x="4151" y="989"/>
                  </a:lnTo>
                  <a:lnTo>
                    <a:pt x="4003" y="816"/>
                  </a:lnTo>
                  <a:lnTo>
                    <a:pt x="3854" y="668"/>
                  </a:lnTo>
                  <a:lnTo>
                    <a:pt x="3706" y="520"/>
                  </a:lnTo>
                  <a:lnTo>
                    <a:pt x="3533" y="371"/>
                  </a:lnTo>
                  <a:lnTo>
                    <a:pt x="3336" y="273"/>
                  </a:lnTo>
                  <a:lnTo>
                    <a:pt x="3138" y="174"/>
                  </a:lnTo>
                  <a:lnTo>
                    <a:pt x="2940" y="100"/>
                  </a:lnTo>
                  <a:lnTo>
                    <a:pt x="2718" y="50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4201" y="0"/>
                  </a:moveTo>
                  <a:lnTo>
                    <a:pt x="4053" y="25"/>
                  </a:lnTo>
                  <a:lnTo>
                    <a:pt x="3880" y="75"/>
                  </a:lnTo>
                  <a:lnTo>
                    <a:pt x="3732" y="149"/>
                  </a:lnTo>
                  <a:lnTo>
                    <a:pt x="3583" y="272"/>
                  </a:lnTo>
                  <a:lnTo>
                    <a:pt x="248" y="3583"/>
                  </a:lnTo>
                  <a:lnTo>
                    <a:pt x="149" y="3731"/>
                  </a:lnTo>
                  <a:lnTo>
                    <a:pt x="75" y="3880"/>
                  </a:lnTo>
                  <a:lnTo>
                    <a:pt x="26" y="4053"/>
                  </a:lnTo>
                  <a:lnTo>
                    <a:pt x="1" y="4226"/>
                  </a:lnTo>
                  <a:lnTo>
                    <a:pt x="26" y="4374"/>
                  </a:lnTo>
                  <a:lnTo>
                    <a:pt x="75" y="4547"/>
                  </a:lnTo>
                  <a:lnTo>
                    <a:pt x="149" y="4695"/>
                  </a:lnTo>
                  <a:lnTo>
                    <a:pt x="248" y="4843"/>
                  </a:lnTo>
                  <a:lnTo>
                    <a:pt x="396" y="4942"/>
                  </a:lnTo>
                  <a:lnTo>
                    <a:pt x="544" y="5041"/>
                  </a:lnTo>
                  <a:lnTo>
                    <a:pt x="717" y="5090"/>
                  </a:lnTo>
                  <a:lnTo>
                    <a:pt x="1063" y="5090"/>
                  </a:lnTo>
                  <a:lnTo>
                    <a:pt x="1211" y="5041"/>
                  </a:lnTo>
                  <a:lnTo>
                    <a:pt x="1360" y="4942"/>
                  </a:lnTo>
                  <a:lnTo>
                    <a:pt x="1508" y="4843"/>
                  </a:lnTo>
                  <a:lnTo>
                    <a:pt x="4844" y="1508"/>
                  </a:lnTo>
                  <a:lnTo>
                    <a:pt x="4942" y="1384"/>
                  </a:lnTo>
                  <a:lnTo>
                    <a:pt x="5017" y="1211"/>
                  </a:lnTo>
                  <a:lnTo>
                    <a:pt x="5066" y="1063"/>
                  </a:lnTo>
                  <a:lnTo>
                    <a:pt x="5091" y="890"/>
                  </a:lnTo>
                  <a:lnTo>
                    <a:pt x="5066" y="717"/>
                  </a:lnTo>
                  <a:lnTo>
                    <a:pt x="5017" y="569"/>
                  </a:lnTo>
                  <a:lnTo>
                    <a:pt x="4942" y="396"/>
                  </a:lnTo>
                  <a:lnTo>
                    <a:pt x="4844" y="272"/>
                  </a:lnTo>
                  <a:lnTo>
                    <a:pt x="4695" y="149"/>
                  </a:lnTo>
                  <a:lnTo>
                    <a:pt x="4547" y="75"/>
                  </a:lnTo>
                  <a:lnTo>
                    <a:pt x="4374" y="2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890" y="0"/>
                  </a:moveTo>
                  <a:lnTo>
                    <a:pt x="717" y="25"/>
                  </a:lnTo>
                  <a:lnTo>
                    <a:pt x="544" y="75"/>
                  </a:lnTo>
                  <a:lnTo>
                    <a:pt x="396" y="149"/>
                  </a:lnTo>
                  <a:lnTo>
                    <a:pt x="248" y="272"/>
                  </a:lnTo>
                  <a:lnTo>
                    <a:pt x="149" y="396"/>
                  </a:lnTo>
                  <a:lnTo>
                    <a:pt x="75" y="569"/>
                  </a:lnTo>
                  <a:lnTo>
                    <a:pt x="26" y="717"/>
                  </a:lnTo>
                  <a:lnTo>
                    <a:pt x="1" y="890"/>
                  </a:lnTo>
                  <a:lnTo>
                    <a:pt x="26" y="1063"/>
                  </a:lnTo>
                  <a:lnTo>
                    <a:pt x="75" y="1211"/>
                  </a:lnTo>
                  <a:lnTo>
                    <a:pt x="149" y="1384"/>
                  </a:lnTo>
                  <a:lnTo>
                    <a:pt x="248" y="1508"/>
                  </a:lnTo>
                  <a:lnTo>
                    <a:pt x="3583" y="4843"/>
                  </a:lnTo>
                  <a:lnTo>
                    <a:pt x="3732" y="4942"/>
                  </a:lnTo>
                  <a:lnTo>
                    <a:pt x="3880" y="5041"/>
                  </a:lnTo>
                  <a:lnTo>
                    <a:pt x="4053" y="5090"/>
                  </a:lnTo>
                  <a:lnTo>
                    <a:pt x="4374" y="5090"/>
                  </a:lnTo>
                  <a:lnTo>
                    <a:pt x="4547" y="5041"/>
                  </a:lnTo>
                  <a:lnTo>
                    <a:pt x="4695" y="4942"/>
                  </a:lnTo>
                  <a:lnTo>
                    <a:pt x="4844" y="4843"/>
                  </a:lnTo>
                  <a:lnTo>
                    <a:pt x="4942" y="4695"/>
                  </a:lnTo>
                  <a:lnTo>
                    <a:pt x="5017" y="4547"/>
                  </a:lnTo>
                  <a:lnTo>
                    <a:pt x="5066" y="4374"/>
                  </a:lnTo>
                  <a:lnTo>
                    <a:pt x="5091" y="4226"/>
                  </a:lnTo>
                  <a:lnTo>
                    <a:pt x="5066" y="4053"/>
                  </a:lnTo>
                  <a:lnTo>
                    <a:pt x="5017" y="3880"/>
                  </a:lnTo>
                  <a:lnTo>
                    <a:pt x="4942" y="3731"/>
                  </a:lnTo>
                  <a:lnTo>
                    <a:pt x="4844" y="3583"/>
                  </a:lnTo>
                  <a:lnTo>
                    <a:pt x="1508" y="272"/>
                  </a:lnTo>
                  <a:lnTo>
                    <a:pt x="1360" y="149"/>
                  </a:lnTo>
                  <a:lnTo>
                    <a:pt x="1211" y="75"/>
                  </a:lnTo>
                  <a:lnTo>
                    <a:pt x="1063" y="25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789425" y="3167450"/>
            <a:ext cx="4489500" cy="142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 ExtraBold"/>
              <a:buNone/>
              <a:defRPr sz="3500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●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○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■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●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○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■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●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○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■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transition spd="med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>
            <a:spLocks noGrp="1"/>
          </p:cNvSpPr>
          <p:nvPr>
            <p:ph type="ctrTitle"/>
          </p:nvPr>
        </p:nvSpPr>
        <p:spPr>
          <a:xfrm>
            <a:off x="358650" y="1137600"/>
            <a:ext cx="8426700" cy="16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LIBERTY BRIDGE</a:t>
            </a:r>
            <a:endParaRPr sz="5500"/>
          </a:p>
        </p:txBody>
      </p:sp>
      <p:sp>
        <p:nvSpPr>
          <p:cNvPr id="395" name="Google Shape;395;p31"/>
          <p:cNvSpPr/>
          <p:nvPr/>
        </p:nvSpPr>
        <p:spPr>
          <a:xfrm>
            <a:off x="923050" y="3018625"/>
            <a:ext cx="2876700" cy="1899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396" name="Google Shape;396;p31"/>
          <p:cNvPicPr preferRelativeResize="0"/>
          <p:nvPr/>
        </p:nvPicPr>
        <p:blipFill rotWithShape="1">
          <a:blip r:embed="rId3">
            <a:alphaModFix/>
          </a:blip>
          <a:srcRect t="24482"/>
          <a:stretch/>
        </p:blipFill>
        <p:spPr>
          <a:xfrm>
            <a:off x="0" y="3018625"/>
            <a:ext cx="9144000" cy="34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1"/>
          <p:cNvSpPr/>
          <p:nvPr/>
        </p:nvSpPr>
        <p:spPr>
          <a:xfrm>
            <a:off x="2409450" y="2519013"/>
            <a:ext cx="4325100" cy="548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1"/>
          <p:cNvSpPr txBox="1">
            <a:spLocks noGrp="1"/>
          </p:cNvSpPr>
          <p:nvPr>
            <p:ph type="subTitle" idx="1"/>
          </p:nvPr>
        </p:nvSpPr>
        <p:spPr>
          <a:xfrm>
            <a:off x="2683050" y="2610513"/>
            <a:ext cx="3777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Etherium to gno.land Bridge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0"/>
          <p:cNvSpPr/>
          <p:nvPr/>
        </p:nvSpPr>
        <p:spPr>
          <a:xfrm>
            <a:off x="678876" y="1618850"/>
            <a:ext cx="2542800" cy="10662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Challenge</a:t>
            </a:r>
            <a:endParaRPr/>
          </a:p>
        </p:txBody>
      </p:sp>
      <p:sp>
        <p:nvSpPr>
          <p:cNvPr id="479" name="Google Shape;479;p40"/>
          <p:cNvSpPr txBox="1">
            <a:spLocks noGrp="1"/>
          </p:cNvSpPr>
          <p:nvPr>
            <p:ph type="subTitle" idx="1"/>
          </p:nvPr>
        </p:nvSpPr>
        <p:spPr>
          <a:xfrm>
            <a:off x="719929" y="1969100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Problem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80" name="Google Shape;480;p40"/>
          <p:cNvSpPr txBox="1">
            <a:spLocks noGrp="1"/>
          </p:cNvSpPr>
          <p:nvPr>
            <p:ph type="subTitle" idx="2"/>
          </p:nvPr>
        </p:nvSpPr>
        <p:spPr>
          <a:xfrm>
            <a:off x="719929" y="3202650"/>
            <a:ext cx="2501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gno.land Banker uses uint64 while Etherium uses uint256</a:t>
            </a:r>
            <a:endParaRPr b="1"/>
          </a:p>
        </p:txBody>
      </p:sp>
      <p:sp>
        <p:nvSpPr>
          <p:cNvPr id="481" name="Google Shape;481;p40"/>
          <p:cNvSpPr/>
          <p:nvPr/>
        </p:nvSpPr>
        <p:spPr>
          <a:xfrm>
            <a:off x="5778301" y="1659525"/>
            <a:ext cx="2542800" cy="10662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0"/>
          <p:cNvSpPr txBox="1">
            <a:spLocks noGrp="1"/>
          </p:cNvSpPr>
          <p:nvPr>
            <p:ph type="subTitle" idx="1"/>
          </p:nvPr>
        </p:nvSpPr>
        <p:spPr>
          <a:xfrm>
            <a:off x="5819354" y="2009775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Solution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83" name="Google Shape;483;p40"/>
          <p:cNvSpPr txBox="1">
            <a:spLocks noGrp="1"/>
          </p:cNvSpPr>
          <p:nvPr>
            <p:ph type="title"/>
          </p:nvPr>
        </p:nvSpPr>
        <p:spPr>
          <a:xfrm>
            <a:off x="371925" y="2725725"/>
            <a:ext cx="3197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Compatibility</a:t>
            </a:r>
            <a:endParaRPr sz="2900"/>
          </a:p>
        </p:txBody>
      </p:sp>
      <p:sp>
        <p:nvSpPr>
          <p:cNvPr id="484" name="Google Shape;484;p40"/>
          <p:cNvSpPr txBox="1">
            <a:spLocks noGrp="1"/>
          </p:cNvSpPr>
          <p:nvPr>
            <p:ph type="subTitle" idx="2"/>
          </p:nvPr>
        </p:nvSpPr>
        <p:spPr>
          <a:xfrm>
            <a:off x="5819354" y="3202638"/>
            <a:ext cx="2501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We can redefine gno.land Banker so it can work with larger integers</a:t>
            </a:r>
            <a:endParaRPr b="1"/>
          </a:p>
        </p:txBody>
      </p:sp>
      <p:sp>
        <p:nvSpPr>
          <p:cNvPr id="485" name="Google Shape;485;p40"/>
          <p:cNvSpPr txBox="1">
            <a:spLocks noGrp="1"/>
          </p:cNvSpPr>
          <p:nvPr>
            <p:ph type="title"/>
          </p:nvPr>
        </p:nvSpPr>
        <p:spPr>
          <a:xfrm>
            <a:off x="5471350" y="2725713"/>
            <a:ext cx="3197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Redefining</a:t>
            </a:r>
            <a:endParaRPr sz="2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1"/>
          <p:cNvSpPr txBox="1">
            <a:spLocks noGrp="1"/>
          </p:cNvSpPr>
          <p:nvPr>
            <p:ph type="title" idx="2"/>
          </p:nvPr>
        </p:nvSpPr>
        <p:spPr>
          <a:xfrm>
            <a:off x="5508196" y="1569704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</a:t>
            </a:r>
            <a:endParaRPr/>
          </a:p>
        </p:txBody>
      </p:sp>
      <p:sp>
        <p:nvSpPr>
          <p:cNvPr id="491" name="Google Shape;491;p41"/>
          <p:cNvSpPr txBox="1">
            <a:spLocks noGrp="1"/>
          </p:cNvSpPr>
          <p:nvPr>
            <p:ph type="subTitle" idx="3"/>
          </p:nvPr>
        </p:nvSpPr>
        <p:spPr>
          <a:xfrm>
            <a:off x="5508200" y="1937150"/>
            <a:ext cx="25368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Fees To Make Business Sustainable</a:t>
            </a:r>
            <a:endParaRPr/>
          </a:p>
        </p:txBody>
      </p:sp>
      <p:sp>
        <p:nvSpPr>
          <p:cNvPr id="492" name="Google Shape;492;p41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FEATURES</a:t>
            </a:r>
            <a:endParaRPr/>
          </a:p>
        </p:txBody>
      </p:sp>
      <p:sp>
        <p:nvSpPr>
          <p:cNvPr id="493" name="Google Shape;493;p41"/>
          <p:cNvSpPr txBox="1">
            <a:spLocks noGrp="1"/>
          </p:cNvSpPr>
          <p:nvPr>
            <p:ph type="title" idx="4"/>
          </p:nvPr>
        </p:nvSpPr>
        <p:spPr>
          <a:xfrm flipH="1">
            <a:off x="720098" y="3136450"/>
            <a:ext cx="29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Banker</a:t>
            </a:r>
            <a:endParaRPr/>
          </a:p>
        </p:txBody>
      </p:sp>
      <p:sp>
        <p:nvSpPr>
          <p:cNvPr id="494" name="Google Shape;494;p41"/>
          <p:cNvSpPr txBox="1">
            <a:spLocks noGrp="1"/>
          </p:cNvSpPr>
          <p:nvPr>
            <p:ph type="subTitle" idx="1"/>
          </p:nvPr>
        </p:nvSpPr>
        <p:spPr>
          <a:xfrm flipH="1">
            <a:off x="1649804" y="1937154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Two-Way Bridging Possible</a:t>
            </a:r>
            <a:endParaRPr/>
          </a:p>
        </p:txBody>
      </p:sp>
      <p:sp>
        <p:nvSpPr>
          <p:cNvPr id="495" name="Google Shape;495;p41"/>
          <p:cNvSpPr txBox="1">
            <a:spLocks noGrp="1"/>
          </p:cNvSpPr>
          <p:nvPr>
            <p:ph type="subTitle" idx="5"/>
          </p:nvPr>
        </p:nvSpPr>
        <p:spPr>
          <a:xfrm flipH="1">
            <a:off x="1649804" y="350390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The Max Amount Of Tokens</a:t>
            </a:r>
            <a:endParaRPr/>
          </a:p>
        </p:txBody>
      </p:sp>
      <p:sp>
        <p:nvSpPr>
          <p:cNvPr id="496" name="Google Shape;496;p41"/>
          <p:cNvSpPr txBox="1">
            <a:spLocks noGrp="1"/>
          </p:cNvSpPr>
          <p:nvPr>
            <p:ph type="title" idx="6"/>
          </p:nvPr>
        </p:nvSpPr>
        <p:spPr>
          <a:xfrm>
            <a:off x="5508196" y="3136455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EGRC20</a:t>
            </a:r>
            <a:endParaRPr/>
          </a:p>
        </p:txBody>
      </p:sp>
      <p:sp>
        <p:nvSpPr>
          <p:cNvPr id="497" name="Google Shape;497;p41"/>
          <p:cNvSpPr txBox="1">
            <a:spLocks noGrp="1"/>
          </p:cNvSpPr>
          <p:nvPr>
            <p:ph type="subTitle" idx="7"/>
          </p:nvPr>
        </p:nvSpPr>
        <p:spPr>
          <a:xfrm>
            <a:off x="5508200" y="3503900"/>
            <a:ext cx="2192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Custom Token For Compatibility</a:t>
            </a:r>
            <a:endParaRPr/>
          </a:p>
        </p:txBody>
      </p:sp>
      <p:sp>
        <p:nvSpPr>
          <p:cNvPr id="498" name="Google Shape;498;p41"/>
          <p:cNvSpPr txBox="1">
            <a:spLocks noGrp="1"/>
          </p:cNvSpPr>
          <p:nvPr>
            <p:ph type="title"/>
          </p:nvPr>
        </p:nvSpPr>
        <p:spPr>
          <a:xfrm flipH="1">
            <a:off x="264100" y="1569700"/>
            <a:ext cx="337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GNOT -&gt; WGNOT</a:t>
            </a:r>
            <a:endParaRPr/>
          </a:p>
        </p:txBody>
      </p:sp>
      <p:sp>
        <p:nvSpPr>
          <p:cNvPr id="499" name="Google Shape;499;p41"/>
          <p:cNvSpPr/>
          <p:nvPr/>
        </p:nvSpPr>
        <p:spPr>
          <a:xfrm flipH="1">
            <a:off x="3711231" y="1667052"/>
            <a:ext cx="658500" cy="658500"/>
          </a:xfrm>
          <a:prstGeom prst="roundRect">
            <a:avLst>
              <a:gd name="adj" fmla="val 273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41"/>
          <p:cNvSpPr/>
          <p:nvPr/>
        </p:nvSpPr>
        <p:spPr>
          <a:xfrm flipH="1">
            <a:off x="3711231" y="3226952"/>
            <a:ext cx="658500" cy="658500"/>
          </a:xfrm>
          <a:prstGeom prst="roundRect">
            <a:avLst>
              <a:gd name="adj" fmla="val 273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1"/>
          <p:cNvSpPr/>
          <p:nvPr/>
        </p:nvSpPr>
        <p:spPr>
          <a:xfrm>
            <a:off x="4774004" y="3226952"/>
            <a:ext cx="658500" cy="658500"/>
          </a:xfrm>
          <a:prstGeom prst="roundRect">
            <a:avLst>
              <a:gd name="adj" fmla="val 273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1"/>
          <p:cNvSpPr/>
          <p:nvPr/>
        </p:nvSpPr>
        <p:spPr>
          <a:xfrm>
            <a:off x="4774004" y="1667052"/>
            <a:ext cx="658500" cy="658500"/>
          </a:xfrm>
          <a:prstGeom prst="roundRect">
            <a:avLst>
              <a:gd name="adj" fmla="val 273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3" name="Google Shape;5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013" y="3767051"/>
            <a:ext cx="771525" cy="11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1"/>
          <p:cNvSpPr txBox="1"/>
          <p:nvPr/>
        </p:nvSpPr>
        <p:spPr>
          <a:xfrm>
            <a:off x="3784125" y="1754659"/>
            <a:ext cx="5127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01</a:t>
            </a:r>
            <a:endParaRPr sz="23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05" name="Google Shape;505;p41"/>
          <p:cNvSpPr txBox="1"/>
          <p:nvPr/>
        </p:nvSpPr>
        <p:spPr>
          <a:xfrm>
            <a:off x="4810450" y="1754650"/>
            <a:ext cx="5856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02</a:t>
            </a:r>
            <a:endParaRPr sz="23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06" name="Google Shape;506;p41"/>
          <p:cNvSpPr txBox="1"/>
          <p:nvPr/>
        </p:nvSpPr>
        <p:spPr>
          <a:xfrm>
            <a:off x="3747675" y="3314550"/>
            <a:ext cx="5856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03</a:t>
            </a:r>
            <a:endParaRPr sz="23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07" name="Google Shape;507;p41"/>
          <p:cNvSpPr txBox="1"/>
          <p:nvPr/>
        </p:nvSpPr>
        <p:spPr>
          <a:xfrm>
            <a:off x="4810450" y="3314550"/>
            <a:ext cx="5856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04</a:t>
            </a:r>
            <a:endParaRPr sz="23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2"/>
          <p:cNvSpPr txBox="1">
            <a:spLocks noGrp="1"/>
          </p:cNvSpPr>
          <p:nvPr>
            <p:ph type="title"/>
          </p:nvPr>
        </p:nvSpPr>
        <p:spPr>
          <a:xfrm>
            <a:off x="720000" y="135533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/>
              <a:t>THANK YOU!</a:t>
            </a:r>
            <a:endParaRPr sz="7900"/>
          </a:p>
        </p:txBody>
      </p:sp>
      <p:sp>
        <p:nvSpPr>
          <p:cNvPr id="513" name="Google Shape;513;p42"/>
          <p:cNvSpPr txBox="1">
            <a:spLocks noGrp="1"/>
          </p:cNvSpPr>
          <p:nvPr>
            <p:ph type="subTitle" idx="2"/>
          </p:nvPr>
        </p:nvSpPr>
        <p:spPr>
          <a:xfrm>
            <a:off x="1383450" y="1891575"/>
            <a:ext cx="63771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9E9E9E"/>
                </a:solidFill>
              </a:rPr>
              <a:t>Dragan Milosevic | Nemanja Matic | Amar Mujezinovic</a:t>
            </a:r>
            <a:endParaRPr sz="1900" b="1">
              <a:solidFill>
                <a:srgbClr val="9E9E9E"/>
              </a:solidFill>
            </a:endParaRPr>
          </a:p>
        </p:txBody>
      </p:sp>
      <p:pic>
        <p:nvPicPr>
          <p:cNvPr id="514" name="Google Shape;514;p42"/>
          <p:cNvPicPr preferRelativeResize="0"/>
          <p:nvPr/>
        </p:nvPicPr>
        <p:blipFill rotWithShape="1">
          <a:blip r:embed="rId3">
            <a:alphaModFix/>
          </a:blip>
          <a:srcRect l="870" t="24482" r="-870"/>
          <a:stretch/>
        </p:blipFill>
        <p:spPr>
          <a:xfrm>
            <a:off x="-259875" y="2881750"/>
            <a:ext cx="9663751" cy="3648824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2"/>
          <p:cNvSpPr txBox="1">
            <a:spLocks noGrp="1"/>
          </p:cNvSpPr>
          <p:nvPr>
            <p:ph type="subTitle" idx="2"/>
          </p:nvPr>
        </p:nvSpPr>
        <p:spPr>
          <a:xfrm>
            <a:off x="1383450" y="2225200"/>
            <a:ext cx="63771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9E9E9E"/>
                </a:solidFill>
              </a:rPr>
              <a:t>https://github.com/Milosevic02/LibertyBridge</a:t>
            </a:r>
            <a:endParaRPr sz="1900" b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Blockchain Bridge</a:t>
            </a:r>
            <a:endParaRPr sz="4400"/>
          </a:p>
        </p:txBody>
      </p:sp>
      <p:sp>
        <p:nvSpPr>
          <p:cNvPr id="404" name="Google Shape;404;p32"/>
          <p:cNvSpPr txBox="1">
            <a:spLocks noGrp="1"/>
          </p:cNvSpPr>
          <p:nvPr>
            <p:ph type="body" idx="1"/>
          </p:nvPr>
        </p:nvSpPr>
        <p:spPr>
          <a:xfrm>
            <a:off x="720000" y="1189275"/>
            <a:ext cx="7704000" cy="3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Blockchain Bridges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are platforms that facilitate the transfer of assets and data from one blockchain ecosystem to another.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Use Bridges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Facilitate the transfer of assets and data between separate blockchains.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 cross-chain interactions and smart contract execution.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Bridges Work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 and Mint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Assets are locked in a smart contract on the source blockchain, and an equivalent asset is minted or issued on the destination blockchain.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Burn and Release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Assets on the destination blockchain are burned or destroyed when a corresponding amount is released on the source blockchain.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197412" y="3837151"/>
            <a:ext cx="771525" cy="11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87" y="257013"/>
            <a:ext cx="771525" cy="11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325" y="200285"/>
            <a:ext cx="2028725" cy="190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738" y="3628426"/>
            <a:ext cx="771525" cy="11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Blockchain Bridge</a:t>
            </a:r>
            <a:endParaRPr sz="4400"/>
          </a:p>
        </p:txBody>
      </p:sp>
      <p:sp>
        <p:nvSpPr>
          <p:cNvPr id="414" name="Google Shape;414;p33"/>
          <p:cNvSpPr txBox="1">
            <a:spLocks noGrp="1"/>
          </p:cNvSpPr>
          <p:nvPr>
            <p:ph type="body" idx="4294967295"/>
          </p:nvPr>
        </p:nvSpPr>
        <p:spPr>
          <a:xfrm>
            <a:off x="1507950" y="1420425"/>
            <a:ext cx="6128100" cy="3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Bridges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Centralized Bridges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Operated by a central authority or entity.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Decentralized Bridges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Operated by smart contracts and decentralized protocols.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 and Risks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vulnerabilities, such as potential exploits in the bridging protocol.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Complexity in managing cross-chain transactions and maintaining compatibility.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Blockchain Bridges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Wrapped Bitcoin (WBTC)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Bitcoin assets represented on the Ethereum blockchain.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Polygon Bridge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Connects Ethereum and Polygon networks.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420" name="Google Shape;4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361701" y="385051"/>
            <a:ext cx="1782299" cy="167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25" y="3723601"/>
            <a:ext cx="771525" cy="1174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2" name="Google Shape;422;p34"/>
          <p:cNvGrpSpPr/>
          <p:nvPr/>
        </p:nvGrpSpPr>
        <p:grpSpPr>
          <a:xfrm rot="10800000" flipH="1">
            <a:off x="337714" y="-625188"/>
            <a:ext cx="1624594" cy="1497557"/>
            <a:chOff x="233939" y="3546587"/>
            <a:chExt cx="1624594" cy="1497557"/>
          </a:xfrm>
        </p:grpSpPr>
        <p:sp>
          <p:nvSpPr>
            <p:cNvPr id="423" name="Google Shape;423;p34"/>
            <p:cNvSpPr/>
            <p:nvPr/>
          </p:nvSpPr>
          <p:spPr>
            <a:xfrm>
              <a:off x="753597" y="3940037"/>
              <a:ext cx="1104936" cy="1104108"/>
            </a:xfrm>
            <a:custGeom>
              <a:avLst/>
              <a:gdLst/>
              <a:ahLst/>
              <a:cxnLst/>
              <a:rect l="l" t="t" r="r" b="b"/>
              <a:pathLst>
                <a:path w="31997" h="31973" extrusionOk="0">
                  <a:moveTo>
                    <a:pt x="15986" y="692"/>
                  </a:moveTo>
                  <a:lnTo>
                    <a:pt x="16777" y="717"/>
                  </a:lnTo>
                  <a:lnTo>
                    <a:pt x="17567" y="766"/>
                  </a:lnTo>
                  <a:lnTo>
                    <a:pt x="18333" y="865"/>
                  </a:lnTo>
                  <a:lnTo>
                    <a:pt x="19075" y="1013"/>
                  </a:lnTo>
                  <a:lnTo>
                    <a:pt x="19816" y="1186"/>
                  </a:lnTo>
                  <a:lnTo>
                    <a:pt x="20532" y="1384"/>
                  </a:lnTo>
                  <a:lnTo>
                    <a:pt x="21249" y="1631"/>
                  </a:lnTo>
                  <a:lnTo>
                    <a:pt x="21941" y="1903"/>
                  </a:lnTo>
                  <a:lnTo>
                    <a:pt x="22608" y="2199"/>
                  </a:lnTo>
                  <a:lnTo>
                    <a:pt x="23275" y="2545"/>
                  </a:lnTo>
                  <a:lnTo>
                    <a:pt x="23917" y="2916"/>
                  </a:lnTo>
                  <a:lnTo>
                    <a:pt x="24535" y="3311"/>
                  </a:lnTo>
                  <a:lnTo>
                    <a:pt x="25128" y="3731"/>
                  </a:lnTo>
                  <a:lnTo>
                    <a:pt x="25721" y="4201"/>
                  </a:lnTo>
                  <a:lnTo>
                    <a:pt x="26265" y="4670"/>
                  </a:lnTo>
                  <a:lnTo>
                    <a:pt x="26808" y="5189"/>
                  </a:lnTo>
                  <a:lnTo>
                    <a:pt x="27302" y="5708"/>
                  </a:lnTo>
                  <a:lnTo>
                    <a:pt x="27797" y="6276"/>
                  </a:lnTo>
                  <a:lnTo>
                    <a:pt x="28241" y="6844"/>
                  </a:lnTo>
                  <a:lnTo>
                    <a:pt x="28661" y="7437"/>
                  </a:lnTo>
                  <a:lnTo>
                    <a:pt x="29057" y="8055"/>
                  </a:lnTo>
                  <a:lnTo>
                    <a:pt x="29427" y="8697"/>
                  </a:lnTo>
                  <a:lnTo>
                    <a:pt x="29773" y="9365"/>
                  </a:lnTo>
                  <a:lnTo>
                    <a:pt x="30070" y="10032"/>
                  </a:lnTo>
                  <a:lnTo>
                    <a:pt x="30342" y="10723"/>
                  </a:lnTo>
                  <a:lnTo>
                    <a:pt x="30589" y="11440"/>
                  </a:lnTo>
                  <a:lnTo>
                    <a:pt x="30811" y="12157"/>
                  </a:lnTo>
                  <a:lnTo>
                    <a:pt x="30959" y="12898"/>
                  </a:lnTo>
                  <a:lnTo>
                    <a:pt x="31108" y="13664"/>
                  </a:lnTo>
                  <a:lnTo>
                    <a:pt x="31206" y="14430"/>
                  </a:lnTo>
                  <a:lnTo>
                    <a:pt x="31256" y="15196"/>
                  </a:lnTo>
                  <a:lnTo>
                    <a:pt x="31280" y="15986"/>
                  </a:lnTo>
                  <a:lnTo>
                    <a:pt x="31256" y="16777"/>
                  </a:lnTo>
                  <a:lnTo>
                    <a:pt x="31206" y="17543"/>
                  </a:lnTo>
                  <a:lnTo>
                    <a:pt x="31108" y="18309"/>
                  </a:lnTo>
                  <a:lnTo>
                    <a:pt x="30959" y="19050"/>
                  </a:lnTo>
                  <a:lnTo>
                    <a:pt x="30811" y="19791"/>
                  </a:lnTo>
                  <a:lnTo>
                    <a:pt x="30589" y="20533"/>
                  </a:lnTo>
                  <a:lnTo>
                    <a:pt x="30342" y="21224"/>
                  </a:lnTo>
                  <a:lnTo>
                    <a:pt x="30070" y="21916"/>
                  </a:lnTo>
                  <a:lnTo>
                    <a:pt x="29773" y="22608"/>
                  </a:lnTo>
                  <a:lnTo>
                    <a:pt x="29427" y="23251"/>
                  </a:lnTo>
                  <a:lnTo>
                    <a:pt x="29057" y="23893"/>
                  </a:lnTo>
                  <a:lnTo>
                    <a:pt x="28661" y="24511"/>
                  </a:lnTo>
                  <a:lnTo>
                    <a:pt x="28241" y="25128"/>
                  </a:lnTo>
                  <a:lnTo>
                    <a:pt x="27797" y="25697"/>
                  </a:lnTo>
                  <a:lnTo>
                    <a:pt x="27302" y="26240"/>
                  </a:lnTo>
                  <a:lnTo>
                    <a:pt x="26808" y="26784"/>
                  </a:lnTo>
                  <a:lnTo>
                    <a:pt x="26265" y="27278"/>
                  </a:lnTo>
                  <a:lnTo>
                    <a:pt x="25721" y="27772"/>
                  </a:lnTo>
                  <a:lnTo>
                    <a:pt x="25128" y="28217"/>
                  </a:lnTo>
                  <a:lnTo>
                    <a:pt x="24535" y="28662"/>
                  </a:lnTo>
                  <a:lnTo>
                    <a:pt x="23917" y="29057"/>
                  </a:lnTo>
                  <a:lnTo>
                    <a:pt x="23275" y="29428"/>
                  </a:lnTo>
                  <a:lnTo>
                    <a:pt x="22608" y="29749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2" y="30589"/>
                  </a:lnTo>
                  <a:lnTo>
                    <a:pt x="19816" y="30787"/>
                  </a:lnTo>
                  <a:lnTo>
                    <a:pt x="19075" y="30959"/>
                  </a:lnTo>
                  <a:lnTo>
                    <a:pt x="18333" y="31083"/>
                  </a:lnTo>
                  <a:lnTo>
                    <a:pt x="17567" y="31182"/>
                  </a:lnTo>
                  <a:lnTo>
                    <a:pt x="16777" y="31256"/>
                  </a:lnTo>
                  <a:lnTo>
                    <a:pt x="15220" y="31256"/>
                  </a:lnTo>
                  <a:lnTo>
                    <a:pt x="14430" y="31182"/>
                  </a:lnTo>
                  <a:lnTo>
                    <a:pt x="13664" y="31083"/>
                  </a:lnTo>
                  <a:lnTo>
                    <a:pt x="12922" y="30959"/>
                  </a:lnTo>
                  <a:lnTo>
                    <a:pt x="12181" y="30787"/>
                  </a:lnTo>
                  <a:lnTo>
                    <a:pt x="11465" y="30589"/>
                  </a:lnTo>
                  <a:lnTo>
                    <a:pt x="10748" y="30342"/>
                  </a:lnTo>
                  <a:lnTo>
                    <a:pt x="10056" y="30070"/>
                  </a:lnTo>
                  <a:lnTo>
                    <a:pt x="9389" y="29749"/>
                  </a:lnTo>
                  <a:lnTo>
                    <a:pt x="8722" y="29428"/>
                  </a:lnTo>
                  <a:lnTo>
                    <a:pt x="8080" y="29057"/>
                  </a:lnTo>
                  <a:lnTo>
                    <a:pt x="7462" y="28662"/>
                  </a:lnTo>
                  <a:lnTo>
                    <a:pt x="6869" y="28217"/>
                  </a:lnTo>
                  <a:lnTo>
                    <a:pt x="6276" y="27772"/>
                  </a:lnTo>
                  <a:lnTo>
                    <a:pt x="5732" y="27278"/>
                  </a:lnTo>
                  <a:lnTo>
                    <a:pt x="5189" y="26784"/>
                  </a:lnTo>
                  <a:lnTo>
                    <a:pt x="4695" y="26240"/>
                  </a:lnTo>
                  <a:lnTo>
                    <a:pt x="4200" y="25697"/>
                  </a:lnTo>
                  <a:lnTo>
                    <a:pt x="3756" y="25128"/>
                  </a:lnTo>
                  <a:lnTo>
                    <a:pt x="3336" y="24511"/>
                  </a:lnTo>
                  <a:lnTo>
                    <a:pt x="2940" y="23893"/>
                  </a:lnTo>
                  <a:lnTo>
                    <a:pt x="2570" y="23251"/>
                  </a:lnTo>
                  <a:lnTo>
                    <a:pt x="2224" y="22608"/>
                  </a:lnTo>
                  <a:lnTo>
                    <a:pt x="1927" y="21916"/>
                  </a:lnTo>
                  <a:lnTo>
                    <a:pt x="1631" y="21224"/>
                  </a:lnTo>
                  <a:lnTo>
                    <a:pt x="1408" y="20533"/>
                  </a:lnTo>
                  <a:lnTo>
                    <a:pt x="1186" y="19791"/>
                  </a:lnTo>
                  <a:lnTo>
                    <a:pt x="1013" y="19050"/>
                  </a:lnTo>
                  <a:lnTo>
                    <a:pt x="890" y="18309"/>
                  </a:lnTo>
                  <a:lnTo>
                    <a:pt x="791" y="17543"/>
                  </a:lnTo>
                  <a:lnTo>
                    <a:pt x="741" y="16777"/>
                  </a:lnTo>
                  <a:lnTo>
                    <a:pt x="717" y="15986"/>
                  </a:lnTo>
                  <a:lnTo>
                    <a:pt x="741" y="15196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898"/>
                  </a:lnTo>
                  <a:lnTo>
                    <a:pt x="1186" y="12157"/>
                  </a:lnTo>
                  <a:lnTo>
                    <a:pt x="1408" y="11440"/>
                  </a:lnTo>
                  <a:lnTo>
                    <a:pt x="1631" y="10723"/>
                  </a:lnTo>
                  <a:lnTo>
                    <a:pt x="1927" y="10032"/>
                  </a:lnTo>
                  <a:lnTo>
                    <a:pt x="2224" y="9365"/>
                  </a:lnTo>
                  <a:lnTo>
                    <a:pt x="2570" y="8697"/>
                  </a:lnTo>
                  <a:lnTo>
                    <a:pt x="2940" y="8055"/>
                  </a:lnTo>
                  <a:lnTo>
                    <a:pt x="3336" y="7437"/>
                  </a:lnTo>
                  <a:lnTo>
                    <a:pt x="3756" y="6844"/>
                  </a:lnTo>
                  <a:lnTo>
                    <a:pt x="4200" y="6276"/>
                  </a:lnTo>
                  <a:lnTo>
                    <a:pt x="4695" y="5708"/>
                  </a:lnTo>
                  <a:lnTo>
                    <a:pt x="5189" y="5189"/>
                  </a:lnTo>
                  <a:lnTo>
                    <a:pt x="5732" y="4670"/>
                  </a:lnTo>
                  <a:lnTo>
                    <a:pt x="6276" y="4201"/>
                  </a:lnTo>
                  <a:lnTo>
                    <a:pt x="6869" y="3731"/>
                  </a:lnTo>
                  <a:lnTo>
                    <a:pt x="7462" y="3311"/>
                  </a:lnTo>
                  <a:lnTo>
                    <a:pt x="8080" y="2916"/>
                  </a:lnTo>
                  <a:lnTo>
                    <a:pt x="8722" y="2545"/>
                  </a:lnTo>
                  <a:lnTo>
                    <a:pt x="9389" y="2199"/>
                  </a:lnTo>
                  <a:lnTo>
                    <a:pt x="10056" y="1903"/>
                  </a:lnTo>
                  <a:lnTo>
                    <a:pt x="10748" y="1631"/>
                  </a:lnTo>
                  <a:lnTo>
                    <a:pt x="11465" y="1384"/>
                  </a:lnTo>
                  <a:lnTo>
                    <a:pt x="12181" y="1186"/>
                  </a:lnTo>
                  <a:lnTo>
                    <a:pt x="12922" y="1013"/>
                  </a:lnTo>
                  <a:lnTo>
                    <a:pt x="13664" y="865"/>
                  </a:lnTo>
                  <a:lnTo>
                    <a:pt x="14430" y="766"/>
                  </a:lnTo>
                  <a:lnTo>
                    <a:pt x="15220" y="717"/>
                  </a:lnTo>
                  <a:lnTo>
                    <a:pt x="15986" y="692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5" y="74"/>
                  </a:lnTo>
                  <a:lnTo>
                    <a:pt x="13565" y="173"/>
                  </a:lnTo>
                  <a:lnTo>
                    <a:pt x="12774" y="321"/>
                  </a:lnTo>
                  <a:lnTo>
                    <a:pt x="12008" y="494"/>
                  </a:lnTo>
                  <a:lnTo>
                    <a:pt x="11242" y="717"/>
                  </a:lnTo>
                  <a:lnTo>
                    <a:pt x="10501" y="964"/>
                  </a:lnTo>
                  <a:lnTo>
                    <a:pt x="9784" y="1260"/>
                  </a:lnTo>
                  <a:lnTo>
                    <a:pt x="9068" y="1581"/>
                  </a:lnTo>
                  <a:lnTo>
                    <a:pt x="8376" y="1927"/>
                  </a:lnTo>
                  <a:lnTo>
                    <a:pt x="7709" y="2298"/>
                  </a:lnTo>
                  <a:lnTo>
                    <a:pt x="7067" y="2718"/>
                  </a:lnTo>
                  <a:lnTo>
                    <a:pt x="6449" y="3163"/>
                  </a:lnTo>
                  <a:lnTo>
                    <a:pt x="5831" y="3657"/>
                  </a:lnTo>
                  <a:lnTo>
                    <a:pt x="5263" y="4151"/>
                  </a:lnTo>
                  <a:lnTo>
                    <a:pt x="4695" y="4670"/>
                  </a:lnTo>
                  <a:lnTo>
                    <a:pt x="4176" y="5238"/>
                  </a:lnTo>
                  <a:lnTo>
                    <a:pt x="3657" y="5807"/>
                  </a:lnTo>
                  <a:lnTo>
                    <a:pt x="3187" y="6424"/>
                  </a:lnTo>
                  <a:lnTo>
                    <a:pt x="2743" y="7042"/>
                  </a:lnTo>
                  <a:lnTo>
                    <a:pt x="2323" y="7684"/>
                  </a:lnTo>
                  <a:lnTo>
                    <a:pt x="1952" y="8376"/>
                  </a:lnTo>
                  <a:lnTo>
                    <a:pt x="1581" y="9043"/>
                  </a:lnTo>
                  <a:lnTo>
                    <a:pt x="1260" y="9760"/>
                  </a:lnTo>
                  <a:lnTo>
                    <a:pt x="988" y="10501"/>
                  </a:lnTo>
                  <a:lnTo>
                    <a:pt x="717" y="11242"/>
                  </a:lnTo>
                  <a:lnTo>
                    <a:pt x="519" y="11984"/>
                  </a:lnTo>
                  <a:lnTo>
                    <a:pt x="321" y="12774"/>
                  </a:lnTo>
                  <a:lnTo>
                    <a:pt x="198" y="13540"/>
                  </a:lnTo>
                  <a:lnTo>
                    <a:pt x="99" y="14356"/>
                  </a:lnTo>
                  <a:lnTo>
                    <a:pt x="25" y="15171"/>
                  </a:lnTo>
                  <a:lnTo>
                    <a:pt x="0" y="15986"/>
                  </a:lnTo>
                  <a:lnTo>
                    <a:pt x="25" y="16802"/>
                  </a:lnTo>
                  <a:lnTo>
                    <a:pt x="99" y="17617"/>
                  </a:lnTo>
                  <a:lnTo>
                    <a:pt x="198" y="18408"/>
                  </a:lnTo>
                  <a:lnTo>
                    <a:pt x="321" y="19198"/>
                  </a:lnTo>
                  <a:lnTo>
                    <a:pt x="519" y="19964"/>
                  </a:lnTo>
                  <a:lnTo>
                    <a:pt x="717" y="20730"/>
                  </a:lnTo>
                  <a:lnTo>
                    <a:pt x="988" y="21472"/>
                  </a:lnTo>
                  <a:lnTo>
                    <a:pt x="1260" y="22188"/>
                  </a:lnTo>
                  <a:lnTo>
                    <a:pt x="1581" y="22905"/>
                  </a:lnTo>
                  <a:lnTo>
                    <a:pt x="1952" y="23596"/>
                  </a:lnTo>
                  <a:lnTo>
                    <a:pt x="2323" y="24264"/>
                  </a:lnTo>
                  <a:lnTo>
                    <a:pt x="2743" y="24906"/>
                  </a:lnTo>
                  <a:lnTo>
                    <a:pt x="3187" y="25548"/>
                  </a:lnTo>
                  <a:lnTo>
                    <a:pt x="3657" y="26141"/>
                  </a:lnTo>
                  <a:lnTo>
                    <a:pt x="4176" y="26734"/>
                  </a:lnTo>
                  <a:lnTo>
                    <a:pt x="4695" y="27278"/>
                  </a:lnTo>
                  <a:lnTo>
                    <a:pt x="5263" y="27822"/>
                  </a:lnTo>
                  <a:lnTo>
                    <a:pt x="5831" y="28316"/>
                  </a:lnTo>
                  <a:lnTo>
                    <a:pt x="6449" y="28785"/>
                  </a:lnTo>
                  <a:lnTo>
                    <a:pt x="7067" y="29230"/>
                  </a:lnTo>
                  <a:lnTo>
                    <a:pt x="7709" y="29650"/>
                  </a:lnTo>
                  <a:lnTo>
                    <a:pt x="8376" y="30045"/>
                  </a:lnTo>
                  <a:lnTo>
                    <a:pt x="9068" y="30391"/>
                  </a:lnTo>
                  <a:lnTo>
                    <a:pt x="9784" y="30712"/>
                  </a:lnTo>
                  <a:lnTo>
                    <a:pt x="10501" y="31009"/>
                  </a:lnTo>
                  <a:lnTo>
                    <a:pt x="11242" y="31256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75"/>
                  </a:lnTo>
                  <a:lnTo>
                    <a:pt x="14355" y="31898"/>
                  </a:lnTo>
                  <a:lnTo>
                    <a:pt x="15171" y="31948"/>
                  </a:lnTo>
                  <a:lnTo>
                    <a:pt x="15986" y="31973"/>
                  </a:lnTo>
                  <a:lnTo>
                    <a:pt x="16826" y="31948"/>
                  </a:lnTo>
                  <a:lnTo>
                    <a:pt x="17642" y="31898"/>
                  </a:lnTo>
                  <a:lnTo>
                    <a:pt x="18432" y="31775"/>
                  </a:lnTo>
                  <a:lnTo>
                    <a:pt x="19223" y="31651"/>
                  </a:lnTo>
                  <a:lnTo>
                    <a:pt x="19989" y="31478"/>
                  </a:lnTo>
                  <a:lnTo>
                    <a:pt x="20755" y="31256"/>
                  </a:lnTo>
                  <a:lnTo>
                    <a:pt x="21496" y="31009"/>
                  </a:lnTo>
                  <a:lnTo>
                    <a:pt x="22213" y="30712"/>
                  </a:lnTo>
                  <a:lnTo>
                    <a:pt x="22929" y="30391"/>
                  </a:lnTo>
                  <a:lnTo>
                    <a:pt x="23621" y="30045"/>
                  </a:lnTo>
                  <a:lnTo>
                    <a:pt x="24288" y="29650"/>
                  </a:lnTo>
                  <a:lnTo>
                    <a:pt x="24931" y="29230"/>
                  </a:lnTo>
                  <a:lnTo>
                    <a:pt x="25548" y="28785"/>
                  </a:lnTo>
                  <a:lnTo>
                    <a:pt x="26166" y="28316"/>
                  </a:lnTo>
                  <a:lnTo>
                    <a:pt x="26734" y="27822"/>
                  </a:lnTo>
                  <a:lnTo>
                    <a:pt x="27302" y="27278"/>
                  </a:lnTo>
                  <a:lnTo>
                    <a:pt x="27821" y="26734"/>
                  </a:lnTo>
                  <a:lnTo>
                    <a:pt x="28340" y="26141"/>
                  </a:lnTo>
                  <a:lnTo>
                    <a:pt x="28810" y="25548"/>
                  </a:lnTo>
                  <a:lnTo>
                    <a:pt x="29254" y="24906"/>
                  </a:lnTo>
                  <a:lnTo>
                    <a:pt x="29674" y="24264"/>
                  </a:lnTo>
                  <a:lnTo>
                    <a:pt x="30045" y="23596"/>
                  </a:lnTo>
                  <a:lnTo>
                    <a:pt x="30416" y="22905"/>
                  </a:lnTo>
                  <a:lnTo>
                    <a:pt x="30737" y="22188"/>
                  </a:lnTo>
                  <a:lnTo>
                    <a:pt x="31009" y="21472"/>
                  </a:lnTo>
                  <a:lnTo>
                    <a:pt x="31256" y="20730"/>
                  </a:lnTo>
                  <a:lnTo>
                    <a:pt x="31478" y="19964"/>
                  </a:lnTo>
                  <a:lnTo>
                    <a:pt x="31651" y="19198"/>
                  </a:lnTo>
                  <a:lnTo>
                    <a:pt x="31799" y="18408"/>
                  </a:lnTo>
                  <a:lnTo>
                    <a:pt x="31898" y="17617"/>
                  </a:lnTo>
                  <a:lnTo>
                    <a:pt x="31972" y="16802"/>
                  </a:lnTo>
                  <a:lnTo>
                    <a:pt x="31997" y="15986"/>
                  </a:lnTo>
                  <a:lnTo>
                    <a:pt x="31972" y="15171"/>
                  </a:lnTo>
                  <a:lnTo>
                    <a:pt x="31898" y="14356"/>
                  </a:lnTo>
                  <a:lnTo>
                    <a:pt x="31799" y="13540"/>
                  </a:lnTo>
                  <a:lnTo>
                    <a:pt x="31651" y="12774"/>
                  </a:lnTo>
                  <a:lnTo>
                    <a:pt x="31478" y="11984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37" y="9760"/>
                  </a:lnTo>
                  <a:lnTo>
                    <a:pt x="30416" y="9043"/>
                  </a:lnTo>
                  <a:lnTo>
                    <a:pt x="30045" y="8376"/>
                  </a:lnTo>
                  <a:lnTo>
                    <a:pt x="29674" y="7684"/>
                  </a:lnTo>
                  <a:lnTo>
                    <a:pt x="29254" y="7042"/>
                  </a:lnTo>
                  <a:lnTo>
                    <a:pt x="28810" y="6424"/>
                  </a:lnTo>
                  <a:lnTo>
                    <a:pt x="28340" y="5807"/>
                  </a:lnTo>
                  <a:lnTo>
                    <a:pt x="27821" y="5238"/>
                  </a:lnTo>
                  <a:lnTo>
                    <a:pt x="27302" y="4670"/>
                  </a:lnTo>
                  <a:lnTo>
                    <a:pt x="26734" y="4151"/>
                  </a:lnTo>
                  <a:lnTo>
                    <a:pt x="26166" y="3657"/>
                  </a:lnTo>
                  <a:lnTo>
                    <a:pt x="25548" y="3163"/>
                  </a:lnTo>
                  <a:lnTo>
                    <a:pt x="24931" y="2718"/>
                  </a:lnTo>
                  <a:lnTo>
                    <a:pt x="24288" y="2298"/>
                  </a:lnTo>
                  <a:lnTo>
                    <a:pt x="23621" y="1927"/>
                  </a:lnTo>
                  <a:lnTo>
                    <a:pt x="22929" y="1581"/>
                  </a:lnTo>
                  <a:lnTo>
                    <a:pt x="22213" y="1260"/>
                  </a:lnTo>
                  <a:lnTo>
                    <a:pt x="21496" y="964"/>
                  </a:lnTo>
                  <a:lnTo>
                    <a:pt x="20755" y="717"/>
                  </a:lnTo>
                  <a:lnTo>
                    <a:pt x="19989" y="494"/>
                  </a:lnTo>
                  <a:lnTo>
                    <a:pt x="19223" y="321"/>
                  </a:lnTo>
                  <a:lnTo>
                    <a:pt x="18432" y="173"/>
                  </a:lnTo>
                  <a:lnTo>
                    <a:pt x="17642" y="74"/>
                  </a:lnTo>
                  <a:lnTo>
                    <a:pt x="16826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801073" y="3546587"/>
              <a:ext cx="156156" cy="156190"/>
            </a:xfrm>
            <a:custGeom>
              <a:avLst/>
              <a:gdLst/>
              <a:ahLst/>
              <a:cxnLst/>
              <a:rect l="l" t="t" r="r" b="b"/>
              <a:pathLst>
                <a:path w="4522" h="4523" extrusionOk="0">
                  <a:moveTo>
                    <a:pt x="2026" y="1"/>
                  </a:moveTo>
                  <a:lnTo>
                    <a:pt x="1804" y="50"/>
                  </a:lnTo>
                  <a:lnTo>
                    <a:pt x="1606" y="100"/>
                  </a:lnTo>
                  <a:lnTo>
                    <a:pt x="1384" y="174"/>
                  </a:lnTo>
                  <a:lnTo>
                    <a:pt x="1186" y="273"/>
                  </a:lnTo>
                  <a:lnTo>
                    <a:pt x="1013" y="371"/>
                  </a:lnTo>
                  <a:lnTo>
                    <a:pt x="840" y="520"/>
                  </a:lnTo>
                  <a:lnTo>
                    <a:pt x="667" y="668"/>
                  </a:lnTo>
                  <a:lnTo>
                    <a:pt x="519" y="816"/>
                  </a:lnTo>
                  <a:lnTo>
                    <a:pt x="395" y="989"/>
                  </a:lnTo>
                  <a:lnTo>
                    <a:pt x="272" y="1187"/>
                  </a:lnTo>
                  <a:lnTo>
                    <a:pt x="198" y="1385"/>
                  </a:lnTo>
                  <a:lnTo>
                    <a:pt x="99" y="1582"/>
                  </a:lnTo>
                  <a:lnTo>
                    <a:pt x="49" y="1805"/>
                  </a:lnTo>
                  <a:lnTo>
                    <a:pt x="25" y="2027"/>
                  </a:lnTo>
                  <a:lnTo>
                    <a:pt x="0" y="2249"/>
                  </a:lnTo>
                  <a:lnTo>
                    <a:pt x="25" y="2496"/>
                  </a:lnTo>
                  <a:lnTo>
                    <a:pt x="49" y="2719"/>
                  </a:lnTo>
                  <a:lnTo>
                    <a:pt x="99" y="2916"/>
                  </a:lnTo>
                  <a:lnTo>
                    <a:pt x="198" y="3139"/>
                  </a:lnTo>
                  <a:lnTo>
                    <a:pt x="272" y="3336"/>
                  </a:lnTo>
                  <a:lnTo>
                    <a:pt x="395" y="3509"/>
                  </a:lnTo>
                  <a:lnTo>
                    <a:pt x="519" y="3682"/>
                  </a:lnTo>
                  <a:lnTo>
                    <a:pt x="667" y="3855"/>
                  </a:lnTo>
                  <a:lnTo>
                    <a:pt x="840" y="4004"/>
                  </a:lnTo>
                  <a:lnTo>
                    <a:pt x="1013" y="4127"/>
                  </a:lnTo>
                  <a:lnTo>
                    <a:pt x="1186" y="4251"/>
                  </a:lnTo>
                  <a:lnTo>
                    <a:pt x="1384" y="4350"/>
                  </a:lnTo>
                  <a:lnTo>
                    <a:pt x="1606" y="4424"/>
                  </a:lnTo>
                  <a:lnTo>
                    <a:pt x="1804" y="4473"/>
                  </a:lnTo>
                  <a:lnTo>
                    <a:pt x="2026" y="4498"/>
                  </a:lnTo>
                  <a:lnTo>
                    <a:pt x="2273" y="4522"/>
                  </a:lnTo>
                  <a:lnTo>
                    <a:pt x="2496" y="4498"/>
                  </a:lnTo>
                  <a:lnTo>
                    <a:pt x="2718" y="4473"/>
                  </a:lnTo>
                  <a:lnTo>
                    <a:pt x="2940" y="4424"/>
                  </a:lnTo>
                  <a:lnTo>
                    <a:pt x="3138" y="4350"/>
                  </a:lnTo>
                  <a:lnTo>
                    <a:pt x="3336" y="4251"/>
                  </a:lnTo>
                  <a:lnTo>
                    <a:pt x="3533" y="4127"/>
                  </a:lnTo>
                  <a:lnTo>
                    <a:pt x="3706" y="4004"/>
                  </a:lnTo>
                  <a:lnTo>
                    <a:pt x="3854" y="3855"/>
                  </a:lnTo>
                  <a:lnTo>
                    <a:pt x="4003" y="3682"/>
                  </a:lnTo>
                  <a:lnTo>
                    <a:pt x="4151" y="3509"/>
                  </a:lnTo>
                  <a:lnTo>
                    <a:pt x="4250" y="3336"/>
                  </a:lnTo>
                  <a:lnTo>
                    <a:pt x="4349" y="3139"/>
                  </a:lnTo>
                  <a:lnTo>
                    <a:pt x="4423" y="2916"/>
                  </a:lnTo>
                  <a:lnTo>
                    <a:pt x="4472" y="2719"/>
                  </a:lnTo>
                  <a:lnTo>
                    <a:pt x="4522" y="2496"/>
                  </a:lnTo>
                  <a:lnTo>
                    <a:pt x="4522" y="2249"/>
                  </a:lnTo>
                  <a:lnTo>
                    <a:pt x="4522" y="2027"/>
                  </a:lnTo>
                  <a:lnTo>
                    <a:pt x="4472" y="1805"/>
                  </a:lnTo>
                  <a:lnTo>
                    <a:pt x="4423" y="1582"/>
                  </a:lnTo>
                  <a:lnTo>
                    <a:pt x="4349" y="1385"/>
                  </a:lnTo>
                  <a:lnTo>
                    <a:pt x="4250" y="1187"/>
                  </a:lnTo>
                  <a:lnTo>
                    <a:pt x="4151" y="989"/>
                  </a:lnTo>
                  <a:lnTo>
                    <a:pt x="4003" y="816"/>
                  </a:lnTo>
                  <a:lnTo>
                    <a:pt x="3854" y="668"/>
                  </a:lnTo>
                  <a:lnTo>
                    <a:pt x="3706" y="520"/>
                  </a:lnTo>
                  <a:lnTo>
                    <a:pt x="3533" y="371"/>
                  </a:lnTo>
                  <a:lnTo>
                    <a:pt x="3336" y="273"/>
                  </a:lnTo>
                  <a:lnTo>
                    <a:pt x="3138" y="174"/>
                  </a:lnTo>
                  <a:lnTo>
                    <a:pt x="2940" y="100"/>
                  </a:lnTo>
                  <a:lnTo>
                    <a:pt x="2718" y="50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4201" y="0"/>
                  </a:moveTo>
                  <a:lnTo>
                    <a:pt x="4053" y="25"/>
                  </a:lnTo>
                  <a:lnTo>
                    <a:pt x="3880" y="75"/>
                  </a:lnTo>
                  <a:lnTo>
                    <a:pt x="3732" y="149"/>
                  </a:lnTo>
                  <a:lnTo>
                    <a:pt x="3583" y="272"/>
                  </a:lnTo>
                  <a:lnTo>
                    <a:pt x="248" y="3583"/>
                  </a:lnTo>
                  <a:lnTo>
                    <a:pt x="149" y="3731"/>
                  </a:lnTo>
                  <a:lnTo>
                    <a:pt x="75" y="3880"/>
                  </a:lnTo>
                  <a:lnTo>
                    <a:pt x="26" y="4053"/>
                  </a:lnTo>
                  <a:lnTo>
                    <a:pt x="1" y="4226"/>
                  </a:lnTo>
                  <a:lnTo>
                    <a:pt x="26" y="4374"/>
                  </a:lnTo>
                  <a:lnTo>
                    <a:pt x="75" y="4547"/>
                  </a:lnTo>
                  <a:lnTo>
                    <a:pt x="149" y="4695"/>
                  </a:lnTo>
                  <a:lnTo>
                    <a:pt x="248" y="4843"/>
                  </a:lnTo>
                  <a:lnTo>
                    <a:pt x="396" y="4942"/>
                  </a:lnTo>
                  <a:lnTo>
                    <a:pt x="544" y="5041"/>
                  </a:lnTo>
                  <a:lnTo>
                    <a:pt x="717" y="5090"/>
                  </a:lnTo>
                  <a:lnTo>
                    <a:pt x="1063" y="5090"/>
                  </a:lnTo>
                  <a:lnTo>
                    <a:pt x="1211" y="5041"/>
                  </a:lnTo>
                  <a:lnTo>
                    <a:pt x="1360" y="4942"/>
                  </a:lnTo>
                  <a:lnTo>
                    <a:pt x="1508" y="4843"/>
                  </a:lnTo>
                  <a:lnTo>
                    <a:pt x="4844" y="1508"/>
                  </a:lnTo>
                  <a:lnTo>
                    <a:pt x="4942" y="1384"/>
                  </a:lnTo>
                  <a:lnTo>
                    <a:pt x="5017" y="1211"/>
                  </a:lnTo>
                  <a:lnTo>
                    <a:pt x="5066" y="1063"/>
                  </a:lnTo>
                  <a:lnTo>
                    <a:pt x="5091" y="890"/>
                  </a:lnTo>
                  <a:lnTo>
                    <a:pt x="5066" y="717"/>
                  </a:lnTo>
                  <a:lnTo>
                    <a:pt x="5017" y="569"/>
                  </a:lnTo>
                  <a:lnTo>
                    <a:pt x="4942" y="396"/>
                  </a:lnTo>
                  <a:lnTo>
                    <a:pt x="4844" y="272"/>
                  </a:lnTo>
                  <a:lnTo>
                    <a:pt x="4695" y="149"/>
                  </a:lnTo>
                  <a:lnTo>
                    <a:pt x="4547" y="75"/>
                  </a:lnTo>
                  <a:lnTo>
                    <a:pt x="4374" y="2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890" y="0"/>
                  </a:moveTo>
                  <a:lnTo>
                    <a:pt x="717" y="25"/>
                  </a:lnTo>
                  <a:lnTo>
                    <a:pt x="544" y="75"/>
                  </a:lnTo>
                  <a:lnTo>
                    <a:pt x="396" y="149"/>
                  </a:lnTo>
                  <a:lnTo>
                    <a:pt x="248" y="272"/>
                  </a:lnTo>
                  <a:lnTo>
                    <a:pt x="149" y="396"/>
                  </a:lnTo>
                  <a:lnTo>
                    <a:pt x="75" y="569"/>
                  </a:lnTo>
                  <a:lnTo>
                    <a:pt x="26" y="717"/>
                  </a:lnTo>
                  <a:lnTo>
                    <a:pt x="1" y="890"/>
                  </a:lnTo>
                  <a:lnTo>
                    <a:pt x="26" y="1063"/>
                  </a:lnTo>
                  <a:lnTo>
                    <a:pt x="75" y="1211"/>
                  </a:lnTo>
                  <a:lnTo>
                    <a:pt x="149" y="1384"/>
                  </a:lnTo>
                  <a:lnTo>
                    <a:pt x="248" y="1508"/>
                  </a:lnTo>
                  <a:lnTo>
                    <a:pt x="3583" y="4843"/>
                  </a:lnTo>
                  <a:lnTo>
                    <a:pt x="3732" y="4942"/>
                  </a:lnTo>
                  <a:lnTo>
                    <a:pt x="3880" y="5041"/>
                  </a:lnTo>
                  <a:lnTo>
                    <a:pt x="4053" y="5090"/>
                  </a:lnTo>
                  <a:lnTo>
                    <a:pt x="4374" y="5090"/>
                  </a:lnTo>
                  <a:lnTo>
                    <a:pt x="4547" y="5041"/>
                  </a:lnTo>
                  <a:lnTo>
                    <a:pt x="4695" y="4942"/>
                  </a:lnTo>
                  <a:lnTo>
                    <a:pt x="4844" y="4843"/>
                  </a:lnTo>
                  <a:lnTo>
                    <a:pt x="4942" y="4695"/>
                  </a:lnTo>
                  <a:lnTo>
                    <a:pt x="5017" y="4547"/>
                  </a:lnTo>
                  <a:lnTo>
                    <a:pt x="5066" y="4374"/>
                  </a:lnTo>
                  <a:lnTo>
                    <a:pt x="5091" y="4226"/>
                  </a:lnTo>
                  <a:lnTo>
                    <a:pt x="5066" y="4053"/>
                  </a:lnTo>
                  <a:lnTo>
                    <a:pt x="5017" y="3880"/>
                  </a:lnTo>
                  <a:lnTo>
                    <a:pt x="4942" y="3731"/>
                  </a:lnTo>
                  <a:lnTo>
                    <a:pt x="4844" y="3583"/>
                  </a:lnTo>
                  <a:lnTo>
                    <a:pt x="1508" y="272"/>
                  </a:lnTo>
                  <a:lnTo>
                    <a:pt x="1360" y="149"/>
                  </a:lnTo>
                  <a:lnTo>
                    <a:pt x="1211" y="75"/>
                  </a:lnTo>
                  <a:lnTo>
                    <a:pt x="1063" y="25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7" name="Google Shape;42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925" y="1172525"/>
            <a:ext cx="7366149" cy="36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>
            <a:spLocks noGrp="1"/>
          </p:cNvSpPr>
          <p:nvPr>
            <p:ph type="title"/>
          </p:nvPr>
        </p:nvSpPr>
        <p:spPr>
          <a:xfrm>
            <a:off x="1820100" y="479427"/>
            <a:ext cx="5503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433" name="Google Shape;433;p35"/>
          <p:cNvSpPr txBox="1">
            <a:spLocks noGrp="1"/>
          </p:cNvSpPr>
          <p:nvPr>
            <p:ph type="body" idx="4294967295"/>
          </p:nvPr>
        </p:nvSpPr>
        <p:spPr>
          <a:xfrm>
            <a:off x="720000" y="1345625"/>
            <a:ext cx="7704000" cy="34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We used: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TypeScript, HTML &amp; CSS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React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Wagmi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ethers.js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RainbowKit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User Experience: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User selects what way he want to send funds, he enters the address and amount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Server calls MetaMask API for transaction approval (RainbowKit)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Send transaction details to smart contract address stored in code</a:t>
            </a:r>
            <a:endParaRPr sz="19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"/>
          <p:cNvSpPr txBox="1">
            <a:spLocks noGrp="1"/>
          </p:cNvSpPr>
          <p:nvPr>
            <p:ph type="title"/>
          </p:nvPr>
        </p:nvSpPr>
        <p:spPr>
          <a:xfrm>
            <a:off x="5361425" y="1871375"/>
            <a:ext cx="3782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Ethereum</a:t>
            </a:r>
            <a:endParaRPr dirty="0"/>
          </a:p>
        </p:txBody>
      </p:sp>
      <p:sp>
        <p:nvSpPr>
          <p:cNvPr id="439" name="Google Shape;439;p36"/>
          <p:cNvSpPr txBox="1">
            <a:spLocks noGrp="1"/>
          </p:cNvSpPr>
          <p:nvPr>
            <p:ph type="subTitle" idx="1"/>
          </p:nvPr>
        </p:nvSpPr>
        <p:spPr>
          <a:xfrm>
            <a:off x="5361425" y="2428075"/>
            <a:ext cx="3023700" cy="12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Solidity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Contract Bridge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Lock &amp; Unlock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HashMaps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MyToken Contract</a:t>
            </a:r>
            <a:endParaRPr/>
          </a:p>
        </p:txBody>
      </p:sp>
      <p:pic>
        <p:nvPicPr>
          <p:cNvPr id="440" name="Google Shape;440;p36"/>
          <p:cNvPicPr preferRelativeResize="0"/>
          <p:nvPr/>
        </p:nvPicPr>
        <p:blipFill rotWithShape="1">
          <a:blip r:embed="rId3">
            <a:alphaModFix/>
          </a:blip>
          <a:srcRect l="12513" r="12513"/>
          <a:stretch/>
        </p:blipFill>
        <p:spPr>
          <a:xfrm>
            <a:off x="1243275" y="1271000"/>
            <a:ext cx="2984400" cy="298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441" name="Google Shape;4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1500" y="2563249"/>
            <a:ext cx="1846309" cy="248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150" y="285160"/>
            <a:ext cx="2028725" cy="190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33438" y="215126"/>
            <a:ext cx="771525" cy="11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6"/>
          <p:cNvSpPr/>
          <p:nvPr/>
        </p:nvSpPr>
        <p:spPr>
          <a:xfrm>
            <a:off x="3432548" y="1701600"/>
            <a:ext cx="156156" cy="156190"/>
          </a:xfrm>
          <a:custGeom>
            <a:avLst/>
            <a:gdLst/>
            <a:ahLst/>
            <a:cxnLst/>
            <a:rect l="l" t="t" r="r" b="b"/>
            <a:pathLst>
              <a:path w="4522" h="4523" extrusionOk="0">
                <a:moveTo>
                  <a:pt x="2026" y="1"/>
                </a:moveTo>
                <a:lnTo>
                  <a:pt x="1804" y="50"/>
                </a:lnTo>
                <a:lnTo>
                  <a:pt x="1606" y="100"/>
                </a:lnTo>
                <a:lnTo>
                  <a:pt x="1384" y="174"/>
                </a:lnTo>
                <a:lnTo>
                  <a:pt x="1186" y="273"/>
                </a:lnTo>
                <a:lnTo>
                  <a:pt x="1013" y="371"/>
                </a:lnTo>
                <a:lnTo>
                  <a:pt x="840" y="520"/>
                </a:lnTo>
                <a:lnTo>
                  <a:pt x="667" y="668"/>
                </a:lnTo>
                <a:lnTo>
                  <a:pt x="519" y="816"/>
                </a:lnTo>
                <a:lnTo>
                  <a:pt x="395" y="989"/>
                </a:lnTo>
                <a:lnTo>
                  <a:pt x="272" y="1187"/>
                </a:lnTo>
                <a:lnTo>
                  <a:pt x="198" y="1385"/>
                </a:lnTo>
                <a:lnTo>
                  <a:pt x="99" y="1582"/>
                </a:lnTo>
                <a:lnTo>
                  <a:pt x="49" y="1805"/>
                </a:lnTo>
                <a:lnTo>
                  <a:pt x="25" y="2027"/>
                </a:lnTo>
                <a:lnTo>
                  <a:pt x="0" y="2249"/>
                </a:lnTo>
                <a:lnTo>
                  <a:pt x="25" y="2496"/>
                </a:lnTo>
                <a:lnTo>
                  <a:pt x="49" y="2719"/>
                </a:lnTo>
                <a:lnTo>
                  <a:pt x="99" y="2916"/>
                </a:lnTo>
                <a:lnTo>
                  <a:pt x="198" y="3139"/>
                </a:lnTo>
                <a:lnTo>
                  <a:pt x="272" y="3336"/>
                </a:lnTo>
                <a:lnTo>
                  <a:pt x="395" y="3509"/>
                </a:lnTo>
                <a:lnTo>
                  <a:pt x="519" y="3682"/>
                </a:lnTo>
                <a:lnTo>
                  <a:pt x="667" y="3855"/>
                </a:lnTo>
                <a:lnTo>
                  <a:pt x="840" y="4004"/>
                </a:lnTo>
                <a:lnTo>
                  <a:pt x="1013" y="4127"/>
                </a:lnTo>
                <a:lnTo>
                  <a:pt x="1186" y="4251"/>
                </a:lnTo>
                <a:lnTo>
                  <a:pt x="1384" y="4350"/>
                </a:lnTo>
                <a:lnTo>
                  <a:pt x="1606" y="4424"/>
                </a:lnTo>
                <a:lnTo>
                  <a:pt x="1804" y="4473"/>
                </a:lnTo>
                <a:lnTo>
                  <a:pt x="2026" y="4498"/>
                </a:lnTo>
                <a:lnTo>
                  <a:pt x="2273" y="4522"/>
                </a:lnTo>
                <a:lnTo>
                  <a:pt x="2496" y="4498"/>
                </a:lnTo>
                <a:lnTo>
                  <a:pt x="2718" y="4473"/>
                </a:lnTo>
                <a:lnTo>
                  <a:pt x="2940" y="4424"/>
                </a:lnTo>
                <a:lnTo>
                  <a:pt x="3138" y="4350"/>
                </a:lnTo>
                <a:lnTo>
                  <a:pt x="3336" y="4251"/>
                </a:lnTo>
                <a:lnTo>
                  <a:pt x="3533" y="4127"/>
                </a:lnTo>
                <a:lnTo>
                  <a:pt x="3706" y="4004"/>
                </a:lnTo>
                <a:lnTo>
                  <a:pt x="3854" y="3855"/>
                </a:lnTo>
                <a:lnTo>
                  <a:pt x="4003" y="3682"/>
                </a:lnTo>
                <a:lnTo>
                  <a:pt x="4151" y="3509"/>
                </a:lnTo>
                <a:lnTo>
                  <a:pt x="4250" y="3336"/>
                </a:lnTo>
                <a:lnTo>
                  <a:pt x="4349" y="3139"/>
                </a:lnTo>
                <a:lnTo>
                  <a:pt x="4423" y="2916"/>
                </a:lnTo>
                <a:lnTo>
                  <a:pt x="4472" y="2719"/>
                </a:lnTo>
                <a:lnTo>
                  <a:pt x="4522" y="2496"/>
                </a:lnTo>
                <a:lnTo>
                  <a:pt x="4522" y="2249"/>
                </a:lnTo>
                <a:lnTo>
                  <a:pt x="4522" y="2027"/>
                </a:lnTo>
                <a:lnTo>
                  <a:pt x="4472" y="1805"/>
                </a:lnTo>
                <a:lnTo>
                  <a:pt x="4423" y="1582"/>
                </a:lnTo>
                <a:lnTo>
                  <a:pt x="4349" y="1385"/>
                </a:lnTo>
                <a:lnTo>
                  <a:pt x="4250" y="1187"/>
                </a:lnTo>
                <a:lnTo>
                  <a:pt x="4151" y="989"/>
                </a:lnTo>
                <a:lnTo>
                  <a:pt x="4003" y="816"/>
                </a:lnTo>
                <a:lnTo>
                  <a:pt x="3854" y="668"/>
                </a:lnTo>
                <a:lnTo>
                  <a:pt x="3706" y="520"/>
                </a:lnTo>
                <a:lnTo>
                  <a:pt x="3533" y="371"/>
                </a:lnTo>
                <a:lnTo>
                  <a:pt x="3336" y="273"/>
                </a:lnTo>
                <a:lnTo>
                  <a:pt x="3138" y="174"/>
                </a:lnTo>
                <a:lnTo>
                  <a:pt x="2940" y="100"/>
                </a:lnTo>
                <a:lnTo>
                  <a:pt x="2718" y="50"/>
                </a:lnTo>
                <a:lnTo>
                  <a:pt x="24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6"/>
          <p:cNvSpPr/>
          <p:nvPr/>
        </p:nvSpPr>
        <p:spPr>
          <a:xfrm>
            <a:off x="2027214" y="2015612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53" y="25"/>
                </a:lnTo>
                <a:lnTo>
                  <a:pt x="3880" y="75"/>
                </a:lnTo>
                <a:lnTo>
                  <a:pt x="3732" y="149"/>
                </a:lnTo>
                <a:lnTo>
                  <a:pt x="3583" y="272"/>
                </a:lnTo>
                <a:lnTo>
                  <a:pt x="248" y="3583"/>
                </a:lnTo>
                <a:lnTo>
                  <a:pt x="149" y="3731"/>
                </a:lnTo>
                <a:lnTo>
                  <a:pt x="75" y="3880"/>
                </a:lnTo>
                <a:lnTo>
                  <a:pt x="26" y="4053"/>
                </a:lnTo>
                <a:lnTo>
                  <a:pt x="1" y="4226"/>
                </a:lnTo>
                <a:lnTo>
                  <a:pt x="26" y="4374"/>
                </a:lnTo>
                <a:lnTo>
                  <a:pt x="75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42"/>
                </a:lnTo>
                <a:lnTo>
                  <a:pt x="544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11" y="5041"/>
                </a:lnTo>
                <a:lnTo>
                  <a:pt x="1360" y="4942"/>
                </a:lnTo>
                <a:lnTo>
                  <a:pt x="1508" y="4843"/>
                </a:lnTo>
                <a:lnTo>
                  <a:pt x="4844" y="1508"/>
                </a:lnTo>
                <a:lnTo>
                  <a:pt x="4942" y="1384"/>
                </a:lnTo>
                <a:lnTo>
                  <a:pt x="5017" y="1211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7" y="569"/>
                </a:lnTo>
                <a:lnTo>
                  <a:pt x="4942" y="396"/>
                </a:lnTo>
                <a:lnTo>
                  <a:pt x="4844" y="272"/>
                </a:lnTo>
                <a:lnTo>
                  <a:pt x="4695" y="149"/>
                </a:lnTo>
                <a:lnTo>
                  <a:pt x="4547" y="75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6"/>
          <p:cNvSpPr/>
          <p:nvPr/>
        </p:nvSpPr>
        <p:spPr>
          <a:xfrm>
            <a:off x="2027214" y="2015612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90" y="0"/>
                </a:moveTo>
                <a:lnTo>
                  <a:pt x="717" y="25"/>
                </a:lnTo>
                <a:lnTo>
                  <a:pt x="544" y="75"/>
                </a:lnTo>
                <a:lnTo>
                  <a:pt x="396" y="149"/>
                </a:lnTo>
                <a:lnTo>
                  <a:pt x="248" y="272"/>
                </a:lnTo>
                <a:lnTo>
                  <a:pt x="149" y="396"/>
                </a:lnTo>
                <a:lnTo>
                  <a:pt x="75" y="569"/>
                </a:lnTo>
                <a:lnTo>
                  <a:pt x="26" y="717"/>
                </a:lnTo>
                <a:lnTo>
                  <a:pt x="1" y="890"/>
                </a:lnTo>
                <a:lnTo>
                  <a:pt x="26" y="1063"/>
                </a:lnTo>
                <a:lnTo>
                  <a:pt x="75" y="1211"/>
                </a:lnTo>
                <a:lnTo>
                  <a:pt x="149" y="1384"/>
                </a:lnTo>
                <a:lnTo>
                  <a:pt x="248" y="1508"/>
                </a:lnTo>
                <a:lnTo>
                  <a:pt x="3583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42"/>
                </a:lnTo>
                <a:lnTo>
                  <a:pt x="4844" y="4843"/>
                </a:lnTo>
                <a:lnTo>
                  <a:pt x="4942" y="4695"/>
                </a:lnTo>
                <a:lnTo>
                  <a:pt x="5017" y="4547"/>
                </a:lnTo>
                <a:lnTo>
                  <a:pt x="5066" y="4374"/>
                </a:lnTo>
                <a:lnTo>
                  <a:pt x="5091" y="4226"/>
                </a:lnTo>
                <a:lnTo>
                  <a:pt x="5066" y="4053"/>
                </a:lnTo>
                <a:lnTo>
                  <a:pt x="5017" y="3880"/>
                </a:lnTo>
                <a:lnTo>
                  <a:pt x="4942" y="3731"/>
                </a:lnTo>
                <a:lnTo>
                  <a:pt x="4844" y="3583"/>
                </a:lnTo>
                <a:lnTo>
                  <a:pt x="1508" y="272"/>
                </a:lnTo>
                <a:lnTo>
                  <a:pt x="1360" y="149"/>
                </a:lnTo>
                <a:lnTo>
                  <a:pt x="1211" y="75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7"/>
          <p:cNvSpPr txBox="1">
            <a:spLocks noGrp="1"/>
          </p:cNvSpPr>
          <p:nvPr>
            <p:ph type="title"/>
          </p:nvPr>
        </p:nvSpPr>
        <p:spPr>
          <a:xfrm>
            <a:off x="1404450" y="276850"/>
            <a:ext cx="6335100" cy="22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pic>
        <p:nvPicPr>
          <p:cNvPr id="452" name="Google Shape;4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24" y="-837449"/>
            <a:ext cx="3388226" cy="26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7"/>
          <p:cNvSpPr txBox="1">
            <a:spLocks noGrp="1"/>
          </p:cNvSpPr>
          <p:nvPr>
            <p:ph type="body" idx="4294967295"/>
          </p:nvPr>
        </p:nvSpPr>
        <p:spPr>
          <a:xfrm>
            <a:off x="759900" y="1920125"/>
            <a:ext cx="7704000" cy="34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 Script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Listener Script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Sepolia &amp; TestNet4 (RPC)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Typescript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Gno-js Library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Wallet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Provider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gno.land</a:t>
            </a:r>
            <a:endParaRPr sz="5000"/>
          </a:p>
        </p:txBody>
      </p:sp>
      <p:sp>
        <p:nvSpPr>
          <p:cNvPr id="459" name="Google Shape;459;p38"/>
          <p:cNvSpPr/>
          <p:nvPr/>
        </p:nvSpPr>
        <p:spPr>
          <a:xfrm>
            <a:off x="887400" y="1364700"/>
            <a:ext cx="7369200" cy="30171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8"/>
          <p:cNvSpPr txBox="1">
            <a:spLocks noGrp="1"/>
          </p:cNvSpPr>
          <p:nvPr>
            <p:ph type="subTitle" idx="4294967295"/>
          </p:nvPr>
        </p:nvSpPr>
        <p:spPr>
          <a:xfrm>
            <a:off x="1387800" y="1670050"/>
            <a:ext cx="6368400" cy="25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Gno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GETH Token (GRC20)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Bridge Realm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Minting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Burning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HashMaps</a:t>
            </a:r>
            <a:endParaRPr sz="2200"/>
          </a:p>
        </p:txBody>
      </p:sp>
      <p:pic>
        <p:nvPicPr>
          <p:cNvPr id="461" name="Google Shape;46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825" y="1620288"/>
            <a:ext cx="2505925" cy="25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50" y="285160"/>
            <a:ext cx="2028725" cy="190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438" y="215126"/>
            <a:ext cx="771525" cy="11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9"/>
          <p:cNvSpPr/>
          <p:nvPr/>
        </p:nvSpPr>
        <p:spPr>
          <a:xfrm>
            <a:off x="3432548" y="1701600"/>
            <a:ext cx="156156" cy="156190"/>
          </a:xfrm>
          <a:custGeom>
            <a:avLst/>
            <a:gdLst/>
            <a:ahLst/>
            <a:cxnLst/>
            <a:rect l="l" t="t" r="r" b="b"/>
            <a:pathLst>
              <a:path w="4522" h="4523" extrusionOk="0">
                <a:moveTo>
                  <a:pt x="2026" y="1"/>
                </a:moveTo>
                <a:lnTo>
                  <a:pt x="1804" y="50"/>
                </a:lnTo>
                <a:lnTo>
                  <a:pt x="1606" y="100"/>
                </a:lnTo>
                <a:lnTo>
                  <a:pt x="1384" y="174"/>
                </a:lnTo>
                <a:lnTo>
                  <a:pt x="1186" y="273"/>
                </a:lnTo>
                <a:lnTo>
                  <a:pt x="1013" y="371"/>
                </a:lnTo>
                <a:lnTo>
                  <a:pt x="840" y="520"/>
                </a:lnTo>
                <a:lnTo>
                  <a:pt x="667" y="668"/>
                </a:lnTo>
                <a:lnTo>
                  <a:pt x="519" y="816"/>
                </a:lnTo>
                <a:lnTo>
                  <a:pt x="395" y="989"/>
                </a:lnTo>
                <a:lnTo>
                  <a:pt x="272" y="1187"/>
                </a:lnTo>
                <a:lnTo>
                  <a:pt x="198" y="1385"/>
                </a:lnTo>
                <a:lnTo>
                  <a:pt x="99" y="1582"/>
                </a:lnTo>
                <a:lnTo>
                  <a:pt x="49" y="1805"/>
                </a:lnTo>
                <a:lnTo>
                  <a:pt x="25" y="2027"/>
                </a:lnTo>
                <a:lnTo>
                  <a:pt x="0" y="2249"/>
                </a:lnTo>
                <a:lnTo>
                  <a:pt x="25" y="2496"/>
                </a:lnTo>
                <a:lnTo>
                  <a:pt x="49" y="2719"/>
                </a:lnTo>
                <a:lnTo>
                  <a:pt x="99" y="2916"/>
                </a:lnTo>
                <a:lnTo>
                  <a:pt x="198" y="3139"/>
                </a:lnTo>
                <a:lnTo>
                  <a:pt x="272" y="3336"/>
                </a:lnTo>
                <a:lnTo>
                  <a:pt x="395" y="3509"/>
                </a:lnTo>
                <a:lnTo>
                  <a:pt x="519" y="3682"/>
                </a:lnTo>
                <a:lnTo>
                  <a:pt x="667" y="3855"/>
                </a:lnTo>
                <a:lnTo>
                  <a:pt x="840" y="4004"/>
                </a:lnTo>
                <a:lnTo>
                  <a:pt x="1013" y="4127"/>
                </a:lnTo>
                <a:lnTo>
                  <a:pt x="1186" y="4251"/>
                </a:lnTo>
                <a:lnTo>
                  <a:pt x="1384" y="4350"/>
                </a:lnTo>
                <a:lnTo>
                  <a:pt x="1606" y="4424"/>
                </a:lnTo>
                <a:lnTo>
                  <a:pt x="1804" y="4473"/>
                </a:lnTo>
                <a:lnTo>
                  <a:pt x="2026" y="4498"/>
                </a:lnTo>
                <a:lnTo>
                  <a:pt x="2273" y="4522"/>
                </a:lnTo>
                <a:lnTo>
                  <a:pt x="2496" y="4498"/>
                </a:lnTo>
                <a:lnTo>
                  <a:pt x="2718" y="4473"/>
                </a:lnTo>
                <a:lnTo>
                  <a:pt x="2940" y="4424"/>
                </a:lnTo>
                <a:lnTo>
                  <a:pt x="3138" y="4350"/>
                </a:lnTo>
                <a:lnTo>
                  <a:pt x="3336" y="4251"/>
                </a:lnTo>
                <a:lnTo>
                  <a:pt x="3533" y="4127"/>
                </a:lnTo>
                <a:lnTo>
                  <a:pt x="3706" y="4004"/>
                </a:lnTo>
                <a:lnTo>
                  <a:pt x="3854" y="3855"/>
                </a:lnTo>
                <a:lnTo>
                  <a:pt x="4003" y="3682"/>
                </a:lnTo>
                <a:lnTo>
                  <a:pt x="4151" y="3509"/>
                </a:lnTo>
                <a:lnTo>
                  <a:pt x="4250" y="3336"/>
                </a:lnTo>
                <a:lnTo>
                  <a:pt x="4349" y="3139"/>
                </a:lnTo>
                <a:lnTo>
                  <a:pt x="4423" y="2916"/>
                </a:lnTo>
                <a:lnTo>
                  <a:pt x="4472" y="2719"/>
                </a:lnTo>
                <a:lnTo>
                  <a:pt x="4522" y="2496"/>
                </a:lnTo>
                <a:lnTo>
                  <a:pt x="4522" y="2249"/>
                </a:lnTo>
                <a:lnTo>
                  <a:pt x="4522" y="2027"/>
                </a:lnTo>
                <a:lnTo>
                  <a:pt x="4472" y="1805"/>
                </a:lnTo>
                <a:lnTo>
                  <a:pt x="4423" y="1582"/>
                </a:lnTo>
                <a:lnTo>
                  <a:pt x="4349" y="1385"/>
                </a:lnTo>
                <a:lnTo>
                  <a:pt x="4250" y="1187"/>
                </a:lnTo>
                <a:lnTo>
                  <a:pt x="4151" y="989"/>
                </a:lnTo>
                <a:lnTo>
                  <a:pt x="4003" y="816"/>
                </a:lnTo>
                <a:lnTo>
                  <a:pt x="3854" y="668"/>
                </a:lnTo>
                <a:lnTo>
                  <a:pt x="3706" y="520"/>
                </a:lnTo>
                <a:lnTo>
                  <a:pt x="3533" y="371"/>
                </a:lnTo>
                <a:lnTo>
                  <a:pt x="3336" y="273"/>
                </a:lnTo>
                <a:lnTo>
                  <a:pt x="3138" y="174"/>
                </a:lnTo>
                <a:lnTo>
                  <a:pt x="2940" y="100"/>
                </a:lnTo>
                <a:lnTo>
                  <a:pt x="2718" y="50"/>
                </a:lnTo>
                <a:lnTo>
                  <a:pt x="24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9"/>
          <p:cNvSpPr/>
          <p:nvPr/>
        </p:nvSpPr>
        <p:spPr>
          <a:xfrm>
            <a:off x="2027214" y="2015612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53" y="25"/>
                </a:lnTo>
                <a:lnTo>
                  <a:pt x="3880" y="75"/>
                </a:lnTo>
                <a:lnTo>
                  <a:pt x="3732" y="149"/>
                </a:lnTo>
                <a:lnTo>
                  <a:pt x="3583" y="272"/>
                </a:lnTo>
                <a:lnTo>
                  <a:pt x="248" y="3583"/>
                </a:lnTo>
                <a:lnTo>
                  <a:pt x="149" y="3731"/>
                </a:lnTo>
                <a:lnTo>
                  <a:pt x="75" y="3880"/>
                </a:lnTo>
                <a:lnTo>
                  <a:pt x="26" y="4053"/>
                </a:lnTo>
                <a:lnTo>
                  <a:pt x="1" y="4226"/>
                </a:lnTo>
                <a:lnTo>
                  <a:pt x="26" y="4374"/>
                </a:lnTo>
                <a:lnTo>
                  <a:pt x="75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42"/>
                </a:lnTo>
                <a:lnTo>
                  <a:pt x="544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11" y="5041"/>
                </a:lnTo>
                <a:lnTo>
                  <a:pt x="1360" y="4942"/>
                </a:lnTo>
                <a:lnTo>
                  <a:pt x="1508" y="4843"/>
                </a:lnTo>
                <a:lnTo>
                  <a:pt x="4844" y="1508"/>
                </a:lnTo>
                <a:lnTo>
                  <a:pt x="4942" y="1384"/>
                </a:lnTo>
                <a:lnTo>
                  <a:pt x="5017" y="1211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7" y="569"/>
                </a:lnTo>
                <a:lnTo>
                  <a:pt x="4942" y="396"/>
                </a:lnTo>
                <a:lnTo>
                  <a:pt x="4844" y="272"/>
                </a:lnTo>
                <a:lnTo>
                  <a:pt x="4695" y="149"/>
                </a:lnTo>
                <a:lnTo>
                  <a:pt x="4547" y="75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9"/>
          <p:cNvSpPr/>
          <p:nvPr/>
        </p:nvSpPr>
        <p:spPr>
          <a:xfrm>
            <a:off x="2027214" y="2015612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90" y="0"/>
                </a:moveTo>
                <a:lnTo>
                  <a:pt x="717" y="25"/>
                </a:lnTo>
                <a:lnTo>
                  <a:pt x="544" y="75"/>
                </a:lnTo>
                <a:lnTo>
                  <a:pt x="396" y="149"/>
                </a:lnTo>
                <a:lnTo>
                  <a:pt x="248" y="272"/>
                </a:lnTo>
                <a:lnTo>
                  <a:pt x="149" y="396"/>
                </a:lnTo>
                <a:lnTo>
                  <a:pt x="75" y="569"/>
                </a:lnTo>
                <a:lnTo>
                  <a:pt x="26" y="717"/>
                </a:lnTo>
                <a:lnTo>
                  <a:pt x="1" y="890"/>
                </a:lnTo>
                <a:lnTo>
                  <a:pt x="26" y="1063"/>
                </a:lnTo>
                <a:lnTo>
                  <a:pt x="75" y="1211"/>
                </a:lnTo>
                <a:lnTo>
                  <a:pt x="149" y="1384"/>
                </a:lnTo>
                <a:lnTo>
                  <a:pt x="248" y="1508"/>
                </a:lnTo>
                <a:lnTo>
                  <a:pt x="3583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42"/>
                </a:lnTo>
                <a:lnTo>
                  <a:pt x="4844" y="4843"/>
                </a:lnTo>
                <a:lnTo>
                  <a:pt x="4942" y="4695"/>
                </a:lnTo>
                <a:lnTo>
                  <a:pt x="5017" y="4547"/>
                </a:lnTo>
                <a:lnTo>
                  <a:pt x="5066" y="4374"/>
                </a:lnTo>
                <a:lnTo>
                  <a:pt x="5091" y="4226"/>
                </a:lnTo>
                <a:lnTo>
                  <a:pt x="5066" y="4053"/>
                </a:lnTo>
                <a:lnTo>
                  <a:pt x="5017" y="3880"/>
                </a:lnTo>
                <a:lnTo>
                  <a:pt x="4942" y="3731"/>
                </a:lnTo>
                <a:lnTo>
                  <a:pt x="4844" y="3583"/>
                </a:lnTo>
                <a:lnTo>
                  <a:pt x="1508" y="272"/>
                </a:lnTo>
                <a:lnTo>
                  <a:pt x="1360" y="149"/>
                </a:lnTo>
                <a:lnTo>
                  <a:pt x="1211" y="75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9"/>
          <p:cNvSpPr/>
          <p:nvPr/>
        </p:nvSpPr>
        <p:spPr>
          <a:xfrm>
            <a:off x="2274800" y="1267200"/>
            <a:ext cx="4961700" cy="260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00038" dist="428625" dir="2640000" algn="bl" rotWithShape="0">
              <a:schemeClr val="l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72" name="Google Shape;472;p39"/>
          <p:cNvSpPr txBox="1"/>
          <p:nvPr/>
        </p:nvSpPr>
        <p:spPr>
          <a:xfrm>
            <a:off x="2724950" y="1329975"/>
            <a:ext cx="40614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LIVE DEMO</a:t>
            </a:r>
            <a:endParaRPr sz="7000" b="1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ockchain Company Profile by Slidesgo">
  <a:themeElements>
    <a:clrScheme name="Simple Light">
      <a:dk1>
        <a:srgbClr val="1D1D1D"/>
      </a:dk1>
      <a:lt1>
        <a:srgbClr val="FFFFFF"/>
      </a:lt1>
      <a:dk2>
        <a:srgbClr val="E46458"/>
      </a:dk2>
      <a:lt2>
        <a:srgbClr val="F0F0F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On-screen Show (16:9)</PresentationFormat>
  <Paragraphs>82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Manrope ExtraBold</vt:lpstr>
      <vt:lpstr>Mulish</vt:lpstr>
      <vt:lpstr>PT Sans</vt:lpstr>
      <vt:lpstr>Titillium Web</vt:lpstr>
      <vt:lpstr>Manrope</vt:lpstr>
      <vt:lpstr>Nunito Light</vt:lpstr>
      <vt:lpstr>Roboto Condensed Light</vt:lpstr>
      <vt:lpstr>Mulish Medium</vt:lpstr>
      <vt:lpstr>Bebas Neue</vt:lpstr>
      <vt:lpstr>Mulish SemiBold</vt:lpstr>
      <vt:lpstr>Loved by the King</vt:lpstr>
      <vt:lpstr>Blockchain Company Profile by Slidesgo</vt:lpstr>
      <vt:lpstr>LIBERTY BRIDGE</vt:lpstr>
      <vt:lpstr>Blockchain Bridge</vt:lpstr>
      <vt:lpstr>Blockchain Bridge</vt:lpstr>
      <vt:lpstr>Architecture</vt:lpstr>
      <vt:lpstr>FRONTEND</vt:lpstr>
      <vt:lpstr>Ethereum</vt:lpstr>
      <vt:lpstr>BACKEND</vt:lpstr>
      <vt:lpstr>gno.land</vt:lpstr>
      <vt:lpstr>PowerPoint Presentation</vt:lpstr>
      <vt:lpstr>Biggest Challenge</vt:lpstr>
      <vt:lpstr>Fee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LIBERTY BRIDGE</dc:title>
  <cp:lastModifiedBy>Dragan Milosevic</cp:lastModifiedBy>
  <cp:revision>1</cp:revision>
  <dcterms:modified xsi:type="dcterms:W3CDTF">2024-08-11T20:00:54Z</dcterms:modified>
</cp:coreProperties>
</file>