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>
        <p:scale>
          <a:sx n="70" d="100"/>
          <a:sy n="70" d="100"/>
        </p:scale>
        <p:origin x="-129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(</a:t>
            </a:r>
            <a:r>
              <a:rPr lang="en-US" sz="2800" dirty="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>
                <a:solidFill>
                  <a:srgbClr val="FF0000"/>
                </a:solidFill>
              </a:rPr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>
                <a:solidFill>
                  <a:srgbClr val="FF0000"/>
                </a:solidFill>
              </a:rPr>
              <a:t>Write a program that, for a </a:t>
            </a:r>
            <a:r>
              <a:rPr lang="en-US" sz="2800" dirty="0" smtClean="0">
                <a:solidFill>
                  <a:srgbClr val="FF0000"/>
                </a:solidFill>
              </a:rPr>
              <a:t>given two </a:t>
            </a:r>
            <a:r>
              <a:rPr lang="en-US" sz="2800" dirty="0">
                <a:solidFill>
                  <a:srgbClr val="FF0000"/>
                </a:solidFill>
              </a:rPr>
              <a:t>integer numbers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>
                <a:solidFill>
                  <a:srgbClr val="FF0000"/>
                </a:solidFill>
              </a:rPr>
              <a:t>, calculates the sum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9348</TotalTime>
  <Words>2865</Words>
  <Application>Microsoft Office PowerPoint</Application>
  <PresentationFormat>On-screen Show (4:3)</PresentationFormat>
  <Paragraphs>556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User</cp:lastModifiedBy>
  <cp:revision>637</cp:revision>
  <dcterms:created xsi:type="dcterms:W3CDTF">2007-12-08T16:03:35Z</dcterms:created>
  <dcterms:modified xsi:type="dcterms:W3CDTF">2013-06-13T15:31:42Z</dcterms:modified>
</cp:coreProperties>
</file>