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4"/>
  </p:notesMasterIdLst>
  <p:handoutMasterIdLst>
    <p:handoutMasterId r:id="rId75"/>
  </p:handoutMasterIdLst>
  <p:sldIdLst>
    <p:sldId id="320" r:id="rId2"/>
    <p:sldId id="401" r:id="rId3"/>
    <p:sldId id="403" r:id="rId4"/>
    <p:sldId id="404" r:id="rId5"/>
    <p:sldId id="405" r:id="rId6"/>
    <p:sldId id="406" r:id="rId7"/>
    <p:sldId id="407" r:id="rId8"/>
    <p:sldId id="408" r:id="rId9"/>
    <p:sldId id="409" r:id="rId10"/>
    <p:sldId id="410" r:id="rId11"/>
    <p:sldId id="411" r:id="rId12"/>
    <p:sldId id="470" r:id="rId13"/>
    <p:sldId id="413" r:id="rId14"/>
    <p:sldId id="414" r:id="rId15"/>
    <p:sldId id="415" r:id="rId16"/>
    <p:sldId id="417" r:id="rId17"/>
    <p:sldId id="418" r:id="rId18"/>
    <p:sldId id="416" r:id="rId19"/>
    <p:sldId id="471" r:id="rId20"/>
    <p:sldId id="420" r:id="rId21"/>
    <p:sldId id="421" r:id="rId22"/>
    <p:sldId id="422" r:id="rId23"/>
    <p:sldId id="472" r:id="rId24"/>
    <p:sldId id="424" r:id="rId25"/>
    <p:sldId id="425" r:id="rId26"/>
    <p:sldId id="426" r:id="rId27"/>
    <p:sldId id="473" r:id="rId28"/>
    <p:sldId id="428" r:id="rId29"/>
    <p:sldId id="429" r:id="rId30"/>
    <p:sldId id="430" r:id="rId31"/>
    <p:sldId id="474" r:id="rId32"/>
    <p:sldId id="432" r:id="rId33"/>
    <p:sldId id="433" r:id="rId34"/>
    <p:sldId id="434" r:id="rId35"/>
    <p:sldId id="47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76" r:id="rId50"/>
    <p:sldId id="450" r:id="rId51"/>
    <p:sldId id="451" r:id="rId52"/>
    <p:sldId id="452" r:id="rId53"/>
    <p:sldId id="453" r:id="rId54"/>
    <p:sldId id="454" r:id="rId55"/>
    <p:sldId id="455" r:id="rId56"/>
    <p:sldId id="477" r:id="rId57"/>
    <p:sldId id="457" r:id="rId58"/>
    <p:sldId id="458" r:id="rId59"/>
    <p:sldId id="459" r:id="rId60"/>
    <p:sldId id="460" r:id="rId61"/>
    <p:sldId id="461" r:id="rId62"/>
    <p:sldId id="478" r:id="rId63"/>
    <p:sldId id="479" r:id="rId64"/>
    <p:sldId id="480" r:id="rId65"/>
    <p:sldId id="481" r:id="rId66"/>
    <p:sldId id="482" r:id="rId67"/>
    <p:sldId id="469" r:id="rId68"/>
    <p:sldId id="464" r:id="rId69"/>
    <p:sldId id="465" r:id="rId70"/>
    <p:sldId id="466" r:id="rId71"/>
    <p:sldId id="467" r:id="rId72"/>
    <p:sldId id="484"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50" d="100"/>
          <a:sy n="50" d="100"/>
        </p:scale>
        <p:origin x="-1860" y="-5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5/12/2013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5/12/2013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68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jpe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2.jpe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59.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676400"/>
            <a:ext cx="6019800" cy="1524000"/>
          </a:xfrm>
        </p:spPr>
        <p:txBody>
          <a:bodyPr/>
          <a:lstStyle/>
          <a:p>
            <a:r>
              <a:rPr lang="en-US" dirty="0" smtClean="0"/>
              <a:t>Primitive Data Types and Variables</a:t>
            </a:r>
            <a:endParaRPr lang="en-US" dirty="0"/>
          </a:p>
        </p:txBody>
      </p:sp>
      <p:sp>
        <p:nvSpPr>
          <p:cNvPr id="3" name="Subtitle 2"/>
          <p:cNvSpPr>
            <a:spLocks noGrp="1"/>
          </p:cNvSpPr>
          <p:nvPr>
            <p:ph type="subTitle" idx="1"/>
          </p:nvPr>
        </p:nvSpPr>
        <p:spPr>
          <a:xfrm>
            <a:off x="228600" y="3317080"/>
            <a:ext cx="8458200" cy="569120"/>
          </a:xfrm>
        </p:spPr>
        <p:txBody>
          <a:bodyPr/>
          <a:lstStyle/>
          <a:p>
            <a:r>
              <a:rPr lang="en-US" dirty="0" smtClean="0"/>
              <a:t>Integer, Floating-Point, Text Data, Variables, Literals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pic>
        <p:nvPicPr>
          <p:cNvPr id="30722" name="Picture 2" descr="http://educhoices.org/cimages/multimages/1/free_technology_courses.jpg"/>
          <p:cNvPicPr>
            <a:picLocks noChangeAspect="1" noChangeArrowheads="1"/>
          </p:cNvPicPr>
          <p:nvPr/>
        </p:nvPicPr>
        <p:blipFill>
          <a:blip r:embed="rId3" cstate="screen">
            <a:lum bright="-10000"/>
          </a:blip>
          <a:srcRect/>
          <a:stretch>
            <a:fillRect/>
          </a:stretch>
        </p:blipFill>
        <p:spPr bwMode="auto">
          <a:xfrm>
            <a:off x="4876800" y="4367022"/>
            <a:ext cx="3886200" cy="210997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r>
              <a:rPr lang="en-US" dirty="0" smtClean="0"/>
              <a:t>More integer types:</a:t>
            </a:r>
            <a:endParaRPr lang="en-US" dirty="0"/>
          </a:p>
          <a:p>
            <a:pPr lvl="1"/>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14601"/>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240880"/>
            <a:ext cx="8229600" cy="569120"/>
          </a:xfrm>
        </p:spPr>
        <p:txBody>
          <a:bodyPr/>
          <a:lstStyle/>
          <a:p>
            <a:r>
              <a:rPr lang="en-US"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638800" y="3545711"/>
            <a:ext cx="3181350" cy="296938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t>Floating-point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precision depending on the used memory</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248400" y="3157870"/>
            <a:ext cx="2387600" cy="1814180"/>
          </a:xfrm>
          <a:prstGeom prst="roundRect">
            <a:avLst>
              <a:gd name="adj" fmla="val 5770"/>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7150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dirty="0" smtClean="0">
                <a:solidFill>
                  <a:schemeClr val="accent5">
                    <a:lumMod val="20000"/>
                    <a:lumOff val="80000"/>
                  </a:schemeClr>
                </a:solidFill>
              </a:rPr>
              <a:t>Nullable</a:t>
            </a:r>
            <a:r>
              <a:rPr lang="en-US" sz="2800" dirty="0" smtClean="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5765800" y="2667000"/>
            <a:ext cx="2844800" cy="2133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32 bits (4 bytes)</a:t>
            </a:r>
          </a:p>
          <a:p>
            <a:pPr lvl="1">
              <a:spcBef>
                <a:spcPts val="300"/>
              </a:spcBef>
            </a:pPr>
            <a:r>
              <a:rPr lang="en-US" dirty="0" smtClean="0"/>
              <a:t>Default value: 0</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02424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 xmlns:p14="http://schemas.microsoft.com/office/powerpoint/2010/main" val="32114004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 xmlns:p14="http://schemas.microsoft.com/office/powerpoint/2010/main" val="17530209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cstate="print">
            <a:duotone>
              <a:schemeClr val="accent6">
                <a:shade val="45000"/>
                <a:satMod val="135000"/>
              </a:schemeClr>
              <a:prstClr val="white"/>
            </a:duotone>
            <a:extLst>
              <a:ext uri="{28A0092B-C50C-407E-A947-70E740481C1C}">
                <a14:useLocalDpi xmlns=""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464917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67200" y="304800"/>
            <a:ext cx="4572000" cy="914400"/>
          </a:xfrm>
        </p:spPr>
        <p:txBody>
          <a:bodyPr/>
          <a:lstStyle/>
          <a:p>
            <a:r>
              <a:rPr lang="en-US" dirty="0" smtClean="0"/>
              <a:t>Primitive Data Types and Variables</a:t>
            </a:r>
            <a:endParaRPr lang="en-US" dirty="0"/>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 xmlns:p14="http://schemas.microsoft.com/office/powerpoint/2010/main" val="194888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2268</TotalTime>
  <Words>3320</Words>
  <Application>Microsoft Office PowerPoint</Application>
  <PresentationFormat>On-screen Show (4:3)</PresentationFormat>
  <Paragraphs>576</Paragraphs>
  <Slides>72</Slides>
  <Notes>14</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Telerik-PowerPoint-Theme</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Primitive Data Types and Variables</vt:lpstr>
      <vt:lpstr>Exercises</vt:lpstr>
      <vt:lpstr>Exercises (2)</vt:lpstr>
      <vt:lpstr>Exercises (3)</vt:lpstr>
      <vt:lpstr>Exercises (4)</vt:lpstr>
      <vt:lpstr>Exercises (5)</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subject>C# Fundamentals Course</dc:subject>
  <dc:creator>Svetlin Nakov</dc:creator>
  <dc:description>C# Programming Fundamentals Course @ Telerik Academy
http://academy.telerik.com</dc:description>
  <cp:lastModifiedBy>User</cp:lastModifiedBy>
  <cp:revision>535</cp:revision>
  <dcterms:created xsi:type="dcterms:W3CDTF">2007-12-08T16:03:35Z</dcterms:created>
  <dcterms:modified xsi:type="dcterms:W3CDTF">2013-05-12T07:16:18Z</dcterms:modified>
</cp:coreProperties>
</file>