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  <p:sldMasterId id="2147483700" r:id="rId2"/>
  </p:sldMasterIdLst>
  <p:notesMasterIdLst>
    <p:notesMasterId r:id="rId25"/>
  </p:notesMasterIdLst>
  <p:sldIdLst>
    <p:sldId id="256" r:id="rId3"/>
    <p:sldId id="297" r:id="rId4"/>
    <p:sldId id="299" r:id="rId5"/>
    <p:sldId id="258" r:id="rId6"/>
    <p:sldId id="259" r:id="rId7"/>
    <p:sldId id="303" r:id="rId8"/>
    <p:sldId id="298" r:id="rId9"/>
    <p:sldId id="300" r:id="rId10"/>
    <p:sldId id="304" r:id="rId11"/>
    <p:sldId id="305" r:id="rId12"/>
    <p:sldId id="311" r:id="rId13"/>
    <p:sldId id="306" r:id="rId14"/>
    <p:sldId id="307" r:id="rId15"/>
    <p:sldId id="313" r:id="rId16"/>
    <p:sldId id="309" r:id="rId17"/>
    <p:sldId id="301" r:id="rId18"/>
    <p:sldId id="312" r:id="rId19"/>
    <p:sldId id="310" r:id="rId20"/>
    <p:sldId id="314" r:id="rId21"/>
    <p:sldId id="315" r:id="rId22"/>
    <p:sldId id="316" r:id="rId23"/>
    <p:sldId id="275" r:id="rId24"/>
  </p:sldIdLst>
  <p:sldSz cx="9144000" cy="5143500" type="screen16x9"/>
  <p:notesSz cx="6858000" cy="9144000"/>
  <p:embeddedFontLst>
    <p:embeddedFont>
      <p:font typeface="Bebas Neue" panose="020B0604020202020204" charset="0"/>
      <p:regular r:id="rId26"/>
    </p:embeddedFont>
    <p:embeddedFont>
      <p:font typeface="Nunito Light" pitchFamily="2" charset="-52"/>
      <p:regular r:id="rId27"/>
      <p: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Open Sans ExtraBold" panose="020B0906030804020204" pitchFamily="34" charset="0"/>
      <p:bold r:id="rId33"/>
      <p:boldItalic r:id="rId34"/>
    </p:embeddedFont>
    <p:embeddedFont>
      <p:font typeface="Open Sans Medium" panose="020B0604020202020204" charset="0"/>
      <p:regular r:id="rId35"/>
      <p:bold r:id="rId36"/>
      <p:italic r:id="rId37"/>
      <p:boldItalic r:id="rId38"/>
    </p:embeddedFont>
    <p:embeddedFont>
      <p:font typeface="Proxima Nova" panose="020B0604020202020204" charset="0"/>
      <p:regular r:id="rId39"/>
      <p:bold r:id="rId40"/>
      <p:italic r:id="rId41"/>
      <p:boldItalic r:id="rId42"/>
    </p:embeddedFont>
    <p:embeddedFont>
      <p:font typeface="Proxima Nova Semibold" panose="020B0604020202020204" charset="0"/>
      <p:regular r:id="rId43"/>
      <p:bold r:id="rId44"/>
      <p:boldItalic r:id="rId45"/>
    </p:embeddedFont>
    <p:embeddedFont>
      <p:font typeface="Raleway" pitchFamily="2" charset="-52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00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FD3269-D277-45DA-BE86-B5D9E4261D6D}">
  <a:tblStyle styleId="{D2FD3269-D277-45DA-BE86-B5D9E4261D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E57E03-FBAC-41E5-9680-E8B3F54A77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50" y="6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8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230a973b5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230a973b5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263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10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4143010" y="2266756"/>
            <a:ext cx="5470027" cy="4542543"/>
          </a:xfrm>
          <a:custGeom>
            <a:avLst/>
            <a:gdLst/>
            <a:ahLst/>
            <a:cxnLst/>
            <a:rect l="l" t="t" r="r" b="b"/>
            <a:pathLst>
              <a:path w="92364" h="76703" extrusionOk="0">
                <a:moveTo>
                  <a:pt x="1" y="0"/>
                </a:moveTo>
                <a:cubicBezTo>
                  <a:pt x="1" y="0"/>
                  <a:pt x="1619" y="75082"/>
                  <a:pt x="1620" y="75097"/>
                </a:cubicBezTo>
                <a:cubicBezTo>
                  <a:pt x="1647" y="76364"/>
                  <a:pt x="6211" y="76702"/>
                  <a:pt x="8521" y="76702"/>
                </a:cubicBezTo>
                <a:cubicBezTo>
                  <a:pt x="9067" y="76702"/>
                  <a:pt x="9487" y="76683"/>
                  <a:pt x="9692" y="76653"/>
                </a:cubicBezTo>
                <a:cubicBezTo>
                  <a:pt x="12728" y="76209"/>
                  <a:pt x="15615" y="74532"/>
                  <a:pt x="17578" y="72188"/>
                </a:cubicBezTo>
                <a:cubicBezTo>
                  <a:pt x="21961" y="66960"/>
                  <a:pt x="20059" y="60516"/>
                  <a:pt x="20550" y="54335"/>
                </a:cubicBezTo>
                <a:cubicBezTo>
                  <a:pt x="21183" y="46373"/>
                  <a:pt x="27989" y="36878"/>
                  <a:pt x="35875" y="34563"/>
                </a:cubicBezTo>
                <a:cubicBezTo>
                  <a:pt x="36984" y="34237"/>
                  <a:pt x="38016" y="34090"/>
                  <a:pt x="38983" y="34090"/>
                </a:cubicBezTo>
                <a:cubicBezTo>
                  <a:pt x="47839" y="34090"/>
                  <a:pt x="51352" y="46394"/>
                  <a:pt x="60513" y="46394"/>
                </a:cubicBezTo>
                <a:cubicBezTo>
                  <a:pt x="60592" y="46394"/>
                  <a:pt x="60673" y="46393"/>
                  <a:pt x="60753" y="46391"/>
                </a:cubicBezTo>
                <a:cubicBezTo>
                  <a:pt x="71079" y="46151"/>
                  <a:pt x="77179" y="38575"/>
                  <a:pt x="76396" y="28779"/>
                </a:cubicBezTo>
                <a:cubicBezTo>
                  <a:pt x="75886" y="22395"/>
                  <a:pt x="76199" y="16289"/>
                  <a:pt x="79460" y="10636"/>
                </a:cubicBezTo>
                <a:cubicBezTo>
                  <a:pt x="82116" y="6031"/>
                  <a:pt x="86421" y="0"/>
                  <a:pt x="9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4268761" y="2136524"/>
            <a:ext cx="5806001" cy="4802992"/>
          </a:xfrm>
          <a:custGeom>
            <a:avLst/>
            <a:gdLst/>
            <a:ahLst/>
            <a:cxnLst/>
            <a:rect l="l" t="t" r="r" b="b"/>
            <a:pathLst>
              <a:path w="92364" h="76811" fill="none" extrusionOk="0">
                <a:moveTo>
                  <a:pt x="1618" y="75097"/>
                </a:moveTo>
                <a:cubicBezTo>
                  <a:pt x="1652" y="76663"/>
                  <a:pt x="8619" y="76810"/>
                  <a:pt x="9692" y="76654"/>
                </a:cubicBezTo>
                <a:cubicBezTo>
                  <a:pt x="12728" y="76209"/>
                  <a:pt x="15614" y="74532"/>
                  <a:pt x="17578" y="72189"/>
                </a:cubicBezTo>
                <a:cubicBezTo>
                  <a:pt x="21961" y="66959"/>
                  <a:pt x="20057" y="60516"/>
                  <a:pt x="20550" y="54335"/>
                </a:cubicBezTo>
                <a:cubicBezTo>
                  <a:pt x="21183" y="46373"/>
                  <a:pt x="27988" y="36878"/>
                  <a:pt x="35874" y="34562"/>
                </a:cubicBezTo>
                <a:cubicBezTo>
                  <a:pt x="47226" y="31229"/>
                  <a:pt x="50401" y="46633"/>
                  <a:pt x="60752" y="46391"/>
                </a:cubicBezTo>
                <a:cubicBezTo>
                  <a:pt x="71079" y="46151"/>
                  <a:pt x="77179" y="38575"/>
                  <a:pt x="76396" y="28779"/>
                </a:cubicBezTo>
                <a:cubicBezTo>
                  <a:pt x="75885" y="22395"/>
                  <a:pt x="76198" y="16289"/>
                  <a:pt x="79458" y="10636"/>
                </a:cubicBezTo>
                <a:cubicBezTo>
                  <a:pt x="82115" y="6030"/>
                  <a:pt x="86421" y="0"/>
                  <a:pt x="92363" y="0"/>
                </a:cubicBezTo>
                <a:lnTo>
                  <a:pt x="0" y="0"/>
                </a:lnTo>
                <a:cubicBezTo>
                  <a:pt x="0" y="0"/>
                  <a:pt x="1618" y="75082"/>
                  <a:pt x="1618" y="7509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158003" y="4262355"/>
            <a:ext cx="745148" cy="745247"/>
            <a:chOff x="7991599" y="166182"/>
            <a:chExt cx="737697" cy="737649"/>
          </a:xfrm>
        </p:grpSpPr>
        <p:sp>
          <p:nvSpPr>
            <p:cNvPr id="12" name="Google Shape;12;p2"/>
            <p:cNvSpPr/>
            <p:nvPr/>
          </p:nvSpPr>
          <p:spPr>
            <a:xfrm rot="231043">
              <a:off x="8014076" y="188661"/>
              <a:ext cx="692742" cy="692691"/>
            </a:xfrm>
            <a:custGeom>
              <a:avLst/>
              <a:gdLst/>
              <a:ahLst/>
              <a:cxnLst/>
              <a:rect l="l" t="t" r="r" b="b"/>
              <a:pathLst>
                <a:path w="13524" h="13523" extrusionOk="0">
                  <a:moveTo>
                    <a:pt x="6762" y="1"/>
                  </a:moveTo>
                  <a:cubicBezTo>
                    <a:pt x="4969" y="1"/>
                    <a:pt x="3249" y="712"/>
                    <a:pt x="1982" y="1981"/>
                  </a:cubicBezTo>
                  <a:cubicBezTo>
                    <a:pt x="713" y="3248"/>
                    <a:pt x="0" y="4968"/>
                    <a:pt x="0" y="6761"/>
                  </a:cubicBezTo>
                  <a:cubicBezTo>
                    <a:pt x="0" y="8555"/>
                    <a:pt x="713" y="10274"/>
                    <a:pt x="1982" y="11543"/>
                  </a:cubicBezTo>
                  <a:cubicBezTo>
                    <a:pt x="3249" y="12810"/>
                    <a:pt x="4969" y="13523"/>
                    <a:pt x="6762" y="13523"/>
                  </a:cubicBezTo>
                  <a:cubicBezTo>
                    <a:pt x="8555" y="13523"/>
                    <a:pt x="10275" y="12810"/>
                    <a:pt x="11544" y="11543"/>
                  </a:cubicBezTo>
                  <a:cubicBezTo>
                    <a:pt x="12811" y="10274"/>
                    <a:pt x="13524" y="8555"/>
                    <a:pt x="13524" y="6761"/>
                  </a:cubicBezTo>
                  <a:cubicBezTo>
                    <a:pt x="13524" y="4968"/>
                    <a:pt x="12811" y="3248"/>
                    <a:pt x="11544" y="1981"/>
                  </a:cubicBezTo>
                  <a:cubicBezTo>
                    <a:pt x="10275" y="712"/>
                    <a:pt x="8555" y="1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231043">
              <a:off x="8410818" y="644246"/>
              <a:ext cx="92150" cy="92202"/>
            </a:xfrm>
            <a:custGeom>
              <a:avLst/>
              <a:gdLst/>
              <a:ahLst/>
              <a:cxnLst/>
              <a:rect l="l" t="t" r="r" b="b"/>
              <a:pathLst>
                <a:path w="1799" h="1800" extrusionOk="0">
                  <a:moveTo>
                    <a:pt x="900" y="1"/>
                  </a:moveTo>
                  <a:cubicBezTo>
                    <a:pt x="403" y="1"/>
                    <a:pt x="0" y="403"/>
                    <a:pt x="0" y="899"/>
                  </a:cubicBezTo>
                  <a:cubicBezTo>
                    <a:pt x="0" y="1396"/>
                    <a:pt x="403" y="1799"/>
                    <a:pt x="900" y="1799"/>
                  </a:cubicBezTo>
                  <a:cubicBezTo>
                    <a:pt x="1397" y="1799"/>
                    <a:pt x="1799" y="1396"/>
                    <a:pt x="1799" y="899"/>
                  </a:cubicBezTo>
                  <a:cubicBezTo>
                    <a:pt x="1799" y="403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31043">
              <a:off x="8430766" y="347932"/>
              <a:ext cx="92150" cy="92150"/>
            </a:xfrm>
            <a:custGeom>
              <a:avLst/>
              <a:gdLst/>
              <a:ahLst/>
              <a:cxnLst/>
              <a:rect l="l" t="t" r="r" b="b"/>
              <a:pathLst>
                <a:path w="1799" h="1799" extrusionOk="0">
                  <a:moveTo>
                    <a:pt x="900" y="0"/>
                  </a:moveTo>
                  <a:cubicBezTo>
                    <a:pt x="403" y="0"/>
                    <a:pt x="0" y="402"/>
                    <a:pt x="0" y="899"/>
                  </a:cubicBezTo>
                  <a:cubicBezTo>
                    <a:pt x="0" y="1396"/>
                    <a:pt x="403" y="1799"/>
                    <a:pt x="900" y="1799"/>
                  </a:cubicBezTo>
                  <a:cubicBezTo>
                    <a:pt x="1397" y="1799"/>
                    <a:pt x="1799" y="1396"/>
                    <a:pt x="1799" y="899"/>
                  </a:cubicBezTo>
                  <a:cubicBezTo>
                    <a:pt x="1799" y="402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31043">
              <a:off x="8172762" y="476469"/>
              <a:ext cx="92202" cy="92253"/>
            </a:xfrm>
            <a:custGeom>
              <a:avLst/>
              <a:gdLst/>
              <a:ahLst/>
              <a:cxnLst/>
              <a:rect l="l" t="t" r="r" b="b"/>
              <a:pathLst>
                <a:path w="1800" h="1801" extrusionOk="0">
                  <a:moveTo>
                    <a:pt x="900" y="1"/>
                  </a:moveTo>
                  <a:cubicBezTo>
                    <a:pt x="404" y="1"/>
                    <a:pt x="1" y="403"/>
                    <a:pt x="1" y="900"/>
                  </a:cubicBezTo>
                  <a:cubicBezTo>
                    <a:pt x="1" y="1397"/>
                    <a:pt x="404" y="1800"/>
                    <a:pt x="900" y="1800"/>
                  </a:cubicBezTo>
                  <a:cubicBezTo>
                    <a:pt x="1397" y="1800"/>
                    <a:pt x="1799" y="1397"/>
                    <a:pt x="1799" y="900"/>
                  </a:cubicBezTo>
                  <a:cubicBezTo>
                    <a:pt x="1799" y="403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31043">
              <a:off x="8193213" y="373505"/>
              <a:ext cx="280703" cy="319223"/>
            </a:xfrm>
            <a:custGeom>
              <a:avLst/>
              <a:gdLst/>
              <a:ahLst/>
              <a:cxnLst/>
              <a:rect l="l" t="t" r="r" b="b"/>
              <a:pathLst>
                <a:path w="5480" h="6232" extrusionOk="0">
                  <a:moveTo>
                    <a:pt x="5221" y="0"/>
                  </a:moveTo>
                  <a:lnTo>
                    <a:pt x="0" y="3057"/>
                  </a:lnTo>
                  <a:lnTo>
                    <a:pt x="5218" y="6232"/>
                  </a:lnTo>
                  <a:lnTo>
                    <a:pt x="5480" y="5802"/>
                  </a:lnTo>
                  <a:lnTo>
                    <a:pt x="984" y="3066"/>
                  </a:lnTo>
                  <a:lnTo>
                    <a:pt x="5476" y="436"/>
                  </a:lnTo>
                  <a:lnTo>
                    <a:pt x="5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8110170" y="2365902"/>
            <a:ext cx="919512" cy="919432"/>
            <a:chOff x="7521650" y="3701813"/>
            <a:chExt cx="798118" cy="798118"/>
          </a:xfrm>
        </p:grpSpPr>
        <p:sp>
          <p:nvSpPr>
            <p:cNvPr id="18" name="Google Shape;18;p2"/>
            <p:cNvSpPr/>
            <p:nvPr/>
          </p:nvSpPr>
          <p:spPr>
            <a:xfrm>
              <a:off x="7521650" y="3701813"/>
              <a:ext cx="798118" cy="798118"/>
            </a:xfrm>
            <a:custGeom>
              <a:avLst/>
              <a:gdLst/>
              <a:ahLst/>
              <a:cxnLst/>
              <a:rect l="l" t="t" r="r" b="b"/>
              <a:pathLst>
                <a:path w="20124" h="20124" extrusionOk="0">
                  <a:moveTo>
                    <a:pt x="7489" y="1"/>
                  </a:moveTo>
                  <a:lnTo>
                    <a:pt x="7489" y="3076"/>
                  </a:lnTo>
                  <a:cubicBezTo>
                    <a:pt x="7303" y="3144"/>
                    <a:pt x="7121" y="3220"/>
                    <a:pt x="6941" y="3303"/>
                  </a:cubicBezTo>
                  <a:lnTo>
                    <a:pt x="4766" y="1129"/>
                  </a:lnTo>
                  <a:lnTo>
                    <a:pt x="1128" y="4767"/>
                  </a:lnTo>
                  <a:lnTo>
                    <a:pt x="3303" y="6941"/>
                  </a:lnTo>
                  <a:cubicBezTo>
                    <a:pt x="3220" y="7120"/>
                    <a:pt x="3143" y="7304"/>
                    <a:pt x="3075" y="7490"/>
                  </a:cubicBezTo>
                  <a:lnTo>
                    <a:pt x="0" y="7490"/>
                  </a:lnTo>
                  <a:lnTo>
                    <a:pt x="0" y="12635"/>
                  </a:lnTo>
                  <a:lnTo>
                    <a:pt x="3075" y="12635"/>
                  </a:lnTo>
                  <a:cubicBezTo>
                    <a:pt x="3143" y="12821"/>
                    <a:pt x="3221" y="13003"/>
                    <a:pt x="3303" y="13183"/>
                  </a:cubicBezTo>
                  <a:lnTo>
                    <a:pt x="1128" y="15358"/>
                  </a:lnTo>
                  <a:lnTo>
                    <a:pt x="4766" y="18996"/>
                  </a:lnTo>
                  <a:lnTo>
                    <a:pt x="6941" y="16820"/>
                  </a:lnTo>
                  <a:cubicBezTo>
                    <a:pt x="7121" y="16903"/>
                    <a:pt x="7303" y="16980"/>
                    <a:pt x="7489" y="17049"/>
                  </a:cubicBezTo>
                  <a:lnTo>
                    <a:pt x="7489" y="20124"/>
                  </a:lnTo>
                  <a:lnTo>
                    <a:pt x="12634" y="20124"/>
                  </a:lnTo>
                  <a:lnTo>
                    <a:pt x="12634" y="17049"/>
                  </a:lnTo>
                  <a:cubicBezTo>
                    <a:pt x="12820" y="16980"/>
                    <a:pt x="13004" y="16904"/>
                    <a:pt x="13183" y="16820"/>
                  </a:cubicBezTo>
                  <a:lnTo>
                    <a:pt x="15357" y="18996"/>
                  </a:lnTo>
                  <a:lnTo>
                    <a:pt x="18995" y="15358"/>
                  </a:lnTo>
                  <a:lnTo>
                    <a:pt x="16821" y="13183"/>
                  </a:lnTo>
                  <a:cubicBezTo>
                    <a:pt x="16904" y="13004"/>
                    <a:pt x="16980" y="12821"/>
                    <a:pt x="17048" y="12635"/>
                  </a:cubicBezTo>
                  <a:lnTo>
                    <a:pt x="20123" y="12635"/>
                  </a:lnTo>
                  <a:lnTo>
                    <a:pt x="20123" y="7490"/>
                  </a:lnTo>
                  <a:lnTo>
                    <a:pt x="17049" y="7490"/>
                  </a:lnTo>
                  <a:cubicBezTo>
                    <a:pt x="16980" y="7304"/>
                    <a:pt x="16904" y="7120"/>
                    <a:pt x="16821" y="6941"/>
                  </a:cubicBezTo>
                  <a:lnTo>
                    <a:pt x="18995" y="4767"/>
                  </a:lnTo>
                  <a:lnTo>
                    <a:pt x="15357" y="1129"/>
                  </a:lnTo>
                  <a:lnTo>
                    <a:pt x="13183" y="3303"/>
                  </a:lnTo>
                  <a:cubicBezTo>
                    <a:pt x="13004" y="3220"/>
                    <a:pt x="12821" y="3144"/>
                    <a:pt x="12634" y="3076"/>
                  </a:cubicBezTo>
                  <a:lnTo>
                    <a:pt x="126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674144" y="3854346"/>
              <a:ext cx="493093" cy="493093"/>
            </a:xfrm>
            <a:custGeom>
              <a:avLst/>
              <a:gdLst/>
              <a:ahLst/>
              <a:cxnLst/>
              <a:rect l="l" t="t" r="r" b="b"/>
              <a:pathLst>
                <a:path w="12433" h="12433" extrusionOk="0">
                  <a:moveTo>
                    <a:pt x="6217" y="0"/>
                  </a:moveTo>
                  <a:cubicBezTo>
                    <a:pt x="4568" y="0"/>
                    <a:pt x="2987" y="655"/>
                    <a:pt x="1822" y="1820"/>
                  </a:cubicBezTo>
                  <a:cubicBezTo>
                    <a:pt x="656" y="2987"/>
                    <a:pt x="1" y="4567"/>
                    <a:pt x="1" y="6216"/>
                  </a:cubicBezTo>
                  <a:cubicBezTo>
                    <a:pt x="1" y="7865"/>
                    <a:pt x="656" y="9446"/>
                    <a:pt x="1822" y="10612"/>
                  </a:cubicBezTo>
                  <a:cubicBezTo>
                    <a:pt x="2987" y="11777"/>
                    <a:pt x="4568" y="12432"/>
                    <a:pt x="6217" y="12432"/>
                  </a:cubicBezTo>
                  <a:cubicBezTo>
                    <a:pt x="7865" y="12432"/>
                    <a:pt x="9447" y="11777"/>
                    <a:pt x="10613" y="10612"/>
                  </a:cubicBezTo>
                  <a:cubicBezTo>
                    <a:pt x="11778" y="9446"/>
                    <a:pt x="12433" y="7865"/>
                    <a:pt x="12433" y="6216"/>
                  </a:cubicBezTo>
                  <a:cubicBezTo>
                    <a:pt x="12433" y="4567"/>
                    <a:pt x="11778" y="2987"/>
                    <a:pt x="10613" y="1820"/>
                  </a:cubicBezTo>
                  <a:cubicBezTo>
                    <a:pt x="9447" y="655"/>
                    <a:pt x="7865" y="0"/>
                    <a:pt x="6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848848" y="4029050"/>
              <a:ext cx="143688" cy="143688"/>
            </a:xfrm>
            <a:custGeom>
              <a:avLst/>
              <a:gdLst/>
              <a:ahLst/>
              <a:cxnLst/>
              <a:rect l="l" t="t" r="r" b="b"/>
              <a:pathLst>
                <a:path w="3623" h="3623" extrusionOk="0">
                  <a:moveTo>
                    <a:pt x="1812" y="0"/>
                  </a:moveTo>
                  <a:cubicBezTo>
                    <a:pt x="812" y="0"/>
                    <a:pt x="1" y="810"/>
                    <a:pt x="1" y="1811"/>
                  </a:cubicBezTo>
                  <a:cubicBezTo>
                    <a:pt x="1" y="2811"/>
                    <a:pt x="812" y="3622"/>
                    <a:pt x="1812" y="3622"/>
                  </a:cubicBezTo>
                  <a:cubicBezTo>
                    <a:pt x="2813" y="3622"/>
                    <a:pt x="3623" y="2811"/>
                    <a:pt x="3623" y="1811"/>
                  </a:cubicBezTo>
                  <a:cubicBezTo>
                    <a:pt x="3623" y="810"/>
                    <a:pt x="2813" y="0"/>
                    <a:pt x="1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384250" y="1336498"/>
            <a:ext cx="4375500" cy="18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960950" y="3191773"/>
            <a:ext cx="32220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rot="10629701">
            <a:off x="-540404" y="-599353"/>
            <a:ext cx="5894996" cy="3535771"/>
          </a:xfrm>
          <a:custGeom>
            <a:avLst/>
            <a:gdLst/>
            <a:ahLst/>
            <a:cxnLst/>
            <a:rect l="l" t="t" r="r" b="b"/>
            <a:pathLst>
              <a:path w="80693" h="48399" extrusionOk="0">
                <a:moveTo>
                  <a:pt x="79091" y="0"/>
                </a:moveTo>
                <a:cubicBezTo>
                  <a:pt x="72087" y="0"/>
                  <a:pt x="64833" y="3666"/>
                  <a:pt x="62380" y="10179"/>
                </a:cubicBezTo>
                <a:cubicBezTo>
                  <a:pt x="61070" y="13661"/>
                  <a:pt x="61225" y="17493"/>
                  <a:pt x="60905" y="21200"/>
                </a:cubicBezTo>
                <a:cubicBezTo>
                  <a:pt x="60584" y="24907"/>
                  <a:pt x="59594" y="28869"/>
                  <a:pt x="56699" y="31207"/>
                </a:cubicBezTo>
                <a:cubicBezTo>
                  <a:pt x="55404" y="32253"/>
                  <a:pt x="53825" y="32885"/>
                  <a:pt x="52227" y="33350"/>
                </a:cubicBezTo>
                <a:cubicBezTo>
                  <a:pt x="49075" y="34267"/>
                  <a:pt x="45817" y="34574"/>
                  <a:pt x="42532" y="34574"/>
                </a:cubicBezTo>
                <a:cubicBezTo>
                  <a:pt x="39339" y="34574"/>
                  <a:pt x="36120" y="34284"/>
                  <a:pt x="32945" y="33980"/>
                </a:cubicBezTo>
                <a:cubicBezTo>
                  <a:pt x="29555" y="33657"/>
                  <a:pt x="26121" y="33325"/>
                  <a:pt x="22716" y="33325"/>
                </a:cubicBezTo>
                <a:cubicBezTo>
                  <a:pt x="19650" y="33325"/>
                  <a:pt x="16607" y="33594"/>
                  <a:pt x="13643" y="34378"/>
                </a:cubicBezTo>
                <a:cubicBezTo>
                  <a:pt x="7387" y="36035"/>
                  <a:pt x="1450" y="40518"/>
                  <a:pt x="1" y="46826"/>
                </a:cubicBezTo>
                <a:lnTo>
                  <a:pt x="80692" y="48399"/>
                </a:lnTo>
                <a:lnTo>
                  <a:pt x="80692" y="65"/>
                </a:lnTo>
                <a:cubicBezTo>
                  <a:pt x="80161" y="22"/>
                  <a:pt x="79627" y="0"/>
                  <a:pt x="790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-757997" y="-183399"/>
            <a:ext cx="5805984" cy="3358476"/>
          </a:xfrm>
          <a:custGeom>
            <a:avLst/>
            <a:gdLst/>
            <a:ahLst/>
            <a:cxnLst/>
            <a:rect l="l" t="t" r="r" b="b"/>
            <a:pathLst>
              <a:path w="79706" h="46106" fill="none" extrusionOk="0">
                <a:moveTo>
                  <a:pt x="1" y="46106"/>
                </a:moveTo>
                <a:cubicBezTo>
                  <a:pt x="1825" y="40339"/>
                  <a:pt x="7452" y="36250"/>
                  <a:pt x="13364" y="34685"/>
                </a:cubicBezTo>
                <a:cubicBezTo>
                  <a:pt x="19620" y="33029"/>
                  <a:pt x="26224" y="33672"/>
                  <a:pt x="32665" y="34287"/>
                </a:cubicBezTo>
                <a:cubicBezTo>
                  <a:pt x="39108" y="34903"/>
                  <a:pt x="45734" y="35463"/>
                  <a:pt x="51947" y="33657"/>
                </a:cubicBezTo>
                <a:cubicBezTo>
                  <a:pt x="53545" y="33193"/>
                  <a:pt x="55124" y="32560"/>
                  <a:pt x="56419" y="31513"/>
                </a:cubicBezTo>
                <a:cubicBezTo>
                  <a:pt x="59315" y="29176"/>
                  <a:pt x="60305" y="25213"/>
                  <a:pt x="60625" y="21506"/>
                </a:cubicBezTo>
                <a:cubicBezTo>
                  <a:pt x="60946" y="17799"/>
                  <a:pt x="60790" y="13968"/>
                  <a:pt x="62102" y="10485"/>
                </a:cubicBezTo>
                <a:cubicBezTo>
                  <a:pt x="64659" y="3695"/>
                  <a:pt x="72434" y="1"/>
                  <a:pt x="79705" y="32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2"/>
          <p:cNvGrpSpPr/>
          <p:nvPr/>
        </p:nvGrpSpPr>
        <p:grpSpPr>
          <a:xfrm>
            <a:off x="1840900" y="274799"/>
            <a:ext cx="692400" cy="692400"/>
            <a:chOff x="830143" y="3583770"/>
            <a:chExt cx="849987" cy="849987"/>
          </a:xfrm>
        </p:grpSpPr>
        <p:sp>
          <p:nvSpPr>
            <p:cNvPr id="26" name="Google Shape;26;p2"/>
            <p:cNvSpPr/>
            <p:nvPr/>
          </p:nvSpPr>
          <p:spPr>
            <a:xfrm>
              <a:off x="830143" y="3583770"/>
              <a:ext cx="849987" cy="849987"/>
            </a:xfrm>
            <a:custGeom>
              <a:avLst/>
              <a:gdLst/>
              <a:ahLst/>
              <a:cxnLst/>
              <a:rect l="l" t="t" r="r" b="b"/>
              <a:pathLst>
                <a:path w="17117" h="17117" extrusionOk="0">
                  <a:moveTo>
                    <a:pt x="8558" y="1"/>
                  </a:moveTo>
                  <a:cubicBezTo>
                    <a:pt x="6289" y="1"/>
                    <a:pt x="4113" y="903"/>
                    <a:pt x="2507" y="2507"/>
                  </a:cubicBezTo>
                  <a:cubicBezTo>
                    <a:pt x="902" y="4113"/>
                    <a:pt x="0" y="6289"/>
                    <a:pt x="0" y="8559"/>
                  </a:cubicBezTo>
                  <a:cubicBezTo>
                    <a:pt x="0" y="10829"/>
                    <a:pt x="902" y="13005"/>
                    <a:pt x="2507" y="14610"/>
                  </a:cubicBezTo>
                  <a:cubicBezTo>
                    <a:pt x="4113" y="16215"/>
                    <a:pt x="6289" y="17116"/>
                    <a:pt x="8558" y="17116"/>
                  </a:cubicBezTo>
                  <a:cubicBezTo>
                    <a:pt x="10829" y="17116"/>
                    <a:pt x="13005" y="16215"/>
                    <a:pt x="14610" y="14610"/>
                  </a:cubicBezTo>
                  <a:cubicBezTo>
                    <a:pt x="16215" y="13005"/>
                    <a:pt x="17116" y="10829"/>
                    <a:pt x="17116" y="8559"/>
                  </a:cubicBezTo>
                  <a:cubicBezTo>
                    <a:pt x="17116" y="6289"/>
                    <a:pt x="16215" y="4113"/>
                    <a:pt x="14610" y="2507"/>
                  </a:cubicBezTo>
                  <a:cubicBezTo>
                    <a:pt x="13005" y="903"/>
                    <a:pt x="10829" y="1"/>
                    <a:pt x="8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074375" y="3730773"/>
              <a:ext cx="361525" cy="555971"/>
            </a:xfrm>
            <a:custGeom>
              <a:avLst/>
              <a:gdLst/>
              <a:ahLst/>
              <a:cxnLst/>
              <a:rect l="l" t="t" r="r" b="b"/>
              <a:pathLst>
                <a:path w="7280" h="13292" extrusionOk="0">
                  <a:moveTo>
                    <a:pt x="3639" y="1"/>
                  </a:moveTo>
                  <a:lnTo>
                    <a:pt x="0" y="6305"/>
                  </a:lnTo>
                  <a:lnTo>
                    <a:pt x="1984" y="6305"/>
                  </a:lnTo>
                  <a:lnTo>
                    <a:pt x="1984" y="13291"/>
                  </a:lnTo>
                  <a:lnTo>
                    <a:pt x="5229" y="13291"/>
                  </a:lnTo>
                  <a:lnTo>
                    <a:pt x="5229" y="6305"/>
                  </a:lnTo>
                  <a:lnTo>
                    <a:pt x="7279" y="6305"/>
                  </a:lnTo>
                  <a:lnTo>
                    <a:pt x="36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20945" y="228240"/>
            <a:ext cx="919512" cy="919432"/>
            <a:chOff x="7521650" y="3701813"/>
            <a:chExt cx="798118" cy="798118"/>
          </a:xfrm>
        </p:grpSpPr>
        <p:sp>
          <p:nvSpPr>
            <p:cNvPr id="29" name="Google Shape;29;p2"/>
            <p:cNvSpPr/>
            <p:nvPr/>
          </p:nvSpPr>
          <p:spPr>
            <a:xfrm>
              <a:off x="7521650" y="3701813"/>
              <a:ext cx="798118" cy="798118"/>
            </a:xfrm>
            <a:custGeom>
              <a:avLst/>
              <a:gdLst/>
              <a:ahLst/>
              <a:cxnLst/>
              <a:rect l="l" t="t" r="r" b="b"/>
              <a:pathLst>
                <a:path w="20124" h="20124" extrusionOk="0">
                  <a:moveTo>
                    <a:pt x="7489" y="1"/>
                  </a:moveTo>
                  <a:lnTo>
                    <a:pt x="7489" y="3076"/>
                  </a:lnTo>
                  <a:cubicBezTo>
                    <a:pt x="7303" y="3144"/>
                    <a:pt x="7121" y="3220"/>
                    <a:pt x="6941" y="3303"/>
                  </a:cubicBezTo>
                  <a:lnTo>
                    <a:pt x="4766" y="1129"/>
                  </a:lnTo>
                  <a:lnTo>
                    <a:pt x="1128" y="4767"/>
                  </a:lnTo>
                  <a:lnTo>
                    <a:pt x="3303" y="6941"/>
                  </a:lnTo>
                  <a:cubicBezTo>
                    <a:pt x="3220" y="7120"/>
                    <a:pt x="3143" y="7304"/>
                    <a:pt x="3075" y="7490"/>
                  </a:cubicBezTo>
                  <a:lnTo>
                    <a:pt x="0" y="7490"/>
                  </a:lnTo>
                  <a:lnTo>
                    <a:pt x="0" y="12635"/>
                  </a:lnTo>
                  <a:lnTo>
                    <a:pt x="3075" y="12635"/>
                  </a:lnTo>
                  <a:cubicBezTo>
                    <a:pt x="3143" y="12821"/>
                    <a:pt x="3221" y="13003"/>
                    <a:pt x="3303" y="13183"/>
                  </a:cubicBezTo>
                  <a:lnTo>
                    <a:pt x="1128" y="15358"/>
                  </a:lnTo>
                  <a:lnTo>
                    <a:pt x="4766" y="18996"/>
                  </a:lnTo>
                  <a:lnTo>
                    <a:pt x="6941" y="16820"/>
                  </a:lnTo>
                  <a:cubicBezTo>
                    <a:pt x="7121" y="16903"/>
                    <a:pt x="7303" y="16980"/>
                    <a:pt x="7489" y="17049"/>
                  </a:cubicBezTo>
                  <a:lnTo>
                    <a:pt x="7489" y="20124"/>
                  </a:lnTo>
                  <a:lnTo>
                    <a:pt x="12634" y="20124"/>
                  </a:lnTo>
                  <a:lnTo>
                    <a:pt x="12634" y="17049"/>
                  </a:lnTo>
                  <a:cubicBezTo>
                    <a:pt x="12820" y="16980"/>
                    <a:pt x="13004" y="16904"/>
                    <a:pt x="13183" y="16820"/>
                  </a:cubicBezTo>
                  <a:lnTo>
                    <a:pt x="15357" y="18996"/>
                  </a:lnTo>
                  <a:lnTo>
                    <a:pt x="18995" y="15358"/>
                  </a:lnTo>
                  <a:lnTo>
                    <a:pt x="16821" y="13183"/>
                  </a:lnTo>
                  <a:cubicBezTo>
                    <a:pt x="16904" y="13004"/>
                    <a:pt x="16980" y="12821"/>
                    <a:pt x="17048" y="12635"/>
                  </a:cubicBezTo>
                  <a:lnTo>
                    <a:pt x="20123" y="12635"/>
                  </a:lnTo>
                  <a:lnTo>
                    <a:pt x="20123" y="7490"/>
                  </a:lnTo>
                  <a:lnTo>
                    <a:pt x="17049" y="7490"/>
                  </a:lnTo>
                  <a:cubicBezTo>
                    <a:pt x="16980" y="7304"/>
                    <a:pt x="16904" y="7120"/>
                    <a:pt x="16821" y="6941"/>
                  </a:cubicBezTo>
                  <a:lnTo>
                    <a:pt x="18995" y="4767"/>
                  </a:lnTo>
                  <a:lnTo>
                    <a:pt x="15357" y="1129"/>
                  </a:lnTo>
                  <a:lnTo>
                    <a:pt x="13183" y="3303"/>
                  </a:lnTo>
                  <a:cubicBezTo>
                    <a:pt x="13004" y="3220"/>
                    <a:pt x="12821" y="3144"/>
                    <a:pt x="12634" y="3076"/>
                  </a:cubicBezTo>
                  <a:lnTo>
                    <a:pt x="126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674144" y="3854346"/>
              <a:ext cx="493093" cy="493093"/>
            </a:xfrm>
            <a:custGeom>
              <a:avLst/>
              <a:gdLst/>
              <a:ahLst/>
              <a:cxnLst/>
              <a:rect l="l" t="t" r="r" b="b"/>
              <a:pathLst>
                <a:path w="12433" h="12433" extrusionOk="0">
                  <a:moveTo>
                    <a:pt x="6217" y="0"/>
                  </a:moveTo>
                  <a:cubicBezTo>
                    <a:pt x="4568" y="0"/>
                    <a:pt x="2987" y="655"/>
                    <a:pt x="1822" y="1820"/>
                  </a:cubicBezTo>
                  <a:cubicBezTo>
                    <a:pt x="656" y="2987"/>
                    <a:pt x="1" y="4567"/>
                    <a:pt x="1" y="6216"/>
                  </a:cubicBezTo>
                  <a:cubicBezTo>
                    <a:pt x="1" y="7865"/>
                    <a:pt x="656" y="9446"/>
                    <a:pt x="1822" y="10612"/>
                  </a:cubicBezTo>
                  <a:cubicBezTo>
                    <a:pt x="2987" y="11777"/>
                    <a:pt x="4568" y="12432"/>
                    <a:pt x="6217" y="12432"/>
                  </a:cubicBezTo>
                  <a:cubicBezTo>
                    <a:pt x="7865" y="12432"/>
                    <a:pt x="9447" y="11777"/>
                    <a:pt x="10613" y="10612"/>
                  </a:cubicBezTo>
                  <a:cubicBezTo>
                    <a:pt x="11778" y="9446"/>
                    <a:pt x="12433" y="7865"/>
                    <a:pt x="12433" y="6216"/>
                  </a:cubicBezTo>
                  <a:cubicBezTo>
                    <a:pt x="12433" y="4567"/>
                    <a:pt x="11778" y="2987"/>
                    <a:pt x="10613" y="1820"/>
                  </a:cubicBezTo>
                  <a:cubicBezTo>
                    <a:pt x="9447" y="655"/>
                    <a:pt x="7865" y="0"/>
                    <a:pt x="6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848848" y="4029050"/>
              <a:ext cx="143688" cy="143688"/>
            </a:xfrm>
            <a:custGeom>
              <a:avLst/>
              <a:gdLst/>
              <a:ahLst/>
              <a:cxnLst/>
              <a:rect l="l" t="t" r="r" b="b"/>
              <a:pathLst>
                <a:path w="3623" h="3623" extrusionOk="0">
                  <a:moveTo>
                    <a:pt x="1812" y="0"/>
                  </a:moveTo>
                  <a:cubicBezTo>
                    <a:pt x="812" y="0"/>
                    <a:pt x="1" y="810"/>
                    <a:pt x="1" y="1811"/>
                  </a:cubicBezTo>
                  <a:cubicBezTo>
                    <a:pt x="1" y="2811"/>
                    <a:pt x="812" y="3622"/>
                    <a:pt x="1812" y="3622"/>
                  </a:cubicBezTo>
                  <a:cubicBezTo>
                    <a:pt x="2813" y="3622"/>
                    <a:pt x="3623" y="2811"/>
                    <a:pt x="3623" y="1811"/>
                  </a:cubicBezTo>
                  <a:cubicBezTo>
                    <a:pt x="3623" y="810"/>
                    <a:pt x="2813" y="0"/>
                    <a:pt x="1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055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"/>
          <p:cNvSpPr txBox="1">
            <a:spLocks noGrp="1"/>
          </p:cNvSpPr>
          <p:nvPr>
            <p:ph type="title" hasCustomPrompt="1"/>
          </p:nvPr>
        </p:nvSpPr>
        <p:spPr>
          <a:xfrm>
            <a:off x="2371800" y="1695100"/>
            <a:ext cx="4400400" cy="11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 b="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5" name="Google Shape;385;p11"/>
          <p:cNvSpPr txBox="1">
            <a:spLocks noGrp="1"/>
          </p:cNvSpPr>
          <p:nvPr>
            <p:ph type="subTitle" idx="1"/>
          </p:nvPr>
        </p:nvSpPr>
        <p:spPr>
          <a:xfrm>
            <a:off x="2371800" y="2911375"/>
            <a:ext cx="4400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86" name="Google Shape;386;p11"/>
          <p:cNvSpPr/>
          <p:nvPr/>
        </p:nvSpPr>
        <p:spPr>
          <a:xfrm rot="-5400000">
            <a:off x="-463404" y="2046521"/>
            <a:ext cx="3712340" cy="3082885"/>
          </a:xfrm>
          <a:custGeom>
            <a:avLst/>
            <a:gdLst/>
            <a:ahLst/>
            <a:cxnLst/>
            <a:rect l="l" t="t" r="r" b="b"/>
            <a:pathLst>
              <a:path w="92364" h="76703" extrusionOk="0">
                <a:moveTo>
                  <a:pt x="1" y="0"/>
                </a:moveTo>
                <a:cubicBezTo>
                  <a:pt x="1" y="0"/>
                  <a:pt x="1619" y="75082"/>
                  <a:pt x="1620" y="75097"/>
                </a:cubicBezTo>
                <a:cubicBezTo>
                  <a:pt x="1647" y="76364"/>
                  <a:pt x="6211" y="76702"/>
                  <a:pt x="8521" y="76702"/>
                </a:cubicBezTo>
                <a:cubicBezTo>
                  <a:pt x="9067" y="76702"/>
                  <a:pt x="9487" y="76683"/>
                  <a:pt x="9692" y="76653"/>
                </a:cubicBezTo>
                <a:cubicBezTo>
                  <a:pt x="12728" y="76209"/>
                  <a:pt x="15615" y="74532"/>
                  <a:pt x="17578" y="72188"/>
                </a:cubicBezTo>
                <a:cubicBezTo>
                  <a:pt x="21961" y="66960"/>
                  <a:pt x="20059" y="60516"/>
                  <a:pt x="20550" y="54335"/>
                </a:cubicBezTo>
                <a:cubicBezTo>
                  <a:pt x="21183" y="46373"/>
                  <a:pt x="27989" y="36878"/>
                  <a:pt x="35875" y="34563"/>
                </a:cubicBezTo>
                <a:cubicBezTo>
                  <a:pt x="36984" y="34237"/>
                  <a:pt x="38016" y="34090"/>
                  <a:pt x="38983" y="34090"/>
                </a:cubicBezTo>
                <a:cubicBezTo>
                  <a:pt x="47839" y="34090"/>
                  <a:pt x="51352" y="46394"/>
                  <a:pt x="60513" y="46394"/>
                </a:cubicBezTo>
                <a:cubicBezTo>
                  <a:pt x="60592" y="46394"/>
                  <a:pt x="60673" y="46393"/>
                  <a:pt x="60753" y="46391"/>
                </a:cubicBezTo>
                <a:cubicBezTo>
                  <a:pt x="71079" y="46151"/>
                  <a:pt x="77179" y="38575"/>
                  <a:pt x="76396" y="28779"/>
                </a:cubicBezTo>
                <a:cubicBezTo>
                  <a:pt x="75886" y="22395"/>
                  <a:pt x="76199" y="16289"/>
                  <a:pt x="79460" y="10636"/>
                </a:cubicBezTo>
                <a:cubicBezTo>
                  <a:pt x="82116" y="6031"/>
                  <a:pt x="86421" y="0"/>
                  <a:pt x="9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1"/>
          <p:cNvSpPr/>
          <p:nvPr/>
        </p:nvSpPr>
        <p:spPr>
          <a:xfrm rot="-5400000">
            <a:off x="-1222097" y="1749980"/>
            <a:ext cx="4250822" cy="3516408"/>
          </a:xfrm>
          <a:custGeom>
            <a:avLst/>
            <a:gdLst/>
            <a:ahLst/>
            <a:cxnLst/>
            <a:rect l="l" t="t" r="r" b="b"/>
            <a:pathLst>
              <a:path w="92364" h="76811" fill="none" extrusionOk="0">
                <a:moveTo>
                  <a:pt x="1618" y="75097"/>
                </a:moveTo>
                <a:cubicBezTo>
                  <a:pt x="1652" y="76663"/>
                  <a:pt x="8619" y="76810"/>
                  <a:pt x="9692" y="76654"/>
                </a:cubicBezTo>
                <a:cubicBezTo>
                  <a:pt x="12728" y="76209"/>
                  <a:pt x="15614" y="74532"/>
                  <a:pt x="17578" y="72189"/>
                </a:cubicBezTo>
                <a:cubicBezTo>
                  <a:pt x="21961" y="66959"/>
                  <a:pt x="20057" y="60516"/>
                  <a:pt x="20550" y="54335"/>
                </a:cubicBezTo>
                <a:cubicBezTo>
                  <a:pt x="21183" y="46373"/>
                  <a:pt x="27988" y="36878"/>
                  <a:pt x="35874" y="34562"/>
                </a:cubicBezTo>
                <a:cubicBezTo>
                  <a:pt x="47226" y="31229"/>
                  <a:pt x="50401" y="46633"/>
                  <a:pt x="60752" y="46391"/>
                </a:cubicBezTo>
                <a:cubicBezTo>
                  <a:pt x="71079" y="46151"/>
                  <a:pt x="77179" y="38575"/>
                  <a:pt x="76396" y="28779"/>
                </a:cubicBezTo>
                <a:cubicBezTo>
                  <a:pt x="75885" y="22395"/>
                  <a:pt x="76198" y="16289"/>
                  <a:pt x="79458" y="10636"/>
                </a:cubicBezTo>
                <a:cubicBezTo>
                  <a:pt x="82115" y="6030"/>
                  <a:pt x="86421" y="0"/>
                  <a:pt x="92363" y="0"/>
                </a:cubicBezTo>
                <a:lnTo>
                  <a:pt x="0" y="0"/>
                </a:lnTo>
                <a:cubicBezTo>
                  <a:pt x="0" y="0"/>
                  <a:pt x="1618" y="75082"/>
                  <a:pt x="1618" y="7509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1"/>
          <p:cNvSpPr/>
          <p:nvPr/>
        </p:nvSpPr>
        <p:spPr>
          <a:xfrm rot="-5570299">
            <a:off x="4606420" y="2350"/>
            <a:ext cx="5894996" cy="3535771"/>
          </a:xfrm>
          <a:custGeom>
            <a:avLst/>
            <a:gdLst/>
            <a:ahLst/>
            <a:cxnLst/>
            <a:rect l="l" t="t" r="r" b="b"/>
            <a:pathLst>
              <a:path w="80693" h="48399" extrusionOk="0">
                <a:moveTo>
                  <a:pt x="79091" y="0"/>
                </a:moveTo>
                <a:cubicBezTo>
                  <a:pt x="72087" y="0"/>
                  <a:pt x="64833" y="3666"/>
                  <a:pt x="62380" y="10179"/>
                </a:cubicBezTo>
                <a:cubicBezTo>
                  <a:pt x="61070" y="13661"/>
                  <a:pt x="61225" y="17493"/>
                  <a:pt x="60905" y="21200"/>
                </a:cubicBezTo>
                <a:cubicBezTo>
                  <a:pt x="60584" y="24907"/>
                  <a:pt x="59594" y="28869"/>
                  <a:pt x="56699" y="31207"/>
                </a:cubicBezTo>
                <a:cubicBezTo>
                  <a:pt x="55404" y="32253"/>
                  <a:pt x="53825" y="32885"/>
                  <a:pt x="52227" y="33350"/>
                </a:cubicBezTo>
                <a:cubicBezTo>
                  <a:pt x="49075" y="34267"/>
                  <a:pt x="45817" y="34574"/>
                  <a:pt x="42532" y="34574"/>
                </a:cubicBezTo>
                <a:cubicBezTo>
                  <a:pt x="39339" y="34574"/>
                  <a:pt x="36120" y="34284"/>
                  <a:pt x="32945" y="33980"/>
                </a:cubicBezTo>
                <a:cubicBezTo>
                  <a:pt x="29555" y="33657"/>
                  <a:pt x="26121" y="33325"/>
                  <a:pt x="22716" y="33325"/>
                </a:cubicBezTo>
                <a:cubicBezTo>
                  <a:pt x="19650" y="33325"/>
                  <a:pt x="16607" y="33594"/>
                  <a:pt x="13643" y="34378"/>
                </a:cubicBezTo>
                <a:cubicBezTo>
                  <a:pt x="7387" y="36035"/>
                  <a:pt x="1450" y="40518"/>
                  <a:pt x="1" y="46826"/>
                </a:cubicBezTo>
                <a:lnTo>
                  <a:pt x="80692" y="48399"/>
                </a:lnTo>
                <a:lnTo>
                  <a:pt x="80692" y="65"/>
                </a:lnTo>
                <a:cubicBezTo>
                  <a:pt x="80161" y="22"/>
                  <a:pt x="79627" y="0"/>
                  <a:pt x="790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1"/>
          <p:cNvSpPr/>
          <p:nvPr/>
        </p:nvSpPr>
        <p:spPr>
          <a:xfrm rot="-5400000">
            <a:off x="4840444" y="309248"/>
            <a:ext cx="5805984" cy="3358476"/>
          </a:xfrm>
          <a:custGeom>
            <a:avLst/>
            <a:gdLst/>
            <a:ahLst/>
            <a:cxnLst/>
            <a:rect l="l" t="t" r="r" b="b"/>
            <a:pathLst>
              <a:path w="79706" h="46106" fill="none" extrusionOk="0">
                <a:moveTo>
                  <a:pt x="1" y="46106"/>
                </a:moveTo>
                <a:cubicBezTo>
                  <a:pt x="1825" y="40339"/>
                  <a:pt x="7452" y="36250"/>
                  <a:pt x="13364" y="34685"/>
                </a:cubicBezTo>
                <a:cubicBezTo>
                  <a:pt x="19620" y="33029"/>
                  <a:pt x="26224" y="33672"/>
                  <a:pt x="32665" y="34287"/>
                </a:cubicBezTo>
                <a:cubicBezTo>
                  <a:pt x="39108" y="34903"/>
                  <a:pt x="45734" y="35463"/>
                  <a:pt x="51947" y="33657"/>
                </a:cubicBezTo>
                <a:cubicBezTo>
                  <a:pt x="53545" y="33193"/>
                  <a:pt x="55124" y="32560"/>
                  <a:pt x="56419" y="31513"/>
                </a:cubicBezTo>
                <a:cubicBezTo>
                  <a:pt x="59315" y="29176"/>
                  <a:pt x="60305" y="25213"/>
                  <a:pt x="60625" y="21506"/>
                </a:cubicBezTo>
                <a:cubicBezTo>
                  <a:pt x="60946" y="17799"/>
                  <a:pt x="60790" y="13968"/>
                  <a:pt x="62102" y="10485"/>
                </a:cubicBezTo>
                <a:cubicBezTo>
                  <a:pt x="64659" y="3695"/>
                  <a:pt x="72434" y="1"/>
                  <a:pt x="79705" y="32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11"/>
          <p:cNvGrpSpPr/>
          <p:nvPr/>
        </p:nvGrpSpPr>
        <p:grpSpPr>
          <a:xfrm>
            <a:off x="266422" y="2013253"/>
            <a:ext cx="795525" cy="610461"/>
            <a:chOff x="7130025" y="3629650"/>
            <a:chExt cx="692725" cy="531575"/>
          </a:xfrm>
        </p:grpSpPr>
        <p:sp>
          <p:nvSpPr>
            <p:cNvPr id="391" name="Google Shape;391;p11"/>
            <p:cNvSpPr/>
            <p:nvPr/>
          </p:nvSpPr>
          <p:spPr>
            <a:xfrm>
              <a:off x="7130025" y="3629650"/>
              <a:ext cx="692725" cy="531575"/>
            </a:xfrm>
            <a:custGeom>
              <a:avLst/>
              <a:gdLst/>
              <a:ahLst/>
              <a:cxnLst/>
              <a:rect l="l" t="t" r="r" b="b"/>
              <a:pathLst>
                <a:path w="27709" h="21263" extrusionOk="0">
                  <a:moveTo>
                    <a:pt x="1884" y="20177"/>
                  </a:moveTo>
                  <a:cubicBezTo>
                    <a:pt x="1885" y="20177"/>
                    <a:pt x="1885" y="20177"/>
                    <a:pt x="1885" y="20177"/>
                  </a:cubicBezTo>
                  <a:lnTo>
                    <a:pt x="1885" y="20177"/>
                  </a:lnTo>
                  <a:cubicBezTo>
                    <a:pt x="1885" y="20177"/>
                    <a:pt x="1885" y="20177"/>
                    <a:pt x="1884" y="20177"/>
                  </a:cubicBezTo>
                  <a:close/>
                  <a:moveTo>
                    <a:pt x="11764" y="1"/>
                  </a:moveTo>
                  <a:cubicBezTo>
                    <a:pt x="9939" y="1"/>
                    <a:pt x="8135" y="356"/>
                    <a:pt x="6451" y="1217"/>
                  </a:cubicBezTo>
                  <a:cubicBezTo>
                    <a:pt x="2947" y="3009"/>
                    <a:pt x="0" y="6909"/>
                    <a:pt x="3236" y="10438"/>
                  </a:cubicBezTo>
                  <a:cubicBezTo>
                    <a:pt x="5778" y="13212"/>
                    <a:pt x="7729" y="14751"/>
                    <a:pt x="5027" y="18329"/>
                  </a:cubicBezTo>
                  <a:cubicBezTo>
                    <a:pt x="4613" y="18877"/>
                    <a:pt x="3071" y="20211"/>
                    <a:pt x="2124" y="20211"/>
                  </a:cubicBezTo>
                  <a:cubicBezTo>
                    <a:pt x="2039" y="20211"/>
                    <a:pt x="1959" y="20200"/>
                    <a:pt x="1885" y="20177"/>
                  </a:cubicBezTo>
                  <a:lnTo>
                    <a:pt x="1885" y="20177"/>
                  </a:lnTo>
                  <a:cubicBezTo>
                    <a:pt x="4675" y="21044"/>
                    <a:pt x="7967" y="21262"/>
                    <a:pt x="11027" y="21262"/>
                  </a:cubicBezTo>
                  <a:cubicBezTo>
                    <a:pt x="11863" y="21262"/>
                    <a:pt x="12680" y="21246"/>
                    <a:pt x="13466" y="21222"/>
                  </a:cubicBezTo>
                  <a:cubicBezTo>
                    <a:pt x="20188" y="21017"/>
                    <a:pt x="26683" y="18715"/>
                    <a:pt x="27323" y="10964"/>
                  </a:cubicBezTo>
                  <a:cubicBezTo>
                    <a:pt x="27709" y="6284"/>
                    <a:pt x="24048" y="3869"/>
                    <a:pt x="20282" y="2126"/>
                  </a:cubicBezTo>
                  <a:cubicBezTo>
                    <a:pt x="17668" y="916"/>
                    <a:pt x="14690" y="1"/>
                    <a:pt x="11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7279350" y="3740025"/>
              <a:ext cx="316350" cy="111125"/>
            </a:xfrm>
            <a:custGeom>
              <a:avLst/>
              <a:gdLst/>
              <a:ahLst/>
              <a:cxnLst/>
              <a:rect l="l" t="t" r="r" b="b"/>
              <a:pathLst>
                <a:path w="12654" h="4445" extrusionOk="0">
                  <a:moveTo>
                    <a:pt x="463" y="1"/>
                  </a:moveTo>
                  <a:cubicBezTo>
                    <a:pt x="332" y="1"/>
                    <a:pt x="212" y="87"/>
                    <a:pt x="174" y="220"/>
                  </a:cubicBezTo>
                  <a:lnTo>
                    <a:pt x="46" y="665"/>
                  </a:lnTo>
                  <a:cubicBezTo>
                    <a:pt x="1" y="825"/>
                    <a:pt x="94" y="992"/>
                    <a:pt x="254" y="1038"/>
                  </a:cubicBezTo>
                  <a:lnTo>
                    <a:pt x="12108" y="4433"/>
                  </a:lnTo>
                  <a:cubicBezTo>
                    <a:pt x="12135" y="4441"/>
                    <a:pt x="12163" y="4445"/>
                    <a:pt x="12191" y="4445"/>
                  </a:cubicBezTo>
                  <a:cubicBezTo>
                    <a:pt x="12322" y="4445"/>
                    <a:pt x="12442" y="4359"/>
                    <a:pt x="12480" y="4227"/>
                  </a:cubicBezTo>
                  <a:lnTo>
                    <a:pt x="12608" y="3781"/>
                  </a:lnTo>
                  <a:cubicBezTo>
                    <a:pt x="12654" y="3621"/>
                    <a:pt x="12562" y="3454"/>
                    <a:pt x="12402" y="3407"/>
                  </a:cubicBezTo>
                  <a:lnTo>
                    <a:pt x="546" y="12"/>
                  </a:lnTo>
                  <a:cubicBezTo>
                    <a:pt x="519" y="5"/>
                    <a:pt x="491" y="1"/>
                    <a:pt x="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7252750" y="3832950"/>
              <a:ext cx="406475" cy="136925"/>
            </a:xfrm>
            <a:custGeom>
              <a:avLst/>
              <a:gdLst/>
              <a:ahLst/>
              <a:cxnLst/>
              <a:rect l="l" t="t" r="r" b="b"/>
              <a:pathLst>
                <a:path w="16259" h="5477" extrusionOk="0">
                  <a:moveTo>
                    <a:pt x="462" y="1"/>
                  </a:moveTo>
                  <a:cubicBezTo>
                    <a:pt x="331" y="1"/>
                    <a:pt x="211" y="87"/>
                    <a:pt x="174" y="219"/>
                  </a:cubicBezTo>
                  <a:lnTo>
                    <a:pt x="46" y="665"/>
                  </a:lnTo>
                  <a:cubicBezTo>
                    <a:pt x="0" y="825"/>
                    <a:pt x="92" y="992"/>
                    <a:pt x="253" y="1037"/>
                  </a:cubicBezTo>
                  <a:lnTo>
                    <a:pt x="15711" y="5465"/>
                  </a:lnTo>
                  <a:cubicBezTo>
                    <a:pt x="15739" y="5473"/>
                    <a:pt x="15767" y="5477"/>
                    <a:pt x="15795" y="5477"/>
                  </a:cubicBezTo>
                  <a:cubicBezTo>
                    <a:pt x="15926" y="5477"/>
                    <a:pt x="16046" y="5390"/>
                    <a:pt x="16084" y="5258"/>
                  </a:cubicBezTo>
                  <a:lnTo>
                    <a:pt x="16212" y="4812"/>
                  </a:lnTo>
                  <a:cubicBezTo>
                    <a:pt x="16258" y="4652"/>
                    <a:pt x="16165" y="4486"/>
                    <a:pt x="16005" y="4440"/>
                  </a:cubicBezTo>
                  <a:lnTo>
                    <a:pt x="546" y="13"/>
                  </a:lnTo>
                  <a:cubicBezTo>
                    <a:pt x="518" y="5"/>
                    <a:pt x="490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7266050" y="3786500"/>
              <a:ext cx="475575" cy="156725"/>
            </a:xfrm>
            <a:custGeom>
              <a:avLst/>
              <a:gdLst/>
              <a:ahLst/>
              <a:cxnLst/>
              <a:rect l="l" t="t" r="r" b="b"/>
              <a:pathLst>
                <a:path w="19023" h="6269" extrusionOk="0">
                  <a:moveTo>
                    <a:pt x="463" y="0"/>
                  </a:moveTo>
                  <a:cubicBezTo>
                    <a:pt x="332" y="0"/>
                    <a:pt x="212" y="86"/>
                    <a:pt x="174" y="219"/>
                  </a:cubicBezTo>
                  <a:lnTo>
                    <a:pt x="46" y="664"/>
                  </a:lnTo>
                  <a:cubicBezTo>
                    <a:pt x="0" y="824"/>
                    <a:pt x="92" y="991"/>
                    <a:pt x="253" y="1038"/>
                  </a:cubicBezTo>
                  <a:lnTo>
                    <a:pt x="18477" y="6256"/>
                  </a:lnTo>
                  <a:cubicBezTo>
                    <a:pt x="18505" y="6264"/>
                    <a:pt x="18533" y="6268"/>
                    <a:pt x="18560" y="6268"/>
                  </a:cubicBezTo>
                  <a:cubicBezTo>
                    <a:pt x="18691" y="6268"/>
                    <a:pt x="18812" y="6182"/>
                    <a:pt x="18850" y="6050"/>
                  </a:cubicBezTo>
                  <a:lnTo>
                    <a:pt x="18977" y="5604"/>
                  </a:lnTo>
                  <a:cubicBezTo>
                    <a:pt x="19022" y="5444"/>
                    <a:pt x="18930" y="5277"/>
                    <a:pt x="18770" y="5232"/>
                  </a:cubicBezTo>
                  <a:lnTo>
                    <a:pt x="546" y="12"/>
                  </a:lnTo>
                  <a:cubicBezTo>
                    <a:pt x="518" y="4"/>
                    <a:pt x="491" y="0"/>
                    <a:pt x="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7611200" y="3835075"/>
              <a:ext cx="143750" cy="61700"/>
            </a:xfrm>
            <a:custGeom>
              <a:avLst/>
              <a:gdLst/>
              <a:ahLst/>
              <a:cxnLst/>
              <a:rect l="l" t="t" r="r" b="b"/>
              <a:pathLst>
                <a:path w="5750" h="2468" extrusionOk="0">
                  <a:moveTo>
                    <a:pt x="462" y="1"/>
                  </a:moveTo>
                  <a:cubicBezTo>
                    <a:pt x="331" y="1"/>
                    <a:pt x="211" y="87"/>
                    <a:pt x="174" y="219"/>
                  </a:cubicBezTo>
                  <a:lnTo>
                    <a:pt x="46" y="665"/>
                  </a:lnTo>
                  <a:cubicBezTo>
                    <a:pt x="0" y="825"/>
                    <a:pt x="92" y="992"/>
                    <a:pt x="252" y="1037"/>
                  </a:cubicBezTo>
                  <a:lnTo>
                    <a:pt x="5203" y="2456"/>
                  </a:lnTo>
                  <a:cubicBezTo>
                    <a:pt x="5230" y="2464"/>
                    <a:pt x="5258" y="2467"/>
                    <a:pt x="5286" y="2467"/>
                  </a:cubicBezTo>
                  <a:cubicBezTo>
                    <a:pt x="5417" y="2467"/>
                    <a:pt x="5538" y="2382"/>
                    <a:pt x="5576" y="2249"/>
                  </a:cubicBezTo>
                  <a:lnTo>
                    <a:pt x="5703" y="1803"/>
                  </a:lnTo>
                  <a:cubicBezTo>
                    <a:pt x="5750" y="1643"/>
                    <a:pt x="5657" y="1476"/>
                    <a:pt x="5497" y="1430"/>
                  </a:cubicBezTo>
                  <a:lnTo>
                    <a:pt x="546" y="13"/>
                  </a:lnTo>
                  <a:cubicBezTo>
                    <a:pt x="518" y="5"/>
                    <a:pt x="490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1"/>
          <p:cNvGrpSpPr/>
          <p:nvPr/>
        </p:nvGrpSpPr>
        <p:grpSpPr>
          <a:xfrm>
            <a:off x="8132878" y="2814580"/>
            <a:ext cx="745148" cy="745247"/>
            <a:chOff x="7991599" y="166182"/>
            <a:chExt cx="737697" cy="737649"/>
          </a:xfrm>
        </p:grpSpPr>
        <p:sp>
          <p:nvSpPr>
            <p:cNvPr id="397" name="Google Shape;397;p11"/>
            <p:cNvSpPr/>
            <p:nvPr/>
          </p:nvSpPr>
          <p:spPr>
            <a:xfrm rot="231043">
              <a:off x="8014076" y="188661"/>
              <a:ext cx="692742" cy="692691"/>
            </a:xfrm>
            <a:custGeom>
              <a:avLst/>
              <a:gdLst/>
              <a:ahLst/>
              <a:cxnLst/>
              <a:rect l="l" t="t" r="r" b="b"/>
              <a:pathLst>
                <a:path w="13524" h="13523" extrusionOk="0">
                  <a:moveTo>
                    <a:pt x="6762" y="1"/>
                  </a:moveTo>
                  <a:cubicBezTo>
                    <a:pt x="4969" y="1"/>
                    <a:pt x="3249" y="712"/>
                    <a:pt x="1982" y="1981"/>
                  </a:cubicBezTo>
                  <a:cubicBezTo>
                    <a:pt x="713" y="3248"/>
                    <a:pt x="0" y="4968"/>
                    <a:pt x="0" y="6761"/>
                  </a:cubicBezTo>
                  <a:cubicBezTo>
                    <a:pt x="0" y="8555"/>
                    <a:pt x="713" y="10274"/>
                    <a:pt x="1982" y="11543"/>
                  </a:cubicBezTo>
                  <a:cubicBezTo>
                    <a:pt x="3249" y="12810"/>
                    <a:pt x="4969" y="13523"/>
                    <a:pt x="6762" y="13523"/>
                  </a:cubicBezTo>
                  <a:cubicBezTo>
                    <a:pt x="8555" y="13523"/>
                    <a:pt x="10275" y="12810"/>
                    <a:pt x="11544" y="11543"/>
                  </a:cubicBezTo>
                  <a:cubicBezTo>
                    <a:pt x="12811" y="10274"/>
                    <a:pt x="13524" y="8555"/>
                    <a:pt x="13524" y="6761"/>
                  </a:cubicBezTo>
                  <a:cubicBezTo>
                    <a:pt x="13524" y="4968"/>
                    <a:pt x="12811" y="3248"/>
                    <a:pt x="11544" y="1981"/>
                  </a:cubicBezTo>
                  <a:cubicBezTo>
                    <a:pt x="10275" y="712"/>
                    <a:pt x="8555" y="1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 rot="231043">
              <a:off x="8410818" y="644246"/>
              <a:ext cx="92150" cy="92202"/>
            </a:xfrm>
            <a:custGeom>
              <a:avLst/>
              <a:gdLst/>
              <a:ahLst/>
              <a:cxnLst/>
              <a:rect l="l" t="t" r="r" b="b"/>
              <a:pathLst>
                <a:path w="1799" h="1800" extrusionOk="0">
                  <a:moveTo>
                    <a:pt x="900" y="1"/>
                  </a:moveTo>
                  <a:cubicBezTo>
                    <a:pt x="403" y="1"/>
                    <a:pt x="0" y="403"/>
                    <a:pt x="0" y="899"/>
                  </a:cubicBezTo>
                  <a:cubicBezTo>
                    <a:pt x="0" y="1396"/>
                    <a:pt x="403" y="1799"/>
                    <a:pt x="900" y="1799"/>
                  </a:cubicBezTo>
                  <a:cubicBezTo>
                    <a:pt x="1397" y="1799"/>
                    <a:pt x="1799" y="1396"/>
                    <a:pt x="1799" y="899"/>
                  </a:cubicBezTo>
                  <a:cubicBezTo>
                    <a:pt x="1799" y="403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 rot="231043">
              <a:off x="8430766" y="347932"/>
              <a:ext cx="92150" cy="92150"/>
            </a:xfrm>
            <a:custGeom>
              <a:avLst/>
              <a:gdLst/>
              <a:ahLst/>
              <a:cxnLst/>
              <a:rect l="l" t="t" r="r" b="b"/>
              <a:pathLst>
                <a:path w="1799" h="1799" extrusionOk="0">
                  <a:moveTo>
                    <a:pt x="900" y="0"/>
                  </a:moveTo>
                  <a:cubicBezTo>
                    <a:pt x="403" y="0"/>
                    <a:pt x="0" y="402"/>
                    <a:pt x="0" y="899"/>
                  </a:cubicBezTo>
                  <a:cubicBezTo>
                    <a:pt x="0" y="1396"/>
                    <a:pt x="403" y="1799"/>
                    <a:pt x="900" y="1799"/>
                  </a:cubicBezTo>
                  <a:cubicBezTo>
                    <a:pt x="1397" y="1799"/>
                    <a:pt x="1799" y="1396"/>
                    <a:pt x="1799" y="899"/>
                  </a:cubicBezTo>
                  <a:cubicBezTo>
                    <a:pt x="1799" y="402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 rot="231043">
              <a:off x="8172762" y="476469"/>
              <a:ext cx="92202" cy="92253"/>
            </a:xfrm>
            <a:custGeom>
              <a:avLst/>
              <a:gdLst/>
              <a:ahLst/>
              <a:cxnLst/>
              <a:rect l="l" t="t" r="r" b="b"/>
              <a:pathLst>
                <a:path w="1800" h="1801" extrusionOk="0">
                  <a:moveTo>
                    <a:pt x="900" y="1"/>
                  </a:moveTo>
                  <a:cubicBezTo>
                    <a:pt x="404" y="1"/>
                    <a:pt x="1" y="403"/>
                    <a:pt x="1" y="900"/>
                  </a:cubicBezTo>
                  <a:cubicBezTo>
                    <a:pt x="1" y="1397"/>
                    <a:pt x="404" y="1800"/>
                    <a:pt x="900" y="1800"/>
                  </a:cubicBezTo>
                  <a:cubicBezTo>
                    <a:pt x="1397" y="1800"/>
                    <a:pt x="1799" y="1397"/>
                    <a:pt x="1799" y="900"/>
                  </a:cubicBezTo>
                  <a:cubicBezTo>
                    <a:pt x="1799" y="403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 rot="231043">
              <a:off x="8193213" y="373505"/>
              <a:ext cx="280703" cy="319223"/>
            </a:xfrm>
            <a:custGeom>
              <a:avLst/>
              <a:gdLst/>
              <a:ahLst/>
              <a:cxnLst/>
              <a:rect l="l" t="t" r="r" b="b"/>
              <a:pathLst>
                <a:path w="5480" h="6232" extrusionOk="0">
                  <a:moveTo>
                    <a:pt x="5221" y="0"/>
                  </a:moveTo>
                  <a:lnTo>
                    <a:pt x="0" y="3057"/>
                  </a:lnTo>
                  <a:lnTo>
                    <a:pt x="5218" y="6232"/>
                  </a:lnTo>
                  <a:lnTo>
                    <a:pt x="5480" y="5802"/>
                  </a:lnTo>
                  <a:lnTo>
                    <a:pt x="984" y="3066"/>
                  </a:lnTo>
                  <a:lnTo>
                    <a:pt x="5476" y="436"/>
                  </a:lnTo>
                  <a:lnTo>
                    <a:pt x="5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1"/>
          <p:cNvGrpSpPr/>
          <p:nvPr/>
        </p:nvGrpSpPr>
        <p:grpSpPr>
          <a:xfrm>
            <a:off x="1378845" y="4239352"/>
            <a:ext cx="919512" cy="919432"/>
            <a:chOff x="7521650" y="3701813"/>
            <a:chExt cx="798118" cy="798118"/>
          </a:xfrm>
        </p:grpSpPr>
        <p:sp>
          <p:nvSpPr>
            <p:cNvPr id="403" name="Google Shape;403;p11"/>
            <p:cNvSpPr/>
            <p:nvPr/>
          </p:nvSpPr>
          <p:spPr>
            <a:xfrm>
              <a:off x="7521650" y="3701813"/>
              <a:ext cx="798118" cy="798118"/>
            </a:xfrm>
            <a:custGeom>
              <a:avLst/>
              <a:gdLst/>
              <a:ahLst/>
              <a:cxnLst/>
              <a:rect l="l" t="t" r="r" b="b"/>
              <a:pathLst>
                <a:path w="20124" h="20124" extrusionOk="0">
                  <a:moveTo>
                    <a:pt x="7489" y="1"/>
                  </a:moveTo>
                  <a:lnTo>
                    <a:pt x="7489" y="3076"/>
                  </a:lnTo>
                  <a:cubicBezTo>
                    <a:pt x="7303" y="3144"/>
                    <a:pt x="7121" y="3220"/>
                    <a:pt x="6941" y="3303"/>
                  </a:cubicBezTo>
                  <a:lnTo>
                    <a:pt x="4766" y="1129"/>
                  </a:lnTo>
                  <a:lnTo>
                    <a:pt x="1128" y="4767"/>
                  </a:lnTo>
                  <a:lnTo>
                    <a:pt x="3303" y="6941"/>
                  </a:lnTo>
                  <a:cubicBezTo>
                    <a:pt x="3220" y="7120"/>
                    <a:pt x="3143" y="7304"/>
                    <a:pt x="3075" y="7490"/>
                  </a:cubicBezTo>
                  <a:lnTo>
                    <a:pt x="0" y="7490"/>
                  </a:lnTo>
                  <a:lnTo>
                    <a:pt x="0" y="12635"/>
                  </a:lnTo>
                  <a:lnTo>
                    <a:pt x="3075" y="12635"/>
                  </a:lnTo>
                  <a:cubicBezTo>
                    <a:pt x="3143" y="12821"/>
                    <a:pt x="3221" y="13003"/>
                    <a:pt x="3303" y="13183"/>
                  </a:cubicBezTo>
                  <a:lnTo>
                    <a:pt x="1128" y="15358"/>
                  </a:lnTo>
                  <a:lnTo>
                    <a:pt x="4766" y="18996"/>
                  </a:lnTo>
                  <a:lnTo>
                    <a:pt x="6941" y="16820"/>
                  </a:lnTo>
                  <a:cubicBezTo>
                    <a:pt x="7121" y="16903"/>
                    <a:pt x="7303" y="16980"/>
                    <a:pt x="7489" y="17049"/>
                  </a:cubicBezTo>
                  <a:lnTo>
                    <a:pt x="7489" y="20124"/>
                  </a:lnTo>
                  <a:lnTo>
                    <a:pt x="12634" y="20124"/>
                  </a:lnTo>
                  <a:lnTo>
                    <a:pt x="12634" y="17049"/>
                  </a:lnTo>
                  <a:cubicBezTo>
                    <a:pt x="12820" y="16980"/>
                    <a:pt x="13004" y="16904"/>
                    <a:pt x="13183" y="16820"/>
                  </a:cubicBezTo>
                  <a:lnTo>
                    <a:pt x="15357" y="18996"/>
                  </a:lnTo>
                  <a:lnTo>
                    <a:pt x="18995" y="15358"/>
                  </a:lnTo>
                  <a:lnTo>
                    <a:pt x="16821" y="13183"/>
                  </a:lnTo>
                  <a:cubicBezTo>
                    <a:pt x="16904" y="13004"/>
                    <a:pt x="16980" y="12821"/>
                    <a:pt x="17048" y="12635"/>
                  </a:cubicBezTo>
                  <a:lnTo>
                    <a:pt x="20123" y="12635"/>
                  </a:lnTo>
                  <a:lnTo>
                    <a:pt x="20123" y="7490"/>
                  </a:lnTo>
                  <a:lnTo>
                    <a:pt x="17049" y="7490"/>
                  </a:lnTo>
                  <a:cubicBezTo>
                    <a:pt x="16980" y="7304"/>
                    <a:pt x="16904" y="7120"/>
                    <a:pt x="16821" y="6941"/>
                  </a:cubicBezTo>
                  <a:lnTo>
                    <a:pt x="18995" y="4767"/>
                  </a:lnTo>
                  <a:lnTo>
                    <a:pt x="15357" y="1129"/>
                  </a:lnTo>
                  <a:lnTo>
                    <a:pt x="13183" y="3303"/>
                  </a:lnTo>
                  <a:cubicBezTo>
                    <a:pt x="13004" y="3220"/>
                    <a:pt x="12821" y="3144"/>
                    <a:pt x="12634" y="3076"/>
                  </a:cubicBezTo>
                  <a:lnTo>
                    <a:pt x="126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7674144" y="3854346"/>
              <a:ext cx="493093" cy="493093"/>
            </a:xfrm>
            <a:custGeom>
              <a:avLst/>
              <a:gdLst/>
              <a:ahLst/>
              <a:cxnLst/>
              <a:rect l="l" t="t" r="r" b="b"/>
              <a:pathLst>
                <a:path w="12433" h="12433" extrusionOk="0">
                  <a:moveTo>
                    <a:pt x="6217" y="0"/>
                  </a:moveTo>
                  <a:cubicBezTo>
                    <a:pt x="4568" y="0"/>
                    <a:pt x="2987" y="655"/>
                    <a:pt x="1822" y="1820"/>
                  </a:cubicBezTo>
                  <a:cubicBezTo>
                    <a:pt x="656" y="2987"/>
                    <a:pt x="1" y="4567"/>
                    <a:pt x="1" y="6216"/>
                  </a:cubicBezTo>
                  <a:cubicBezTo>
                    <a:pt x="1" y="7865"/>
                    <a:pt x="656" y="9446"/>
                    <a:pt x="1822" y="10612"/>
                  </a:cubicBezTo>
                  <a:cubicBezTo>
                    <a:pt x="2987" y="11777"/>
                    <a:pt x="4568" y="12432"/>
                    <a:pt x="6217" y="12432"/>
                  </a:cubicBezTo>
                  <a:cubicBezTo>
                    <a:pt x="7865" y="12432"/>
                    <a:pt x="9447" y="11777"/>
                    <a:pt x="10613" y="10612"/>
                  </a:cubicBezTo>
                  <a:cubicBezTo>
                    <a:pt x="11778" y="9446"/>
                    <a:pt x="12433" y="7865"/>
                    <a:pt x="12433" y="6216"/>
                  </a:cubicBezTo>
                  <a:cubicBezTo>
                    <a:pt x="12433" y="4567"/>
                    <a:pt x="11778" y="2987"/>
                    <a:pt x="10613" y="1820"/>
                  </a:cubicBezTo>
                  <a:cubicBezTo>
                    <a:pt x="9447" y="655"/>
                    <a:pt x="7865" y="0"/>
                    <a:pt x="6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7848848" y="4029050"/>
              <a:ext cx="143688" cy="143688"/>
            </a:xfrm>
            <a:custGeom>
              <a:avLst/>
              <a:gdLst/>
              <a:ahLst/>
              <a:cxnLst/>
              <a:rect l="l" t="t" r="r" b="b"/>
              <a:pathLst>
                <a:path w="3623" h="3623" extrusionOk="0">
                  <a:moveTo>
                    <a:pt x="1812" y="0"/>
                  </a:moveTo>
                  <a:cubicBezTo>
                    <a:pt x="812" y="0"/>
                    <a:pt x="1" y="810"/>
                    <a:pt x="1" y="1811"/>
                  </a:cubicBezTo>
                  <a:cubicBezTo>
                    <a:pt x="1" y="2811"/>
                    <a:pt x="812" y="3622"/>
                    <a:pt x="1812" y="3622"/>
                  </a:cubicBezTo>
                  <a:cubicBezTo>
                    <a:pt x="2813" y="3622"/>
                    <a:pt x="3623" y="2811"/>
                    <a:pt x="3623" y="1811"/>
                  </a:cubicBezTo>
                  <a:cubicBezTo>
                    <a:pt x="3623" y="810"/>
                    <a:pt x="2813" y="0"/>
                    <a:pt x="1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11"/>
          <p:cNvGrpSpPr/>
          <p:nvPr/>
        </p:nvGrpSpPr>
        <p:grpSpPr>
          <a:xfrm>
            <a:off x="-210609" y="66721"/>
            <a:ext cx="1589455" cy="798180"/>
            <a:chOff x="528125" y="4172750"/>
            <a:chExt cx="1379017" cy="692504"/>
          </a:xfrm>
        </p:grpSpPr>
        <p:sp>
          <p:nvSpPr>
            <p:cNvPr id="407" name="Google Shape;407;p11"/>
            <p:cNvSpPr/>
            <p:nvPr/>
          </p:nvSpPr>
          <p:spPr>
            <a:xfrm>
              <a:off x="528125" y="4172750"/>
              <a:ext cx="1379017" cy="692504"/>
            </a:xfrm>
            <a:custGeom>
              <a:avLst/>
              <a:gdLst/>
              <a:ahLst/>
              <a:cxnLst/>
              <a:rect l="l" t="t" r="r" b="b"/>
              <a:pathLst>
                <a:path w="42810" h="21498" extrusionOk="0">
                  <a:moveTo>
                    <a:pt x="2851" y="1"/>
                  </a:moveTo>
                  <a:cubicBezTo>
                    <a:pt x="1278" y="1"/>
                    <a:pt x="0" y="1278"/>
                    <a:pt x="0" y="2851"/>
                  </a:cubicBezTo>
                  <a:lnTo>
                    <a:pt x="0" y="18647"/>
                  </a:lnTo>
                  <a:cubicBezTo>
                    <a:pt x="0" y="20220"/>
                    <a:pt x="1278" y="21497"/>
                    <a:pt x="2851" y="21497"/>
                  </a:cubicBezTo>
                  <a:lnTo>
                    <a:pt x="39960" y="21497"/>
                  </a:lnTo>
                  <a:cubicBezTo>
                    <a:pt x="41532" y="21497"/>
                    <a:pt x="42810" y="20220"/>
                    <a:pt x="42810" y="18647"/>
                  </a:cubicBezTo>
                  <a:lnTo>
                    <a:pt x="42810" y="2851"/>
                  </a:lnTo>
                  <a:cubicBezTo>
                    <a:pt x="42810" y="1278"/>
                    <a:pt x="41532" y="1"/>
                    <a:pt x="39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590455" y="4228638"/>
              <a:ext cx="1254355" cy="68387"/>
            </a:xfrm>
            <a:custGeom>
              <a:avLst/>
              <a:gdLst/>
              <a:ahLst/>
              <a:cxnLst/>
              <a:rect l="l" t="t" r="r" b="b"/>
              <a:pathLst>
                <a:path w="38940" h="2123" extrusionOk="0">
                  <a:moveTo>
                    <a:pt x="1" y="0"/>
                  </a:moveTo>
                  <a:lnTo>
                    <a:pt x="1" y="2122"/>
                  </a:lnTo>
                  <a:lnTo>
                    <a:pt x="38939" y="2122"/>
                  </a:lnTo>
                  <a:lnTo>
                    <a:pt x="389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729805" y="4395724"/>
              <a:ext cx="975523" cy="380720"/>
            </a:xfrm>
            <a:custGeom>
              <a:avLst/>
              <a:gdLst/>
              <a:ahLst/>
              <a:cxnLst/>
              <a:rect l="l" t="t" r="r" b="b"/>
              <a:pathLst>
                <a:path w="30284" h="11819" extrusionOk="0">
                  <a:moveTo>
                    <a:pt x="29345" y="0"/>
                  </a:moveTo>
                  <a:lnTo>
                    <a:pt x="21846" y="7683"/>
                  </a:lnTo>
                  <a:lnTo>
                    <a:pt x="16484" y="1894"/>
                  </a:lnTo>
                  <a:lnTo>
                    <a:pt x="9877" y="9223"/>
                  </a:lnTo>
                  <a:lnTo>
                    <a:pt x="5313" y="5354"/>
                  </a:lnTo>
                  <a:lnTo>
                    <a:pt x="0" y="10911"/>
                  </a:lnTo>
                  <a:lnTo>
                    <a:pt x="948" y="11818"/>
                  </a:lnTo>
                  <a:lnTo>
                    <a:pt x="5407" y="7153"/>
                  </a:lnTo>
                  <a:lnTo>
                    <a:pt x="9999" y="11046"/>
                  </a:lnTo>
                  <a:lnTo>
                    <a:pt x="16498" y="3839"/>
                  </a:lnTo>
                  <a:lnTo>
                    <a:pt x="21822" y="9586"/>
                  </a:lnTo>
                  <a:lnTo>
                    <a:pt x="30283" y="916"/>
                  </a:lnTo>
                  <a:lnTo>
                    <a:pt x="293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1531532" y="4377652"/>
              <a:ext cx="179778" cy="171886"/>
            </a:xfrm>
            <a:custGeom>
              <a:avLst/>
              <a:gdLst/>
              <a:ahLst/>
              <a:cxnLst/>
              <a:rect l="l" t="t" r="r" b="b"/>
              <a:pathLst>
                <a:path w="5581" h="5336" extrusionOk="0">
                  <a:moveTo>
                    <a:pt x="5580" y="1"/>
                  </a:moveTo>
                  <a:lnTo>
                    <a:pt x="1" y="1308"/>
                  </a:lnTo>
                  <a:lnTo>
                    <a:pt x="301" y="2585"/>
                  </a:lnTo>
                  <a:lnTo>
                    <a:pt x="4269" y="1655"/>
                  </a:lnTo>
                  <a:lnTo>
                    <a:pt x="4269" y="5336"/>
                  </a:lnTo>
                  <a:lnTo>
                    <a:pt x="5580" y="5336"/>
                  </a:lnTo>
                  <a:lnTo>
                    <a:pt x="5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1"/>
          <p:cNvGrpSpPr/>
          <p:nvPr/>
        </p:nvGrpSpPr>
        <p:grpSpPr>
          <a:xfrm>
            <a:off x="6430286" y="4416119"/>
            <a:ext cx="1824705" cy="565912"/>
            <a:chOff x="289652" y="3531775"/>
            <a:chExt cx="1379009" cy="427717"/>
          </a:xfrm>
        </p:grpSpPr>
        <p:sp>
          <p:nvSpPr>
            <p:cNvPr id="412" name="Google Shape;412;p11"/>
            <p:cNvSpPr/>
            <p:nvPr/>
          </p:nvSpPr>
          <p:spPr>
            <a:xfrm>
              <a:off x="289652" y="3531775"/>
              <a:ext cx="1379009" cy="427717"/>
            </a:xfrm>
            <a:custGeom>
              <a:avLst/>
              <a:gdLst/>
              <a:ahLst/>
              <a:cxnLst/>
              <a:rect l="l" t="t" r="r" b="b"/>
              <a:pathLst>
                <a:path w="34037" h="10557" extrusionOk="0">
                  <a:moveTo>
                    <a:pt x="1864" y="0"/>
                  </a:moveTo>
                  <a:cubicBezTo>
                    <a:pt x="831" y="0"/>
                    <a:pt x="1" y="832"/>
                    <a:pt x="1" y="1863"/>
                  </a:cubicBezTo>
                  <a:lnTo>
                    <a:pt x="1" y="8692"/>
                  </a:lnTo>
                  <a:cubicBezTo>
                    <a:pt x="1" y="9724"/>
                    <a:pt x="831" y="10556"/>
                    <a:pt x="1864" y="10556"/>
                  </a:cubicBezTo>
                  <a:lnTo>
                    <a:pt x="32174" y="10556"/>
                  </a:lnTo>
                  <a:cubicBezTo>
                    <a:pt x="33206" y="10556"/>
                    <a:pt x="34037" y="9724"/>
                    <a:pt x="34037" y="8692"/>
                  </a:cubicBezTo>
                  <a:lnTo>
                    <a:pt x="34037" y="1863"/>
                  </a:lnTo>
                  <a:cubicBezTo>
                    <a:pt x="34037" y="832"/>
                    <a:pt x="33206" y="0"/>
                    <a:pt x="32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368982" y="3621316"/>
              <a:ext cx="1220352" cy="24917"/>
            </a:xfrm>
            <a:custGeom>
              <a:avLst/>
              <a:gdLst/>
              <a:ahLst/>
              <a:cxnLst/>
              <a:rect l="l" t="t" r="r" b="b"/>
              <a:pathLst>
                <a:path w="30121" h="615" extrusionOk="0">
                  <a:moveTo>
                    <a:pt x="1" y="0"/>
                  </a:moveTo>
                  <a:lnTo>
                    <a:pt x="1" y="614"/>
                  </a:lnTo>
                  <a:lnTo>
                    <a:pt x="30120" y="614"/>
                  </a:lnTo>
                  <a:lnTo>
                    <a:pt x="30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368982" y="3695867"/>
              <a:ext cx="497443" cy="24917"/>
            </a:xfrm>
            <a:custGeom>
              <a:avLst/>
              <a:gdLst/>
              <a:ahLst/>
              <a:cxnLst/>
              <a:rect l="l" t="t" r="r" b="b"/>
              <a:pathLst>
                <a:path w="12278" h="615" extrusionOk="0">
                  <a:moveTo>
                    <a:pt x="1" y="1"/>
                  </a:moveTo>
                  <a:lnTo>
                    <a:pt x="1" y="615"/>
                  </a:lnTo>
                  <a:lnTo>
                    <a:pt x="12277" y="615"/>
                  </a:lnTo>
                  <a:lnTo>
                    <a:pt x="122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927660" y="3695867"/>
              <a:ext cx="661691" cy="24917"/>
            </a:xfrm>
            <a:custGeom>
              <a:avLst/>
              <a:gdLst/>
              <a:ahLst/>
              <a:cxnLst/>
              <a:rect l="l" t="t" r="r" b="b"/>
              <a:pathLst>
                <a:path w="16332" h="615" extrusionOk="0">
                  <a:moveTo>
                    <a:pt x="1" y="1"/>
                  </a:moveTo>
                  <a:lnTo>
                    <a:pt x="1" y="615"/>
                  </a:lnTo>
                  <a:lnTo>
                    <a:pt x="16331" y="615"/>
                  </a:lnTo>
                  <a:lnTo>
                    <a:pt x="16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390942" y="3773253"/>
              <a:ext cx="118912" cy="113037"/>
            </a:xfrm>
            <a:custGeom>
              <a:avLst/>
              <a:gdLst/>
              <a:ahLst/>
              <a:cxnLst/>
              <a:rect l="l" t="t" r="r" b="b"/>
              <a:pathLst>
                <a:path w="2935" h="2790" extrusionOk="0">
                  <a:moveTo>
                    <a:pt x="1467" y="1"/>
                  </a:moveTo>
                  <a:lnTo>
                    <a:pt x="1121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7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5" y="1066"/>
                  </a:lnTo>
                  <a:lnTo>
                    <a:pt x="1813" y="106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574399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8" y="1"/>
                  </a:moveTo>
                  <a:lnTo>
                    <a:pt x="1121" y="1066"/>
                  </a:lnTo>
                  <a:lnTo>
                    <a:pt x="1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3" y="2790"/>
                  </a:lnTo>
                  <a:lnTo>
                    <a:pt x="2027" y="1724"/>
                  </a:lnTo>
                  <a:lnTo>
                    <a:pt x="2934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757897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6" y="1"/>
                  </a:moveTo>
                  <a:lnTo>
                    <a:pt x="1120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6" y="2132"/>
                  </a:lnTo>
                  <a:lnTo>
                    <a:pt x="2373" y="2790"/>
                  </a:lnTo>
                  <a:lnTo>
                    <a:pt x="2027" y="1724"/>
                  </a:lnTo>
                  <a:lnTo>
                    <a:pt x="2934" y="1066"/>
                  </a:lnTo>
                  <a:lnTo>
                    <a:pt x="1812" y="1066"/>
                  </a:lnTo>
                  <a:lnTo>
                    <a:pt x="1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941314" y="3773253"/>
              <a:ext cx="118952" cy="113037"/>
            </a:xfrm>
            <a:custGeom>
              <a:avLst/>
              <a:gdLst/>
              <a:ahLst/>
              <a:cxnLst/>
              <a:rect l="l" t="t" r="r" b="b"/>
              <a:pathLst>
                <a:path w="2936" h="2790" extrusionOk="0">
                  <a:moveTo>
                    <a:pt x="1468" y="1"/>
                  </a:moveTo>
                  <a:lnTo>
                    <a:pt x="1122" y="1066"/>
                  </a:lnTo>
                  <a:lnTo>
                    <a:pt x="1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5" y="2790"/>
                  </a:lnTo>
                  <a:lnTo>
                    <a:pt x="2029" y="1724"/>
                  </a:lnTo>
                  <a:lnTo>
                    <a:pt x="2935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1124812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8" y="1"/>
                  </a:moveTo>
                  <a:lnTo>
                    <a:pt x="1121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3" y="2790"/>
                  </a:lnTo>
                  <a:lnTo>
                    <a:pt x="2027" y="1724"/>
                  </a:lnTo>
                  <a:lnTo>
                    <a:pt x="2934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1308269" y="3773253"/>
              <a:ext cx="118912" cy="113037"/>
            </a:xfrm>
            <a:custGeom>
              <a:avLst/>
              <a:gdLst/>
              <a:ahLst/>
              <a:cxnLst/>
              <a:rect l="l" t="t" r="r" b="b"/>
              <a:pathLst>
                <a:path w="2935" h="2790" extrusionOk="0">
                  <a:moveTo>
                    <a:pt x="1467" y="1"/>
                  </a:moveTo>
                  <a:lnTo>
                    <a:pt x="1121" y="1066"/>
                  </a:lnTo>
                  <a:lnTo>
                    <a:pt x="1" y="1066"/>
                  </a:lnTo>
                  <a:lnTo>
                    <a:pt x="908" y="1724"/>
                  </a:lnTo>
                  <a:lnTo>
                    <a:pt x="560" y="2790"/>
                  </a:lnTo>
                  <a:lnTo>
                    <a:pt x="1467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4" y="1066"/>
                  </a:lnTo>
                  <a:lnTo>
                    <a:pt x="1813" y="106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1491727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8" y="1"/>
                  </a:moveTo>
                  <a:lnTo>
                    <a:pt x="1121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4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1491769" y="3770428"/>
              <a:ext cx="118912" cy="113037"/>
            </a:xfrm>
            <a:custGeom>
              <a:avLst/>
              <a:gdLst/>
              <a:ahLst/>
              <a:cxnLst/>
              <a:rect l="l" t="t" r="r" b="b"/>
              <a:pathLst>
                <a:path w="2935" h="2790" extrusionOk="0">
                  <a:moveTo>
                    <a:pt x="1467" y="1"/>
                  </a:moveTo>
                  <a:lnTo>
                    <a:pt x="1121" y="1066"/>
                  </a:lnTo>
                  <a:lnTo>
                    <a:pt x="1" y="1066"/>
                  </a:lnTo>
                  <a:lnTo>
                    <a:pt x="908" y="1724"/>
                  </a:lnTo>
                  <a:lnTo>
                    <a:pt x="560" y="2790"/>
                  </a:lnTo>
                  <a:lnTo>
                    <a:pt x="1467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4" y="1066"/>
                  </a:lnTo>
                  <a:lnTo>
                    <a:pt x="1813" y="106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11"/>
          <p:cNvGrpSpPr/>
          <p:nvPr/>
        </p:nvGrpSpPr>
        <p:grpSpPr>
          <a:xfrm>
            <a:off x="6718295" y="6102"/>
            <a:ext cx="919512" cy="919432"/>
            <a:chOff x="7521650" y="3701813"/>
            <a:chExt cx="798118" cy="798118"/>
          </a:xfrm>
        </p:grpSpPr>
        <p:sp>
          <p:nvSpPr>
            <p:cNvPr id="425" name="Google Shape;425;p11"/>
            <p:cNvSpPr/>
            <p:nvPr/>
          </p:nvSpPr>
          <p:spPr>
            <a:xfrm>
              <a:off x="7521650" y="3701813"/>
              <a:ext cx="798118" cy="798118"/>
            </a:xfrm>
            <a:custGeom>
              <a:avLst/>
              <a:gdLst/>
              <a:ahLst/>
              <a:cxnLst/>
              <a:rect l="l" t="t" r="r" b="b"/>
              <a:pathLst>
                <a:path w="20124" h="20124" extrusionOk="0">
                  <a:moveTo>
                    <a:pt x="7489" y="1"/>
                  </a:moveTo>
                  <a:lnTo>
                    <a:pt x="7489" y="3076"/>
                  </a:lnTo>
                  <a:cubicBezTo>
                    <a:pt x="7303" y="3144"/>
                    <a:pt x="7121" y="3220"/>
                    <a:pt x="6941" y="3303"/>
                  </a:cubicBezTo>
                  <a:lnTo>
                    <a:pt x="4766" y="1129"/>
                  </a:lnTo>
                  <a:lnTo>
                    <a:pt x="1128" y="4767"/>
                  </a:lnTo>
                  <a:lnTo>
                    <a:pt x="3303" y="6941"/>
                  </a:lnTo>
                  <a:cubicBezTo>
                    <a:pt x="3220" y="7120"/>
                    <a:pt x="3143" y="7304"/>
                    <a:pt x="3075" y="7490"/>
                  </a:cubicBezTo>
                  <a:lnTo>
                    <a:pt x="0" y="7490"/>
                  </a:lnTo>
                  <a:lnTo>
                    <a:pt x="0" y="12635"/>
                  </a:lnTo>
                  <a:lnTo>
                    <a:pt x="3075" y="12635"/>
                  </a:lnTo>
                  <a:cubicBezTo>
                    <a:pt x="3143" y="12821"/>
                    <a:pt x="3221" y="13003"/>
                    <a:pt x="3303" y="13183"/>
                  </a:cubicBezTo>
                  <a:lnTo>
                    <a:pt x="1128" y="15358"/>
                  </a:lnTo>
                  <a:lnTo>
                    <a:pt x="4766" y="18996"/>
                  </a:lnTo>
                  <a:lnTo>
                    <a:pt x="6941" y="16820"/>
                  </a:lnTo>
                  <a:cubicBezTo>
                    <a:pt x="7121" y="16903"/>
                    <a:pt x="7303" y="16980"/>
                    <a:pt x="7489" y="17049"/>
                  </a:cubicBezTo>
                  <a:lnTo>
                    <a:pt x="7489" y="20124"/>
                  </a:lnTo>
                  <a:lnTo>
                    <a:pt x="12634" y="20124"/>
                  </a:lnTo>
                  <a:lnTo>
                    <a:pt x="12634" y="17049"/>
                  </a:lnTo>
                  <a:cubicBezTo>
                    <a:pt x="12820" y="16980"/>
                    <a:pt x="13004" y="16904"/>
                    <a:pt x="13183" y="16820"/>
                  </a:cubicBezTo>
                  <a:lnTo>
                    <a:pt x="15357" y="18996"/>
                  </a:lnTo>
                  <a:lnTo>
                    <a:pt x="18995" y="15358"/>
                  </a:lnTo>
                  <a:lnTo>
                    <a:pt x="16821" y="13183"/>
                  </a:lnTo>
                  <a:cubicBezTo>
                    <a:pt x="16904" y="13004"/>
                    <a:pt x="16980" y="12821"/>
                    <a:pt x="17048" y="12635"/>
                  </a:cubicBezTo>
                  <a:lnTo>
                    <a:pt x="20123" y="12635"/>
                  </a:lnTo>
                  <a:lnTo>
                    <a:pt x="20123" y="7490"/>
                  </a:lnTo>
                  <a:lnTo>
                    <a:pt x="17049" y="7490"/>
                  </a:lnTo>
                  <a:cubicBezTo>
                    <a:pt x="16980" y="7304"/>
                    <a:pt x="16904" y="7120"/>
                    <a:pt x="16821" y="6941"/>
                  </a:cubicBezTo>
                  <a:lnTo>
                    <a:pt x="18995" y="4767"/>
                  </a:lnTo>
                  <a:lnTo>
                    <a:pt x="15357" y="1129"/>
                  </a:lnTo>
                  <a:lnTo>
                    <a:pt x="13183" y="3303"/>
                  </a:lnTo>
                  <a:cubicBezTo>
                    <a:pt x="13004" y="3220"/>
                    <a:pt x="12821" y="3144"/>
                    <a:pt x="12634" y="3076"/>
                  </a:cubicBezTo>
                  <a:lnTo>
                    <a:pt x="126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7674144" y="3854346"/>
              <a:ext cx="493093" cy="493093"/>
            </a:xfrm>
            <a:custGeom>
              <a:avLst/>
              <a:gdLst/>
              <a:ahLst/>
              <a:cxnLst/>
              <a:rect l="l" t="t" r="r" b="b"/>
              <a:pathLst>
                <a:path w="12433" h="12433" extrusionOk="0">
                  <a:moveTo>
                    <a:pt x="6217" y="0"/>
                  </a:moveTo>
                  <a:cubicBezTo>
                    <a:pt x="4568" y="0"/>
                    <a:pt x="2987" y="655"/>
                    <a:pt x="1822" y="1820"/>
                  </a:cubicBezTo>
                  <a:cubicBezTo>
                    <a:pt x="656" y="2987"/>
                    <a:pt x="1" y="4567"/>
                    <a:pt x="1" y="6216"/>
                  </a:cubicBezTo>
                  <a:cubicBezTo>
                    <a:pt x="1" y="7865"/>
                    <a:pt x="656" y="9446"/>
                    <a:pt x="1822" y="10612"/>
                  </a:cubicBezTo>
                  <a:cubicBezTo>
                    <a:pt x="2987" y="11777"/>
                    <a:pt x="4568" y="12432"/>
                    <a:pt x="6217" y="12432"/>
                  </a:cubicBezTo>
                  <a:cubicBezTo>
                    <a:pt x="7865" y="12432"/>
                    <a:pt x="9447" y="11777"/>
                    <a:pt x="10613" y="10612"/>
                  </a:cubicBezTo>
                  <a:cubicBezTo>
                    <a:pt x="11778" y="9446"/>
                    <a:pt x="12433" y="7865"/>
                    <a:pt x="12433" y="6216"/>
                  </a:cubicBezTo>
                  <a:cubicBezTo>
                    <a:pt x="12433" y="4567"/>
                    <a:pt x="11778" y="2987"/>
                    <a:pt x="10613" y="1820"/>
                  </a:cubicBezTo>
                  <a:cubicBezTo>
                    <a:pt x="9447" y="655"/>
                    <a:pt x="7865" y="0"/>
                    <a:pt x="6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7848848" y="4029050"/>
              <a:ext cx="143688" cy="143688"/>
            </a:xfrm>
            <a:custGeom>
              <a:avLst/>
              <a:gdLst/>
              <a:ahLst/>
              <a:cxnLst/>
              <a:rect l="l" t="t" r="r" b="b"/>
              <a:pathLst>
                <a:path w="3623" h="3623" extrusionOk="0">
                  <a:moveTo>
                    <a:pt x="1812" y="0"/>
                  </a:moveTo>
                  <a:cubicBezTo>
                    <a:pt x="812" y="0"/>
                    <a:pt x="1" y="810"/>
                    <a:pt x="1" y="1811"/>
                  </a:cubicBezTo>
                  <a:cubicBezTo>
                    <a:pt x="1" y="2811"/>
                    <a:pt x="812" y="3622"/>
                    <a:pt x="1812" y="3622"/>
                  </a:cubicBezTo>
                  <a:cubicBezTo>
                    <a:pt x="2813" y="3622"/>
                    <a:pt x="3623" y="2811"/>
                    <a:pt x="3623" y="1811"/>
                  </a:cubicBezTo>
                  <a:cubicBezTo>
                    <a:pt x="3623" y="810"/>
                    <a:pt x="2813" y="0"/>
                    <a:pt x="1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11"/>
          <p:cNvGrpSpPr/>
          <p:nvPr/>
        </p:nvGrpSpPr>
        <p:grpSpPr>
          <a:xfrm>
            <a:off x="7753916" y="1058249"/>
            <a:ext cx="277893" cy="277857"/>
            <a:chOff x="5463700" y="3939975"/>
            <a:chExt cx="194100" cy="194075"/>
          </a:xfrm>
        </p:grpSpPr>
        <p:sp>
          <p:nvSpPr>
            <p:cNvPr id="429" name="Google Shape;429;p11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11"/>
          <p:cNvGrpSpPr/>
          <p:nvPr/>
        </p:nvGrpSpPr>
        <p:grpSpPr>
          <a:xfrm>
            <a:off x="5083566" y="4469574"/>
            <a:ext cx="277893" cy="277857"/>
            <a:chOff x="5463700" y="3939975"/>
            <a:chExt cx="194100" cy="194075"/>
          </a:xfrm>
        </p:grpSpPr>
        <p:sp>
          <p:nvSpPr>
            <p:cNvPr id="438" name="Google Shape;438;p11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11"/>
          <p:cNvGrpSpPr/>
          <p:nvPr/>
        </p:nvGrpSpPr>
        <p:grpSpPr>
          <a:xfrm>
            <a:off x="2544191" y="451574"/>
            <a:ext cx="277893" cy="277857"/>
            <a:chOff x="5463700" y="3939975"/>
            <a:chExt cx="194100" cy="194075"/>
          </a:xfrm>
        </p:grpSpPr>
        <p:sp>
          <p:nvSpPr>
            <p:cNvPr id="447" name="Google Shape;447;p11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11"/>
          <p:cNvGrpSpPr/>
          <p:nvPr/>
        </p:nvGrpSpPr>
        <p:grpSpPr>
          <a:xfrm>
            <a:off x="266416" y="4416124"/>
            <a:ext cx="277893" cy="277857"/>
            <a:chOff x="5463700" y="3939975"/>
            <a:chExt cx="194100" cy="194075"/>
          </a:xfrm>
        </p:grpSpPr>
        <p:sp>
          <p:nvSpPr>
            <p:cNvPr id="456" name="Google Shape;456;p11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11"/>
          <p:cNvGrpSpPr/>
          <p:nvPr/>
        </p:nvGrpSpPr>
        <p:grpSpPr>
          <a:xfrm>
            <a:off x="8479916" y="-1"/>
            <a:ext cx="277893" cy="277857"/>
            <a:chOff x="5463700" y="3939975"/>
            <a:chExt cx="194100" cy="194075"/>
          </a:xfrm>
        </p:grpSpPr>
        <p:sp>
          <p:nvSpPr>
            <p:cNvPr id="465" name="Google Shape;465;p11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DCCFE18E-D163-4614-95E7-66128927EE77}"/>
              </a:ext>
            </a:extLst>
          </p:cNvPr>
          <p:cNvSpPr txBox="1"/>
          <p:nvPr userDrawn="1"/>
        </p:nvSpPr>
        <p:spPr>
          <a:xfrm>
            <a:off x="4262606" y="476542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EB123C-84A7-4E2D-A580-32130F0B7073}" type="slidenum">
              <a:rPr lang="en-US" altLang="ru-RU" sz="1600" smtClean="0">
                <a:solidFill>
                  <a:srgbClr val="002060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pPr/>
              <a:t>‹#›</a:t>
            </a:fld>
            <a:endParaRPr lang="ru-RU" u="none" dirty="0">
              <a:solidFill>
                <a:srgbClr val="002060"/>
              </a:solidFill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944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1E3877-C34F-4037-AB24-D9D9702D646F}"/>
              </a:ext>
            </a:extLst>
          </p:cNvPr>
          <p:cNvSpPr txBox="1"/>
          <p:nvPr userDrawn="1"/>
        </p:nvSpPr>
        <p:spPr>
          <a:xfrm>
            <a:off x="4262606" y="476542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EB123C-84A7-4E2D-A580-32130F0B7073}" type="slidenum">
              <a:rPr lang="en-US" altLang="ru-RU" sz="1600" smtClean="0">
                <a:solidFill>
                  <a:srgbClr val="002060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pPr/>
              <a:t>‹#›</a:t>
            </a:fld>
            <a:endParaRPr lang="ru-RU" u="none" dirty="0">
              <a:solidFill>
                <a:srgbClr val="002060"/>
              </a:solidFill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401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title" idx="2" hasCustomPrompt="1"/>
          </p:nvPr>
        </p:nvSpPr>
        <p:spPr>
          <a:xfrm>
            <a:off x="1512875" y="135744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7" name="Google Shape;477;p13"/>
          <p:cNvSpPr txBox="1">
            <a:spLocks noGrp="1"/>
          </p:cNvSpPr>
          <p:nvPr>
            <p:ph type="title" idx="3" hasCustomPrompt="1"/>
          </p:nvPr>
        </p:nvSpPr>
        <p:spPr>
          <a:xfrm>
            <a:off x="1512875" y="279087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8" name="Google Shape;47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35744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9" name="Google Shape;47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279087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0" name="Google Shape;480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25" y="135744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1" name="Google Shape;481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25" y="279087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862325" y="1909950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8"/>
          </p:nvPr>
        </p:nvSpPr>
        <p:spPr>
          <a:xfrm>
            <a:off x="3554100" y="1909950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9"/>
          </p:nvPr>
        </p:nvSpPr>
        <p:spPr>
          <a:xfrm>
            <a:off x="6260875" y="1909950"/>
            <a:ext cx="2020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13"/>
          </p:nvPr>
        </p:nvSpPr>
        <p:spPr>
          <a:xfrm>
            <a:off x="862325" y="3343425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14"/>
          </p:nvPr>
        </p:nvSpPr>
        <p:spPr>
          <a:xfrm>
            <a:off x="3563400" y="3343425"/>
            <a:ext cx="20172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15"/>
          </p:nvPr>
        </p:nvSpPr>
        <p:spPr>
          <a:xfrm>
            <a:off x="6260875" y="3343425"/>
            <a:ext cx="2020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8" name="Google Shape;488;p13"/>
          <p:cNvSpPr/>
          <p:nvPr/>
        </p:nvSpPr>
        <p:spPr>
          <a:xfrm rot="-772022">
            <a:off x="-1404266" y="2464309"/>
            <a:ext cx="3067678" cy="3433392"/>
          </a:xfrm>
          <a:custGeom>
            <a:avLst/>
            <a:gdLst/>
            <a:ahLst/>
            <a:cxnLst/>
            <a:rect l="l" t="t" r="r" b="b"/>
            <a:pathLst>
              <a:path w="50631" h="56667" extrusionOk="0">
                <a:moveTo>
                  <a:pt x="1" y="1"/>
                </a:moveTo>
                <a:lnTo>
                  <a:pt x="1406" y="56667"/>
                </a:lnTo>
                <a:lnTo>
                  <a:pt x="50114" y="56667"/>
                </a:lnTo>
                <a:cubicBezTo>
                  <a:pt x="50485" y="52223"/>
                  <a:pt x="50631" y="47087"/>
                  <a:pt x="47355" y="44059"/>
                </a:cubicBezTo>
                <a:cubicBezTo>
                  <a:pt x="44737" y="41639"/>
                  <a:pt x="40663" y="41344"/>
                  <a:pt x="38045" y="38925"/>
                </a:cubicBezTo>
                <a:cubicBezTo>
                  <a:pt x="35640" y="36702"/>
                  <a:pt x="34982" y="33131"/>
                  <a:pt x="35221" y="29865"/>
                </a:cubicBezTo>
                <a:cubicBezTo>
                  <a:pt x="35460" y="26601"/>
                  <a:pt x="36450" y="23432"/>
                  <a:pt x="36777" y="20176"/>
                </a:cubicBezTo>
                <a:cubicBezTo>
                  <a:pt x="37105" y="16918"/>
                  <a:pt x="36652" y="13350"/>
                  <a:pt x="34436" y="10941"/>
                </a:cubicBezTo>
                <a:cubicBezTo>
                  <a:pt x="32324" y="8645"/>
                  <a:pt x="29075" y="7885"/>
                  <a:pt x="25901" y="7885"/>
                </a:cubicBezTo>
                <a:cubicBezTo>
                  <a:pt x="25344" y="7885"/>
                  <a:pt x="24789" y="7909"/>
                  <a:pt x="24244" y="7951"/>
                </a:cubicBezTo>
                <a:cubicBezTo>
                  <a:pt x="21025" y="8203"/>
                  <a:pt x="17830" y="8987"/>
                  <a:pt x="14617" y="8987"/>
                </a:cubicBezTo>
                <a:cubicBezTo>
                  <a:pt x="14180" y="8987"/>
                  <a:pt x="13743" y="8972"/>
                  <a:pt x="13306" y="8940"/>
                </a:cubicBezTo>
                <a:cubicBezTo>
                  <a:pt x="7731" y="8529"/>
                  <a:pt x="2489" y="500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3"/>
          <p:cNvSpPr/>
          <p:nvPr/>
        </p:nvSpPr>
        <p:spPr>
          <a:xfrm rot="-772022">
            <a:off x="-1675445" y="2755276"/>
            <a:ext cx="3067678" cy="3433513"/>
          </a:xfrm>
          <a:custGeom>
            <a:avLst/>
            <a:gdLst/>
            <a:ahLst/>
            <a:cxnLst/>
            <a:rect l="l" t="t" r="r" b="b"/>
            <a:pathLst>
              <a:path w="50631" h="56669" fill="none" extrusionOk="0">
                <a:moveTo>
                  <a:pt x="0" y="1"/>
                </a:moveTo>
                <a:cubicBezTo>
                  <a:pt x="2488" y="5007"/>
                  <a:pt x="7731" y="8531"/>
                  <a:pt x="13306" y="8942"/>
                </a:cubicBezTo>
                <a:cubicBezTo>
                  <a:pt x="16963" y="9211"/>
                  <a:pt x="20588" y="8237"/>
                  <a:pt x="24243" y="7952"/>
                </a:cubicBezTo>
                <a:cubicBezTo>
                  <a:pt x="27900" y="7666"/>
                  <a:pt x="31953" y="8243"/>
                  <a:pt x="34437" y="10942"/>
                </a:cubicBezTo>
                <a:cubicBezTo>
                  <a:pt x="36653" y="13351"/>
                  <a:pt x="37105" y="16919"/>
                  <a:pt x="36777" y="20176"/>
                </a:cubicBezTo>
                <a:cubicBezTo>
                  <a:pt x="36449" y="23432"/>
                  <a:pt x="35460" y="26602"/>
                  <a:pt x="35221" y="29866"/>
                </a:cubicBezTo>
                <a:cubicBezTo>
                  <a:pt x="34981" y="33131"/>
                  <a:pt x="35640" y="36703"/>
                  <a:pt x="38044" y="38925"/>
                </a:cubicBezTo>
                <a:cubicBezTo>
                  <a:pt x="40662" y="41346"/>
                  <a:pt x="44737" y="41640"/>
                  <a:pt x="47355" y="44061"/>
                </a:cubicBezTo>
                <a:cubicBezTo>
                  <a:pt x="50631" y="47087"/>
                  <a:pt x="50484" y="52224"/>
                  <a:pt x="50113" y="56668"/>
                </a:cubicBezTo>
                <a:lnTo>
                  <a:pt x="1406" y="56668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13"/>
          <p:cNvGrpSpPr/>
          <p:nvPr/>
        </p:nvGrpSpPr>
        <p:grpSpPr>
          <a:xfrm rot="4426304">
            <a:off x="8283409" y="4282947"/>
            <a:ext cx="768584" cy="768420"/>
            <a:chOff x="7578900" y="348800"/>
            <a:chExt cx="849989" cy="849807"/>
          </a:xfrm>
        </p:grpSpPr>
        <p:sp>
          <p:nvSpPr>
            <p:cNvPr id="491" name="Google Shape;491;p13"/>
            <p:cNvSpPr/>
            <p:nvPr/>
          </p:nvSpPr>
          <p:spPr>
            <a:xfrm>
              <a:off x="7578900" y="348800"/>
              <a:ext cx="745100" cy="736009"/>
            </a:xfrm>
            <a:custGeom>
              <a:avLst/>
              <a:gdLst/>
              <a:ahLst/>
              <a:cxnLst/>
              <a:rect l="l" t="t" r="r" b="b"/>
              <a:pathLst>
                <a:path w="24748" h="24444" extrusionOk="0">
                  <a:moveTo>
                    <a:pt x="11077" y="0"/>
                  </a:moveTo>
                  <a:cubicBezTo>
                    <a:pt x="8682" y="0"/>
                    <a:pt x="6280" y="857"/>
                    <a:pt x="4369" y="2591"/>
                  </a:cubicBezTo>
                  <a:cubicBezTo>
                    <a:pt x="314" y="6272"/>
                    <a:pt x="1" y="12626"/>
                    <a:pt x="3675" y="16686"/>
                  </a:cubicBezTo>
                  <a:cubicBezTo>
                    <a:pt x="5304" y="18485"/>
                    <a:pt x="7436" y="19552"/>
                    <a:pt x="9663" y="19869"/>
                  </a:cubicBezTo>
                  <a:cubicBezTo>
                    <a:pt x="12487" y="20271"/>
                    <a:pt x="15164" y="21379"/>
                    <a:pt x="17518" y="22991"/>
                  </a:cubicBezTo>
                  <a:lnTo>
                    <a:pt x="19637" y="24443"/>
                  </a:lnTo>
                  <a:lnTo>
                    <a:pt x="24747" y="19755"/>
                  </a:lnTo>
                  <a:lnTo>
                    <a:pt x="23460" y="17480"/>
                  </a:lnTo>
                  <a:cubicBezTo>
                    <a:pt x="22034" y="14955"/>
                    <a:pt x="21249" y="12134"/>
                    <a:pt x="21036" y="9243"/>
                  </a:cubicBezTo>
                  <a:cubicBezTo>
                    <a:pt x="20877" y="7081"/>
                    <a:pt x="20017" y="4957"/>
                    <a:pt x="18438" y="3236"/>
                  </a:cubicBezTo>
                  <a:cubicBezTo>
                    <a:pt x="16469" y="1089"/>
                    <a:pt x="13777" y="0"/>
                    <a:pt x="11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8170145" y="943214"/>
              <a:ext cx="258744" cy="255393"/>
            </a:xfrm>
            <a:custGeom>
              <a:avLst/>
              <a:gdLst/>
              <a:ahLst/>
              <a:cxnLst/>
              <a:rect l="l" t="t" r="r" b="b"/>
              <a:pathLst>
                <a:path w="8594" h="8482" extrusionOk="0">
                  <a:moveTo>
                    <a:pt x="5135" y="0"/>
                  </a:moveTo>
                  <a:lnTo>
                    <a:pt x="1" y="4710"/>
                  </a:lnTo>
                  <a:lnTo>
                    <a:pt x="3458" y="8481"/>
                  </a:lnTo>
                  <a:lnTo>
                    <a:pt x="8594" y="3771"/>
                  </a:lnTo>
                  <a:lnTo>
                    <a:pt x="51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7738266" y="505217"/>
              <a:ext cx="508546" cy="494647"/>
            </a:xfrm>
            <a:custGeom>
              <a:avLst/>
              <a:gdLst/>
              <a:ahLst/>
              <a:cxnLst/>
              <a:rect l="l" t="t" r="r" b="b"/>
              <a:pathLst>
                <a:path w="16891" h="16428" extrusionOk="0">
                  <a:moveTo>
                    <a:pt x="4724" y="1716"/>
                  </a:moveTo>
                  <a:lnTo>
                    <a:pt x="4724" y="1716"/>
                  </a:lnTo>
                  <a:cubicBezTo>
                    <a:pt x="4821" y="1722"/>
                    <a:pt x="4915" y="1739"/>
                    <a:pt x="5007" y="1766"/>
                  </a:cubicBezTo>
                  <a:cubicBezTo>
                    <a:pt x="5276" y="1847"/>
                    <a:pt x="5541" y="2021"/>
                    <a:pt x="5786" y="2198"/>
                  </a:cubicBezTo>
                  <a:cubicBezTo>
                    <a:pt x="6139" y="2454"/>
                    <a:pt x="6530" y="2769"/>
                    <a:pt x="6754" y="3177"/>
                  </a:cubicBezTo>
                  <a:cubicBezTo>
                    <a:pt x="6891" y="3430"/>
                    <a:pt x="6937" y="3714"/>
                    <a:pt x="6874" y="3922"/>
                  </a:cubicBezTo>
                  <a:cubicBezTo>
                    <a:pt x="6840" y="4031"/>
                    <a:pt x="6780" y="4109"/>
                    <a:pt x="6692" y="4154"/>
                  </a:cubicBezTo>
                  <a:cubicBezTo>
                    <a:pt x="6632" y="4185"/>
                    <a:pt x="6565" y="4199"/>
                    <a:pt x="6492" y="4199"/>
                  </a:cubicBezTo>
                  <a:cubicBezTo>
                    <a:pt x="6167" y="4199"/>
                    <a:pt x="5748" y="3909"/>
                    <a:pt x="5465" y="3576"/>
                  </a:cubicBezTo>
                  <a:cubicBezTo>
                    <a:pt x="4995" y="3023"/>
                    <a:pt x="4734" y="2329"/>
                    <a:pt x="4724" y="1716"/>
                  </a:cubicBezTo>
                  <a:close/>
                  <a:moveTo>
                    <a:pt x="2397" y="4425"/>
                  </a:moveTo>
                  <a:lnTo>
                    <a:pt x="2397" y="4425"/>
                  </a:lnTo>
                  <a:cubicBezTo>
                    <a:pt x="3062" y="4632"/>
                    <a:pt x="3724" y="5140"/>
                    <a:pt x="4119" y="5784"/>
                  </a:cubicBezTo>
                  <a:cubicBezTo>
                    <a:pt x="4337" y="6137"/>
                    <a:pt x="4435" y="6538"/>
                    <a:pt x="4372" y="6802"/>
                  </a:cubicBezTo>
                  <a:cubicBezTo>
                    <a:pt x="4343" y="6920"/>
                    <a:pt x="4284" y="7006"/>
                    <a:pt x="4196" y="7061"/>
                  </a:cubicBezTo>
                  <a:cubicBezTo>
                    <a:pt x="4130" y="7101"/>
                    <a:pt x="4049" y="7120"/>
                    <a:pt x="3960" y="7120"/>
                  </a:cubicBezTo>
                  <a:cubicBezTo>
                    <a:pt x="3738" y="7120"/>
                    <a:pt x="3464" y="7001"/>
                    <a:pt x="3238" y="6792"/>
                  </a:cubicBezTo>
                  <a:cubicBezTo>
                    <a:pt x="2974" y="6547"/>
                    <a:pt x="2768" y="6203"/>
                    <a:pt x="2612" y="5741"/>
                  </a:cubicBezTo>
                  <a:cubicBezTo>
                    <a:pt x="2460" y="5295"/>
                    <a:pt x="2392" y="4849"/>
                    <a:pt x="2397" y="4425"/>
                  </a:cubicBezTo>
                  <a:close/>
                  <a:moveTo>
                    <a:pt x="6219" y="0"/>
                  </a:moveTo>
                  <a:cubicBezTo>
                    <a:pt x="5603" y="0"/>
                    <a:pt x="5052" y="272"/>
                    <a:pt x="4768" y="778"/>
                  </a:cubicBezTo>
                  <a:cubicBezTo>
                    <a:pt x="4643" y="1000"/>
                    <a:pt x="4574" y="1261"/>
                    <a:pt x="4558" y="1543"/>
                  </a:cubicBezTo>
                  <a:cubicBezTo>
                    <a:pt x="4389" y="1552"/>
                    <a:pt x="4212" y="1588"/>
                    <a:pt x="4027" y="1653"/>
                  </a:cubicBezTo>
                  <a:cubicBezTo>
                    <a:pt x="2976" y="2014"/>
                    <a:pt x="2321" y="3014"/>
                    <a:pt x="2234" y="4203"/>
                  </a:cubicBezTo>
                  <a:cubicBezTo>
                    <a:pt x="2077" y="4168"/>
                    <a:pt x="1920" y="4149"/>
                    <a:pt x="1768" y="4149"/>
                  </a:cubicBezTo>
                  <a:cubicBezTo>
                    <a:pt x="1760" y="4149"/>
                    <a:pt x="1751" y="4149"/>
                    <a:pt x="1743" y="4149"/>
                  </a:cubicBezTo>
                  <a:cubicBezTo>
                    <a:pt x="819" y="4161"/>
                    <a:pt x="118" y="4850"/>
                    <a:pt x="76" y="5788"/>
                  </a:cubicBezTo>
                  <a:cubicBezTo>
                    <a:pt x="1" y="7501"/>
                    <a:pt x="2222" y="9138"/>
                    <a:pt x="3734" y="9820"/>
                  </a:cubicBezTo>
                  <a:cubicBezTo>
                    <a:pt x="4547" y="10188"/>
                    <a:pt x="5384" y="10441"/>
                    <a:pt x="6194" y="10686"/>
                  </a:cubicBezTo>
                  <a:cubicBezTo>
                    <a:pt x="7019" y="10934"/>
                    <a:pt x="7871" y="11193"/>
                    <a:pt x="8693" y="11570"/>
                  </a:cubicBezTo>
                  <a:cubicBezTo>
                    <a:pt x="10437" y="12371"/>
                    <a:pt x="14311" y="14745"/>
                    <a:pt x="15496" y="16428"/>
                  </a:cubicBezTo>
                  <a:lnTo>
                    <a:pt x="15637" y="16328"/>
                  </a:lnTo>
                  <a:cubicBezTo>
                    <a:pt x="14434" y="14621"/>
                    <a:pt x="10523" y="12221"/>
                    <a:pt x="8765" y="11413"/>
                  </a:cubicBezTo>
                  <a:cubicBezTo>
                    <a:pt x="7932" y="11031"/>
                    <a:pt x="7075" y="10771"/>
                    <a:pt x="6244" y="10520"/>
                  </a:cubicBezTo>
                  <a:cubicBezTo>
                    <a:pt x="5440" y="10278"/>
                    <a:pt x="4608" y="10026"/>
                    <a:pt x="3804" y="9664"/>
                  </a:cubicBezTo>
                  <a:cubicBezTo>
                    <a:pt x="2336" y="9001"/>
                    <a:pt x="177" y="7423"/>
                    <a:pt x="248" y="5795"/>
                  </a:cubicBezTo>
                  <a:cubicBezTo>
                    <a:pt x="286" y="4952"/>
                    <a:pt x="916" y="4333"/>
                    <a:pt x="1745" y="4323"/>
                  </a:cubicBezTo>
                  <a:cubicBezTo>
                    <a:pt x="1753" y="4323"/>
                    <a:pt x="1761" y="4322"/>
                    <a:pt x="1770" y="4322"/>
                  </a:cubicBezTo>
                  <a:cubicBezTo>
                    <a:pt x="1917" y="4322"/>
                    <a:pt x="2072" y="4342"/>
                    <a:pt x="2226" y="4378"/>
                  </a:cubicBezTo>
                  <a:cubicBezTo>
                    <a:pt x="2214" y="4836"/>
                    <a:pt x="2285" y="5317"/>
                    <a:pt x="2449" y="5797"/>
                  </a:cubicBezTo>
                  <a:cubicBezTo>
                    <a:pt x="2614" y="6287"/>
                    <a:pt x="2834" y="6653"/>
                    <a:pt x="3121" y="6919"/>
                  </a:cubicBezTo>
                  <a:cubicBezTo>
                    <a:pt x="3352" y="7133"/>
                    <a:pt x="3674" y="7294"/>
                    <a:pt x="3962" y="7294"/>
                  </a:cubicBezTo>
                  <a:cubicBezTo>
                    <a:pt x="4078" y="7294"/>
                    <a:pt x="4189" y="7268"/>
                    <a:pt x="4286" y="7208"/>
                  </a:cubicBezTo>
                  <a:cubicBezTo>
                    <a:pt x="4415" y="7130"/>
                    <a:pt x="4500" y="7006"/>
                    <a:pt x="4540" y="6843"/>
                  </a:cubicBezTo>
                  <a:cubicBezTo>
                    <a:pt x="4615" y="6531"/>
                    <a:pt x="4510" y="6090"/>
                    <a:pt x="4266" y="5693"/>
                  </a:cubicBezTo>
                  <a:cubicBezTo>
                    <a:pt x="3842" y="5002"/>
                    <a:pt x="3124" y="4460"/>
                    <a:pt x="2404" y="4248"/>
                  </a:cubicBezTo>
                  <a:cubicBezTo>
                    <a:pt x="2477" y="3112"/>
                    <a:pt x="3091" y="2156"/>
                    <a:pt x="4082" y="1816"/>
                  </a:cubicBezTo>
                  <a:cubicBezTo>
                    <a:pt x="4248" y="1759"/>
                    <a:pt x="4405" y="1726"/>
                    <a:pt x="4553" y="1716"/>
                  </a:cubicBezTo>
                  <a:cubicBezTo>
                    <a:pt x="4564" y="2371"/>
                    <a:pt x="4839" y="3106"/>
                    <a:pt x="5333" y="3687"/>
                  </a:cubicBezTo>
                  <a:cubicBezTo>
                    <a:pt x="5652" y="4063"/>
                    <a:pt x="6113" y="4371"/>
                    <a:pt x="6498" y="4371"/>
                  </a:cubicBezTo>
                  <a:cubicBezTo>
                    <a:pt x="6595" y="4371"/>
                    <a:pt x="6688" y="4351"/>
                    <a:pt x="6772" y="4308"/>
                  </a:cubicBezTo>
                  <a:cubicBezTo>
                    <a:pt x="6900" y="4242"/>
                    <a:pt x="6992" y="4126"/>
                    <a:pt x="7039" y="3973"/>
                  </a:cubicBezTo>
                  <a:cubicBezTo>
                    <a:pt x="7116" y="3722"/>
                    <a:pt x="7064" y="3385"/>
                    <a:pt x="6904" y="3094"/>
                  </a:cubicBezTo>
                  <a:cubicBezTo>
                    <a:pt x="6666" y="2657"/>
                    <a:pt x="6257" y="2326"/>
                    <a:pt x="5887" y="2059"/>
                  </a:cubicBezTo>
                  <a:cubicBezTo>
                    <a:pt x="5629" y="1873"/>
                    <a:pt x="5350" y="1688"/>
                    <a:pt x="5057" y="1602"/>
                  </a:cubicBezTo>
                  <a:cubicBezTo>
                    <a:pt x="4949" y="1569"/>
                    <a:pt x="4840" y="1549"/>
                    <a:pt x="4728" y="1544"/>
                  </a:cubicBezTo>
                  <a:cubicBezTo>
                    <a:pt x="4745" y="1293"/>
                    <a:pt x="4808" y="1060"/>
                    <a:pt x="4918" y="863"/>
                  </a:cubicBezTo>
                  <a:cubicBezTo>
                    <a:pt x="5171" y="414"/>
                    <a:pt x="5664" y="173"/>
                    <a:pt x="6218" y="173"/>
                  </a:cubicBezTo>
                  <a:cubicBezTo>
                    <a:pt x="6556" y="173"/>
                    <a:pt x="6916" y="262"/>
                    <a:pt x="7258" y="448"/>
                  </a:cubicBezTo>
                  <a:cubicBezTo>
                    <a:pt x="8179" y="945"/>
                    <a:pt x="8742" y="1928"/>
                    <a:pt x="8995" y="2470"/>
                  </a:cubicBezTo>
                  <a:cubicBezTo>
                    <a:pt x="9245" y="3003"/>
                    <a:pt x="9423" y="3559"/>
                    <a:pt x="9596" y="4098"/>
                  </a:cubicBezTo>
                  <a:cubicBezTo>
                    <a:pt x="9686" y="4379"/>
                    <a:pt x="9779" y="4670"/>
                    <a:pt x="9882" y="4956"/>
                  </a:cubicBezTo>
                  <a:cubicBezTo>
                    <a:pt x="10987" y="8029"/>
                    <a:pt x="14570" y="12901"/>
                    <a:pt x="16762" y="15378"/>
                  </a:cubicBezTo>
                  <a:lnTo>
                    <a:pt x="16891" y="15265"/>
                  </a:lnTo>
                  <a:cubicBezTo>
                    <a:pt x="14709" y="12797"/>
                    <a:pt x="11143" y="7948"/>
                    <a:pt x="10044" y="4897"/>
                  </a:cubicBezTo>
                  <a:cubicBezTo>
                    <a:pt x="9943" y="4614"/>
                    <a:pt x="9850" y="4325"/>
                    <a:pt x="9760" y="4045"/>
                  </a:cubicBezTo>
                  <a:cubicBezTo>
                    <a:pt x="9586" y="3501"/>
                    <a:pt x="9405" y="2939"/>
                    <a:pt x="9151" y="2397"/>
                  </a:cubicBezTo>
                  <a:cubicBezTo>
                    <a:pt x="8889" y="1835"/>
                    <a:pt x="8304" y="816"/>
                    <a:pt x="7341" y="296"/>
                  </a:cubicBezTo>
                  <a:cubicBezTo>
                    <a:pt x="6972" y="96"/>
                    <a:pt x="6584" y="0"/>
                    <a:pt x="6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7793365" y="391133"/>
              <a:ext cx="367342" cy="165846"/>
            </a:xfrm>
            <a:custGeom>
              <a:avLst/>
              <a:gdLst/>
              <a:ahLst/>
              <a:cxnLst/>
              <a:rect l="l" t="t" r="r" b="b"/>
              <a:pathLst>
                <a:path w="12201" h="5508" extrusionOk="0">
                  <a:moveTo>
                    <a:pt x="3818" y="0"/>
                  </a:moveTo>
                  <a:cubicBezTo>
                    <a:pt x="1615" y="0"/>
                    <a:pt x="17" y="850"/>
                    <a:pt x="0" y="859"/>
                  </a:cubicBezTo>
                  <a:lnTo>
                    <a:pt x="82" y="1011"/>
                  </a:lnTo>
                  <a:cubicBezTo>
                    <a:pt x="98" y="1002"/>
                    <a:pt x="1663" y="173"/>
                    <a:pt x="3821" y="173"/>
                  </a:cubicBezTo>
                  <a:cubicBezTo>
                    <a:pt x="3933" y="173"/>
                    <a:pt x="4047" y="175"/>
                    <a:pt x="4162" y="180"/>
                  </a:cubicBezTo>
                  <a:cubicBezTo>
                    <a:pt x="6315" y="267"/>
                    <a:pt x="9431" y="1264"/>
                    <a:pt x="12054" y="5507"/>
                  </a:cubicBezTo>
                  <a:lnTo>
                    <a:pt x="12200" y="5417"/>
                  </a:lnTo>
                  <a:cubicBezTo>
                    <a:pt x="9537" y="1108"/>
                    <a:pt x="6363" y="97"/>
                    <a:pt x="4169" y="8"/>
                  </a:cubicBezTo>
                  <a:cubicBezTo>
                    <a:pt x="4050" y="3"/>
                    <a:pt x="3933" y="0"/>
                    <a:pt x="3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8208052" y="1023636"/>
              <a:ext cx="114950" cy="105987"/>
            </a:xfrm>
            <a:custGeom>
              <a:avLst/>
              <a:gdLst/>
              <a:ahLst/>
              <a:cxnLst/>
              <a:rect l="l" t="t" r="r" b="b"/>
              <a:pathLst>
                <a:path w="3818" h="3520" extrusionOk="0">
                  <a:moveTo>
                    <a:pt x="3700" y="0"/>
                  </a:moveTo>
                  <a:lnTo>
                    <a:pt x="0" y="3392"/>
                  </a:lnTo>
                  <a:lnTo>
                    <a:pt x="116" y="3519"/>
                  </a:lnTo>
                  <a:lnTo>
                    <a:pt x="3817" y="128"/>
                  </a:lnTo>
                  <a:lnTo>
                    <a:pt x="3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8220397" y="1037095"/>
              <a:ext cx="114950" cy="106017"/>
            </a:xfrm>
            <a:custGeom>
              <a:avLst/>
              <a:gdLst/>
              <a:ahLst/>
              <a:cxnLst/>
              <a:rect l="l" t="t" r="r" b="b"/>
              <a:pathLst>
                <a:path w="3818" h="3521" extrusionOk="0">
                  <a:moveTo>
                    <a:pt x="3701" y="1"/>
                  </a:moveTo>
                  <a:lnTo>
                    <a:pt x="1" y="3393"/>
                  </a:lnTo>
                  <a:lnTo>
                    <a:pt x="118" y="3520"/>
                  </a:lnTo>
                  <a:lnTo>
                    <a:pt x="3818" y="129"/>
                  </a:lnTo>
                  <a:lnTo>
                    <a:pt x="3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8232772" y="1050584"/>
              <a:ext cx="114950" cy="106017"/>
            </a:xfrm>
            <a:custGeom>
              <a:avLst/>
              <a:gdLst/>
              <a:ahLst/>
              <a:cxnLst/>
              <a:rect l="l" t="t" r="r" b="b"/>
              <a:pathLst>
                <a:path w="3818" h="3521" extrusionOk="0">
                  <a:moveTo>
                    <a:pt x="3702" y="1"/>
                  </a:moveTo>
                  <a:lnTo>
                    <a:pt x="1" y="3393"/>
                  </a:lnTo>
                  <a:lnTo>
                    <a:pt x="117" y="3521"/>
                  </a:lnTo>
                  <a:lnTo>
                    <a:pt x="3818" y="129"/>
                  </a:lnTo>
                  <a:lnTo>
                    <a:pt x="3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3"/>
          <p:cNvGrpSpPr/>
          <p:nvPr/>
        </p:nvGrpSpPr>
        <p:grpSpPr>
          <a:xfrm rot="-684390">
            <a:off x="181540" y="263704"/>
            <a:ext cx="692391" cy="692391"/>
            <a:chOff x="830143" y="3583770"/>
            <a:chExt cx="849987" cy="849987"/>
          </a:xfrm>
        </p:grpSpPr>
        <p:sp>
          <p:nvSpPr>
            <p:cNvPr id="499" name="Google Shape;499;p13"/>
            <p:cNvSpPr/>
            <p:nvPr/>
          </p:nvSpPr>
          <p:spPr>
            <a:xfrm>
              <a:off x="830143" y="3583770"/>
              <a:ext cx="849987" cy="849987"/>
            </a:xfrm>
            <a:custGeom>
              <a:avLst/>
              <a:gdLst/>
              <a:ahLst/>
              <a:cxnLst/>
              <a:rect l="l" t="t" r="r" b="b"/>
              <a:pathLst>
                <a:path w="17117" h="17117" extrusionOk="0">
                  <a:moveTo>
                    <a:pt x="8558" y="1"/>
                  </a:moveTo>
                  <a:cubicBezTo>
                    <a:pt x="6289" y="1"/>
                    <a:pt x="4113" y="903"/>
                    <a:pt x="2507" y="2507"/>
                  </a:cubicBezTo>
                  <a:cubicBezTo>
                    <a:pt x="902" y="4113"/>
                    <a:pt x="0" y="6289"/>
                    <a:pt x="0" y="8559"/>
                  </a:cubicBezTo>
                  <a:cubicBezTo>
                    <a:pt x="0" y="10829"/>
                    <a:pt x="902" y="13005"/>
                    <a:pt x="2507" y="14610"/>
                  </a:cubicBezTo>
                  <a:cubicBezTo>
                    <a:pt x="4113" y="16215"/>
                    <a:pt x="6289" y="17116"/>
                    <a:pt x="8558" y="17116"/>
                  </a:cubicBezTo>
                  <a:cubicBezTo>
                    <a:pt x="10829" y="17116"/>
                    <a:pt x="13005" y="16215"/>
                    <a:pt x="14610" y="14610"/>
                  </a:cubicBezTo>
                  <a:cubicBezTo>
                    <a:pt x="16215" y="13005"/>
                    <a:pt x="17116" y="10829"/>
                    <a:pt x="17116" y="8559"/>
                  </a:cubicBezTo>
                  <a:cubicBezTo>
                    <a:pt x="17116" y="6289"/>
                    <a:pt x="16215" y="4113"/>
                    <a:pt x="14610" y="2507"/>
                  </a:cubicBezTo>
                  <a:cubicBezTo>
                    <a:pt x="13005" y="903"/>
                    <a:pt x="10829" y="1"/>
                    <a:pt x="8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1074375" y="3730773"/>
              <a:ext cx="361525" cy="555971"/>
            </a:xfrm>
            <a:custGeom>
              <a:avLst/>
              <a:gdLst/>
              <a:ahLst/>
              <a:cxnLst/>
              <a:rect l="l" t="t" r="r" b="b"/>
              <a:pathLst>
                <a:path w="7280" h="13292" extrusionOk="0">
                  <a:moveTo>
                    <a:pt x="3639" y="1"/>
                  </a:moveTo>
                  <a:lnTo>
                    <a:pt x="0" y="6305"/>
                  </a:lnTo>
                  <a:lnTo>
                    <a:pt x="1984" y="6305"/>
                  </a:lnTo>
                  <a:lnTo>
                    <a:pt x="1984" y="13291"/>
                  </a:lnTo>
                  <a:lnTo>
                    <a:pt x="5229" y="13291"/>
                  </a:lnTo>
                  <a:lnTo>
                    <a:pt x="5229" y="6305"/>
                  </a:lnTo>
                  <a:lnTo>
                    <a:pt x="7279" y="6305"/>
                  </a:lnTo>
                  <a:lnTo>
                    <a:pt x="36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13"/>
          <p:cNvSpPr/>
          <p:nvPr/>
        </p:nvSpPr>
        <p:spPr>
          <a:xfrm rot="295513">
            <a:off x="8055283" y="-72347"/>
            <a:ext cx="2597693" cy="3416834"/>
          </a:xfrm>
          <a:custGeom>
            <a:avLst/>
            <a:gdLst/>
            <a:ahLst/>
            <a:cxnLst/>
            <a:rect l="l" t="t" r="r" b="b"/>
            <a:pathLst>
              <a:path w="39076" h="51398" extrusionOk="0">
                <a:moveTo>
                  <a:pt x="195" y="1"/>
                </a:moveTo>
                <a:lnTo>
                  <a:pt x="517" y="4523"/>
                </a:lnTo>
                <a:cubicBezTo>
                  <a:pt x="1" y="5992"/>
                  <a:pt x="1203" y="7545"/>
                  <a:pt x="2576" y="8282"/>
                </a:cubicBezTo>
                <a:cubicBezTo>
                  <a:pt x="3948" y="9019"/>
                  <a:pt x="5549" y="9299"/>
                  <a:pt x="6840" y="10171"/>
                </a:cubicBezTo>
                <a:cubicBezTo>
                  <a:pt x="10794" y="12844"/>
                  <a:pt x="8743" y="16952"/>
                  <a:pt x="7220" y="20301"/>
                </a:cubicBezTo>
                <a:cubicBezTo>
                  <a:pt x="6423" y="22053"/>
                  <a:pt x="5979" y="24251"/>
                  <a:pt x="7124" y="25795"/>
                </a:cubicBezTo>
                <a:cubicBezTo>
                  <a:pt x="8331" y="27424"/>
                  <a:pt x="10447" y="27783"/>
                  <a:pt x="12612" y="27783"/>
                </a:cubicBezTo>
                <a:cubicBezTo>
                  <a:pt x="14322" y="27783"/>
                  <a:pt x="16063" y="27559"/>
                  <a:pt x="17410" y="27558"/>
                </a:cubicBezTo>
                <a:cubicBezTo>
                  <a:pt x="17412" y="27558"/>
                  <a:pt x="17413" y="27558"/>
                  <a:pt x="17415" y="27558"/>
                </a:cubicBezTo>
                <a:cubicBezTo>
                  <a:pt x="24702" y="27558"/>
                  <a:pt x="31076" y="34144"/>
                  <a:pt x="25871" y="41285"/>
                </a:cubicBezTo>
                <a:cubicBezTo>
                  <a:pt x="24290" y="43453"/>
                  <a:pt x="21709" y="45468"/>
                  <a:pt x="22128" y="48119"/>
                </a:cubicBezTo>
                <a:cubicBezTo>
                  <a:pt x="22515" y="50566"/>
                  <a:pt x="23971" y="51397"/>
                  <a:pt x="25721" y="51397"/>
                </a:cubicBezTo>
                <a:cubicBezTo>
                  <a:pt x="26951" y="51397"/>
                  <a:pt x="28325" y="50986"/>
                  <a:pt x="29575" y="50437"/>
                </a:cubicBezTo>
                <a:cubicBezTo>
                  <a:pt x="31715" y="49495"/>
                  <a:pt x="37277" y="47063"/>
                  <a:pt x="38377" y="44861"/>
                </a:cubicBezTo>
                <a:cubicBezTo>
                  <a:pt x="39076" y="43463"/>
                  <a:pt x="38410" y="40056"/>
                  <a:pt x="38410" y="38537"/>
                </a:cubicBezTo>
                <a:lnTo>
                  <a:pt x="38410" y="28086"/>
                </a:lnTo>
                <a:lnTo>
                  <a:pt x="3841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3"/>
          <p:cNvSpPr/>
          <p:nvPr/>
        </p:nvSpPr>
        <p:spPr>
          <a:xfrm rot="295513">
            <a:off x="8000504" y="-301854"/>
            <a:ext cx="2597759" cy="3475800"/>
          </a:xfrm>
          <a:custGeom>
            <a:avLst/>
            <a:gdLst/>
            <a:ahLst/>
            <a:cxnLst/>
            <a:rect l="l" t="t" r="r" b="b"/>
            <a:pathLst>
              <a:path w="39077" h="52285" fill="none" extrusionOk="0">
                <a:moveTo>
                  <a:pt x="516" y="4522"/>
                </a:moveTo>
                <a:cubicBezTo>
                  <a:pt x="0" y="5992"/>
                  <a:pt x="1203" y="7545"/>
                  <a:pt x="2576" y="8281"/>
                </a:cubicBezTo>
                <a:cubicBezTo>
                  <a:pt x="3948" y="9019"/>
                  <a:pt x="5549" y="9299"/>
                  <a:pt x="6839" y="10171"/>
                </a:cubicBezTo>
                <a:cubicBezTo>
                  <a:pt x="10794" y="12844"/>
                  <a:pt x="8742" y="16951"/>
                  <a:pt x="7219" y="20301"/>
                </a:cubicBezTo>
                <a:cubicBezTo>
                  <a:pt x="6424" y="22053"/>
                  <a:pt x="5978" y="24250"/>
                  <a:pt x="7125" y="25795"/>
                </a:cubicBezTo>
                <a:cubicBezTo>
                  <a:pt x="9286" y="28709"/>
                  <a:pt x="14359" y="27558"/>
                  <a:pt x="17410" y="27558"/>
                </a:cubicBezTo>
                <a:cubicBezTo>
                  <a:pt x="24699" y="27554"/>
                  <a:pt x="31078" y="34142"/>
                  <a:pt x="25870" y="41283"/>
                </a:cubicBezTo>
                <a:cubicBezTo>
                  <a:pt x="24290" y="43453"/>
                  <a:pt x="21710" y="45468"/>
                  <a:pt x="22128" y="48119"/>
                </a:cubicBezTo>
                <a:cubicBezTo>
                  <a:pt x="22787" y="52285"/>
                  <a:pt x="26547" y="51768"/>
                  <a:pt x="29574" y="50435"/>
                </a:cubicBezTo>
                <a:cubicBezTo>
                  <a:pt x="31715" y="49493"/>
                  <a:pt x="37277" y="47063"/>
                  <a:pt x="38378" y="44860"/>
                </a:cubicBezTo>
                <a:cubicBezTo>
                  <a:pt x="39076" y="43462"/>
                  <a:pt x="38410" y="40055"/>
                  <a:pt x="38410" y="38537"/>
                </a:cubicBezTo>
                <a:lnTo>
                  <a:pt x="38410" y="28084"/>
                </a:lnTo>
                <a:lnTo>
                  <a:pt x="38410" y="0"/>
                </a:lnTo>
                <a:lnTo>
                  <a:pt x="196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13"/>
          <p:cNvGrpSpPr/>
          <p:nvPr/>
        </p:nvGrpSpPr>
        <p:grpSpPr>
          <a:xfrm>
            <a:off x="8732666" y="1909961"/>
            <a:ext cx="277893" cy="277857"/>
            <a:chOff x="5463700" y="3939975"/>
            <a:chExt cx="194100" cy="194075"/>
          </a:xfrm>
        </p:grpSpPr>
        <p:sp>
          <p:nvSpPr>
            <p:cNvPr id="504" name="Google Shape;504;p13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13"/>
          <p:cNvGrpSpPr/>
          <p:nvPr/>
        </p:nvGrpSpPr>
        <p:grpSpPr>
          <a:xfrm>
            <a:off x="1234991" y="112836"/>
            <a:ext cx="277893" cy="277857"/>
            <a:chOff x="5463700" y="3939975"/>
            <a:chExt cx="194100" cy="194075"/>
          </a:xfrm>
        </p:grpSpPr>
        <p:sp>
          <p:nvSpPr>
            <p:cNvPr id="513" name="Google Shape;513;p13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13"/>
          <p:cNvGrpSpPr/>
          <p:nvPr/>
        </p:nvGrpSpPr>
        <p:grpSpPr>
          <a:xfrm>
            <a:off x="7856091" y="4673436"/>
            <a:ext cx="277893" cy="277857"/>
            <a:chOff x="5463700" y="3939975"/>
            <a:chExt cx="194100" cy="194075"/>
          </a:xfrm>
        </p:grpSpPr>
        <p:sp>
          <p:nvSpPr>
            <p:cNvPr id="522" name="Google Shape;522;p13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E54E5B3-705F-4770-A9A1-D64DE0B024F8}"/>
              </a:ext>
            </a:extLst>
          </p:cNvPr>
          <p:cNvSpPr txBox="1"/>
          <p:nvPr userDrawn="1"/>
        </p:nvSpPr>
        <p:spPr>
          <a:xfrm>
            <a:off x="4262606" y="476542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EB123C-84A7-4E2D-A580-32130F0B7073}" type="slidenum">
              <a:rPr lang="en-US" altLang="ru-RU" sz="1600" smtClean="0">
                <a:solidFill>
                  <a:srgbClr val="002060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pPr/>
              <a:t>‹#›</a:t>
            </a:fld>
            <a:endParaRPr lang="ru-RU" u="none" dirty="0">
              <a:solidFill>
                <a:srgbClr val="002060"/>
              </a:solidFill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28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4"/>
          <p:cNvSpPr txBox="1">
            <a:spLocks noGrp="1"/>
          </p:cNvSpPr>
          <p:nvPr>
            <p:ph type="subTitle" idx="1"/>
          </p:nvPr>
        </p:nvSpPr>
        <p:spPr>
          <a:xfrm>
            <a:off x="5683525" y="1707700"/>
            <a:ext cx="2651100" cy="10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32" name="Google Shape;532;p14"/>
          <p:cNvSpPr txBox="1">
            <a:spLocks noGrp="1"/>
          </p:cNvSpPr>
          <p:nvPr>
            <p:ph type="title"/>
          </p:nvPr>
        </p:nvSpPr>
        <p:spPr>
          <a:xfrm>
            <a:off x="5683375" y="611200"/>
            <a:ext cx="26511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533" name="Google Shape;533;p14"/>
          <p:cNvGrpSpPr/>
          <p:nvPr/>
        </p:nvGrpSpPr>
        <p:grpSpPr>
          <a:xfrm>
            <a:off x="8596941" y="280980"/>
            <a:ext cx="745148" cy="745247"/>
            <a:chOff x="7991599" y="166182"/>
            <a:chExt cx="737697" cy="737649"/>
          </a:xfrm>
        </p:grpSpPr>
        <p:sp>
          <p:nvSpPr>
            <p:cNvPr id="534" name="Google Shape;534;p14"/>
            <p:cNvSpPr/>
            <p:nvPr/>
          </p:nvSpPr>
          <p:spPr>
            <a:xfrm rot="231043">
              <a:off x="8014076" y="188661"/>
              <a:ext cx="692742" cy="692691"/>
            </a:xfrm>
            <a:custGeom>
              <a:avLst/>
              <a:gdLst/>
              <a:ahLst/>
              <a:cxnLst/>
              <a:rect l="l" t="t" r="r" b="b"/>
              <a:pathLst>
                <a:path w="13524" h="13523" extrusionOk="0">
                  <a:moveTo>
                    <a:pt x="6762" y="1"/>
                  </a:moveTo>
                  <a:cubicBezTo>
                    <a:pt x="4969" y="1"/>
                    <a:pt x="3249" y="712"/>
                    <a:pt x="1982" y="1981"/>
                  </a:cubicBezTo>
                  <a:cubicBezTo>
                    <a:pt x="713" y="3248"/>
                    <a:pt x="0" y="4968"/>
                    <a:pt x="0" y="6761"/>
                  </a:cubicBezTo>
                  <a:cubicBezTo>
                    <a:pt x="0" y="8555"/>
                    <a:pt x="713" y="10274"/>
                    <a:pt x="1982" y="11543"/>
                  </a:cubicBezTo>
                  <a:cubicBezTo>
                    <a:pt x="3249" y="12810"/>
                    <a:pt x="4969" y="13523"/>
                    <a:pt x="6762" y="13523"/>
                  </a:cubicBezTo>
                  <a:cubicBezTo>
                    <a:pt x="8555" y="13523"/>
                    <a:pt x="10275" y="12810"/>
                    <a:pt x="11544" y="11543"/>
                  </a:cubicBezTo>
                  <a:cubicBezTo>
                    <a:pt x="12811" y="10274"/>
                    <a:pt x="13524" y="8555"/>
                    <a:pt x="13524" y="6761"/>
                  </a:cubicBezTo>
                  <a:cubicBezTo>
                    <a:pt x="13524" y="4968"/>
                    <a:pt x="12811" y="3248"/>
                    <a:pt x="11544" y="1981"/>
                  </a:cubicBezTo>
                  <a:cubicBezTo>
                    <a:pt x="10275" y="712"/>
                    <a:pt x="8555" y="1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 rot="231043">
              <a:off x="8410818" y="644246"/>
              <a:ext cx="92150" cy="92202"/>
            </a:xfrm>
            <a:custGeom>
              <a:avLst/>
              <a:gdLst/>
              <a:ahLst/>
              <a:cxnLst/>
              <a:rect l="l" t="t" r="r" b="b"/>
              <a:pathLst>
                <a:path w="1799" h="1800" extrusionOk="0">
                  <a:moveTo>
                    <a:pt x="900" y="1"/>
                  </a:moveTo>
                  <a:cubicBezTo>
                    <a:pt x="403" y="1"/>
                    <a:pt x="0" y="403"/>
                    <a:pt x="0" y="899"/>
                  </a:cubicBezTo>
                  <a:cubicBezTo>
                    <a:pt x="0" y="1396"/>
                    <a:pt x="403" y="1799"/>
                    <a:pt x="900" y="1799"/>
                  </a:cubicBezTo>
                  <a:cubicBezTo>
                    <a:pt x="1397" y="1799"/>
                    <a:pt x="1799" y="1396"/>
                    <a:pt x="1799" y="899"/>
                  </a:cubicBezTo>
                  <a:cubicBezTo>
                    <a:pt x="1799" y="403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 rot="231043">
              <a:off x="8430766" y="347932"/>
              <a:ext cx="92150" cy="92150"/>
            </a:xfrm>
            <a:custGeom>
              <a:avLst/>
              <a:gdLst/>
              <a:ahLst/>
              <a:cxnLst/>
              <a:rect l="l" t="t" r="r" b="b"/>
              <a:pathLst>
                <a:path w="1799" h="1799" extrusionOk="0">
                  <a:moveTo>
                    <a:pt x="900" y="0"/>
                  </a:moveTo>
                  <a:cubicBezTo>
                    <a:pt x="403" y="0"/>
                    <a:pt x="0" y="402"/>
                    <a:pt x="0" y="899"/>
                  </a:cubicBezTo>
                  <a:cubicBezTo>
                    <a:pt x="0" y="1396"/>
                    <a:pt x="403" y="1799"/>
                    <a:pt x="900" y="1799"/>
                  </a:cubicBezTo>
                  <a:cubicBezTo>
                    <a:pt x="1397" y="1799"/>
                    <a:pt x="1799" y="1396"/>
                    <a:pt x="1799" y="899"/>
                  </a:cubicBezTo>
                  <a:cubicBezTo>
                    <a:pt x="1799" y="402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4"/>
            <p:cNvSpPr/>
            <p:nvPr/>
          </p:nvSpPr>
          <p:spPr>
            <a:xfrm rot="231043">
              <a:off x="8172762" y="476469"/>
              <a:ext cx="92202" cy="92253"/>
            </a:xfrm>
            <a:custGeom>
              <a:avLst/>
              <a:gdLst/>
              <a:ahLst/>
              <a:cxnLst/>
              <a:rect l="l" t="t" r="r" b="b"/>
              <a:pathLst>
                <a:path w="1800" h="1801" extrusionOk="0">
                  <a:moveTo>
                    <a:pt x="900" y="1"/>
                  </a:moveTo>
                  <a:cubicBezTo>
                    <a:pt x="404" y="1"/>
                    <a:pt x="1" y="403"/>
                    <a:pt x="1" y="900"/>
                  </a:cubicBezTo>
                  <a:cubicBezTo>
                    <a:pt x="1" y="1397"/>
                    <a:pt x="404" y="1800"/>
                    <a:pt x="900" y="1800"/>
                  </a:cubicBezTo>
                  <a:cubicBezTo>
                    <a:pt x="1397" y="1800"/>
                    <a:pt x="1799" y="1397"/>
                    <a:pt x="1799" y="900"/>
                  </a:cubicBezTo>
                  <a:cubicBezTo>
                    <a:pt x="1799" y="403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 rot="231043">
              <a:off x="8193213" y="373505"/>
              <a:ext cx="280703" cy="319223"/>
            </a:xfrm>
            <a:custGeom>
              <a:avLst/>
              <a:gdLst/>
              <a:ahLst/>
              <a:cxnLst/>
              <a:rect l="l" t="t" r="r" b="b"/>
              <a:pathLst>
                <a:path w="5480" h="6232" extrusionOk="0">
                  <a:moveTo>
                    <a:pt x="5221" y="0"/>
                  </a:moveTo>
                  <a:lnTo>
                    <a:pt x="0" y="3057"/>
                  </a:lnTo>
                  <a:lnTo>
                    <a:pt x="5218" y="6232"/>
                  </a:lnTo>
                  <a:lnTo>
                    <a:pt x="5480" y="5802"/>
                  </a:lnTo>
                  <a:lnTo>
                    <a:pt x="984" y="3066"/>
                  </a:lnTo>
                  <a:lnTo>
                    <a:pt x="5476" y="436"/>
                  </a:lnTo>
                  <a:lnTo>
                    <a:pt x="5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14"/>
          <p:cNvGrpSpPr/>
          <p:nvPr/>
        </p:nvGrpSpPr>
        <p:grpSpPr>
          <a:xfrm>
            <a:off x="7942316" y="124199"/>
            <a:ext cx="277893" cy="277857"/>
            <a:chOff x="5463700" y="3939975"/>
            <a:chExt cx="194100" cy="194075"/>
          </a:xfrm>
        </p:grpSpPr>
        <p:sp>
          <p:nvSpPr>
            <p:cNvPr id="540" name="Google Shape;540;p14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14"/>
          <p:cNvGrpSpPr/>
          <p:nvPr/>
        </p:nvGrpSpPr>
        <p:grpSpPr>
          <a:xfrm>
            <a:off x="8596941" y="1532849"/>
            <a:ext cx="277893" cy="277857"/>
            <a:chOff x="5463700" y="3939975"/>
            <a:chExt cx="194100" cy="194075"/>
          </a:xfrm>
        </p:grpSpPr>
        <p:sp>
          <p:nvSpPr>
            <p:cNvPr id="549" name="Google Shape;549;p14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E44BAE3-6D7E-4485-A2C3-C7DA7F9329A1}"/>
              </a:ext>
            </a:extLst>
          </p:cNvPr>
          <p:cNvSpPr txBox="1"/>
          <p:nvPr userDrawn="1"/>
        </p:nvSpPr>
        <p:spPr>
          <a:xfrm>
            <a:off x="4262606" y="476542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EB123C-84A7-4E2D-A580-32130F0B7073}" type="slidenum">
              <a:rPr lang="en-US" altLang="ru-RU" sz="1600" smtClean="0">
                <a:solidFill>
                  <a:srgbClr val="002060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pPr/>
              <a:t>‹#›</a:t>
            </a:fld>
            <a:endParaRPr lang="ru-RU" u="none" dirty="0">
              <a:solidFill>
                <a:srgbClr val="002060"/>
              </a:solidFill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66233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59" name="Google Shape;559;p15"/>
          <p:cNvSpPr txBox="1">
            <a:spLocks noGrp="1"/>
          </p:cNvSpPr>
          <p:nvPr>
            <p:ph type="subTitle" idx="1"/>
          </p:nvPr>
        </p:nvSpPr>
        <p:spPr>
          <a:xfrm>
            <a:off x="1030175" y="2567300"/>
            <a:ext cx="22629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60" name="Google Shape;560;p15"/>
          <p:cNvSpPr txBox="1">
            <a:spLocks noGrp="1"/>
          </p:cNvSpPr>
          <p:nvPr>
            <p:ph type="subTitle" idx="2"/>
          </p:nvPr>
        </p:nvSpPr>
        <p:spPr>
          <a:xfrm>
            <a:off x="1030175" y="2914500"/>
            <a:ext cx="2262900" cy="11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61" name="Google Shape;561;p15"/>
          <p:cNvSpPr txBox="1">
            <a:spLocks noGrp="1"/>
          </p:cNvSpPr>
          <p:nvPr>
            <p:ph type="subTitle" idx="3"/>
          </p:nvPr>
        </p:nvSpPr>
        <p:spPr>
          <a:xfrm>
            <a:off x="3444750" y="2914500"/>
            <a:ext cx="2258700" cy="11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62" name="Google Shape;562;p15"/>
          <p:cNvSpPr txBox="1">
            <a:spLocks noGrp="1"/>
          </p:cNvSpPr>
          <p:nvPr>
            <p:ph type="subTitle" idx="4"/>
          </p:nvPr>
        </p:nvSpPr>
        <p:spPr>
          <a:xfrm>
            <a:off x="5855125" y="2914500"/>
            <a:ext cx="2258700" cy="11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63" name="Google Shape;563;p15"/>
          <p:cNvSpPr txBox="1">
            <a:spLocks noGrp="1"/>
          </p:cNvSpPr>
          <p:nvPr>
            <p:ph type="subTitle" idx="5"/>
          </p:nvPr>
        </p:nvSpPr>
        <p:spPr>
          <a:xfrm>
            <a:off x="3444750" y="2567300"/>
            <a:ext cx="22587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64" name="Google Shape;564;p15"/>
          <p:cNvSpPr txBox="1">
            <a:spLocks noGrp="1"/>
          </p:cNvSpPr>
          <p:nvPr>
            <p:ph type="subTitle" idx="6"/>
          </p:nvPr>
        </p:nvSpPr>
        <p:spPr>
          <a:xfrm>
            <a:off x="5855125" y="2567300"/>
            <a:ext cx="22587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65" name="Google Shape;565;p15"/>
          <p:cNvSpPr/>
          <p:nvPr/>
        </p:nvSpPr>
        <p:spPr>
          <a:xfrm rot="3836258">
            <a:off x="-1100526" y="-672452"/>
            <a:ext cx="3696093" cy="4197370"/>
          </a:xfrm>
          <a:custGeom>
            <a:avLst/>
            <a:gdLst/>
            <a:ahLst/>
            <a:cxnLst/>
            <a:rect l="l" t="t" r="r" b="b"/>
            <a:pathLst>
              <a:path w="39300" h="44630" extrusionOk="0">
                <a:moveTo>
                  <a:pt x="3337" y="1"/>
                </a:moveTo>
                <a:cubicBezTo>
                  <a:pt x="2419" y="1"/>
                  <a:pt x="1498" y="72"/>
                  <a:pt x="592" y="185"/>
                </a:cubicBezTo>
                <a:lnTo>
                  <a:pt x="209" y="38356"/>
                </a:lnTo>
                <a:cubicBezTo>
                  <a:pt x="140" y="40446"/>
                  <a:pt x="70" y="42538"/>
                  <a:pt x="1" y="44629"/>
                </a:cubicBezTo>
                <a:lnTo>
                  <a:pt x="37493" y="44629"/>
                </a:lnTo>
                <a:cubicBezTo>
                  <a:pt x="38531" y="41059"/>
                  <a:pt x="39299" y="36998"/>
                  <a:pt x="37427" y="33787"/>
                </a:cubicBezTo>
                <a:cubicBezTo>
                  <a:pt x="35243" y="30038"/>
                  <a:pt x="30340" y="28973"/>
                  <a:pt x="26004" y="28858"/>
                </a:cubicBezTo>
                <a:cubicBezTo>
                  <a:pt x="21667" y="28741"/>
                  <a:pt x="17050" y="29135"/>
                  <a:pt x="13273" y="27001"/>
                </a:cubicBezTo>
                <a:cubicBezTo>
                  <a:pt x="12305" y="26453"/>
                  <a:pt x="11404" y="25728"/>
                  <a:pt x="10849" y="24764"/>
                </a:cubicBezTo>
                <a:cubicBezTo>
                  <a:pt x="10267" y="23754"/>
                  <a:pt x="10104" y="22561"/>
                  <a:pt x="10033" y="21398"/>
                </a:cubicBezTo>
                <a:cubicBezTo>
                  <a:pt x="9827" y="18039"/>
                  <a:pt x="10301" y="14638"/>
                  <a:pt x="11419" y="11463"/>
                </a:cubicBezTo>
                <a:cubicBezTo>
                  <a:pt x="11944" y="9969"/>
                  <a:pt x="12621" y="8475"/>
                  <a:pt x="12609" y="6891"/>
                </a:cubicBezTo>
                <a:cubicBezTo>
                  <a:pt x="12588" y="4292"/>
                  <a:pt x="10631" y="1991"/>
                  <a:pt x="8256" y="933"/>
                </a:cubicBezTo>
                <a:cubicBezTo>
                  <a:pt x="6715" y="246"/>
                  <a:pt x="5033" y="1"/>
                  <a:pt x="33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5"/>
          <p:cNvSpPr/>
          <p:nvPr/>
        </p:nvSpPr>
        <p:spPr>
          <a:xfrm rot="3836258">
            <a:off x="-1448682" y="-502683"/>
            <a:ext cx="3696187" cy="4210160"/>
          </a:xfrm>
          <a:custGeom>
            <a:avLst/>
            <a:gdLst/>
            <a:ahLst/>
            <a:cxnLst/>
            <a:rect l="l" t="t" r="r" b="b"/>
            <a:pathLst>
              <a:path w="39301" h="44766" fill="none" extrusionOk="0">
                <a:moveTo>
                  <a:pt x="592" y="323"/>
                </a:moveTo>
                <a:cubicBezTo>
                  <a:pt x="3172" y="1"/>
                  <a:pt x="5883" y="12"/>
                  <a:pt x="8256" y="1071"/>
                </a:cubicBezTo>
                <a:cubicBezTo>
                  <a:pt x="10631" y="2128"/>
                  <a:pt x="12589" y="4428"/>
                  <a:pt x="12609" y="7028"/>
                </a:cubicBezTo>
                <a:cubicBezTo>
                  <a:pt x="12621" y="8611"/>
                  <a:pt x="11945" y="10106"/>
                  <a:pt x="11419" y="11600"/>
                </a:cubicBezTo>
                <a:cubicBezTo>
                  <a:pt x="10301" y="14776"/>
                  <a:pt x="9827" y="18176"/>
                  <a:pt x="10033" y="21536"/>
                </a:cubicBezTo>
                <a:cubicBezTo>
                  <a:pt x="10105" y="22698"/>
                  <a:pt x="10268" y="23891"/>
                  <a:pt x="10849" y="24900"/>
                </a:cubicBezTo>
                <a:cubicBezTo>
                  <a:pt x="11404" y="25865"/>
                  <a:pt x="12305" y="26590"/>
                  <a:pt x="13274" y="27138"/>
                </a:cubicBezTo>
                <a:cubicBezTo>
                  <a:pt x="17050" y="29273"/>
                  <a:pt x="21668" y="28878"/>
                  <a:pt x="26004" y="28994"/>
                </a:cubicBezTo>
                <a:cubicBezTo>
                  <a:pt x="30340" y="29111"/>
                  <a:pt x="35243" y="30176"/>
                  <a:pt x="37428" y="33923"/>
                </a:cubicBezTo>
                <a:cubicBezTo>
                  <a:pt x="39301" y="37135"/>
                  <a:pt x="38531" y="41197"/>
                  <a:pt x="37493" y="44766"/>
                </a:cubicBezTo>
                <a:lnTo>
                  <a:pt x="1" y="44766"/>
                </a:lnTo>
                <a:cubicBezTo>
                  <a:pt x="70" y="42675"/>
                  <a:pt x="140" y="40584"/>
                  <a:pt x="210" y="3849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15"/>
          <p:cNvGrpSpPr/>
          <p:nvPr/>
        </p:nvGrpSpPr>
        <p:grpSpPr>
          <a:xfrm>
            <a:off x="8525791" y="398177"/>
            <a:ext cx="768560" cy="768396"/>
            <a:chOff x="7578900" y="348800"/>
            <a:chExt cx="849989" cy="849807"/>
          </a:xfrm>
        </p:grpSpPr>
        <p:sp>
          <p:nvSpPr>
            <p:cNvPr id="568" name="Google Shape;568;p15"/>
            <p:cNvSpPr/>
            <p:nvPr/>
          </p:nvSpPr>
          <p:spPr>
            <a:xfrm>
              <a:off x="7578900" y="348800"/>
              <a:ext cx="745100" cy="736009"/>
            </a:xfrm>
            <a:custGeom>
              <a:avLst/>
              <a:gdLst/>
              <a:ahLst/>
              <a:cxnLst/>
              <a:rect l="l" t="t" r="r" b="b"/>
              <a:pathLst>
                <a:path w="24748" h="24444" extrusionOk="0">
                  <a:moveTo>
                    <a:pt x="11077" y="0"/>
                  </a:moveTo>
                  <a:cubicBezTo>
                    <a:pt x="8682" y="0"/>
                    <a:pt x="6280" y="857"/>
                    <a:pt x="4369" y="2591"/>
                  </a:cubicBezTo>
                  <a:cubicBezTo>
                    <a:pt x="314" y="6272"/>
                    <a:pt x="1" y="12626"/>
                    <a:pt x="3675" y="16686"/>
                  </a:cubicBezTo>
                  <a:cubicBezTo>
                    <a:pt x="5304" y="18485"/>
                    <a:pt x="7436" y="19552"/>
                    <a:pt x="9663" y="19869"/>
                  </a:cubicBezTo>
                  <a:cubicBezTo>
                    <a:pt x="12487" y="20271"/>
                    <a:pt x="15164" y="21379"/>
                    <a:pt x="17518" y="22991"/>
                  </a:cubicBezTo>
                  <a:lnTo>
                    <a:pt x="19637" y="24443"/>
                  </a:lnTo>
                  <a:lnTo>
                    <a:pt x="24747" y="19755"/>
                  </a:lnTo>
                  <a:lnTo>
                    <a:pt x="23460" y="17480"/>
                  </a:lnTo>
                  <a:cubicBezTo>
                    <a:pt x="22034" y="14955"/>
                    <a:pt x="21249" y="12134"/>
                    <a:pt x="21036" y="9243"/>
                  </a:cubicBezTo>
                  <a:cubicBezTo>
                    <a:pt x="20877" y="7081"/>
                    <a:pt x="20017" y="4957"/>
                    <a:pt x="18438" y="3236"/>
                  </a:cubicBezTo>
                  <a:cubicBezTo>
                    <a:pt x="16469" y="1089"/>
                    <a:pt x="13777" y="0"/>
                    <a:pt x="11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8170145" y="943214"/>
              <a:ext cx="258744" cy="255393"/>
            </a:xfrm>
            <a:custGeom>
              <a:avLst/>
              <a:gdLst/>
              <a:ahLst/>
              <a:cxnLst/>
              <a:rect l="l" t="t" r="r" b="b"/>
              <a:pathLst>
                <a:path w="8594" h="8482" extrusionOk="0">
                  <a:moveTo>
                    <a:pt x="5135" y="0"/>
                  </a:moveTo>
                  <a:lnTo>
                    <a:pt x="1" y="4710"/>
                  </a:lnTo>
                  <a:lnTo>
                    <a:pt x="3458" y="8481"/>
                  </a:lnTo>
                  <a:lnTo>
                    <a:pt x="8594" y="3771"/>
                  </a:lnTo>
                  <a:lnTo>
                    <a:pt x="51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7738266" y="505217"/>
              <a:ext cx="508546" cy="494647"/>
            </a:xfrm>
            <a:custGeom>
              <a:avLst/>
              <a:gdLst/>
              <a:ahLst/>
              <a:cxnLst/>
              <a:rect l="l" t="t" r="r" b="b"/>
              <a:pathLst>
                <a:path w="16891" h="16428" extrusionOk="0">
                  <a:moveTo>
                    <a:pt x="4724" y="1716"/>
                  </a:moveTo>
                  <a:lnTo>
                    <a:pt x="4724" y="1716"/>
                  </a:lnTo>
                  <a:cubicBezTo>
                    <a:pt x="4821" y="1722"/>
                    <a:pt x="4915" y="1739"/>
                    <a:pt x="5007" y="1766"/>
                  </a:cubicBezTo>
                  <a:cubicBezTo>
                    <a:pt x="5276" y="1847"/>
                    <a:pt x="5541" y="2021"/>
                    <a:pt x="5786" y="2198"/>
                  </a:cubicBezTo>
                  <a:cubicBezTo>
                    <a:pt x="6139" y="2454"/>
                    <a:pt x="6530" y="2769"/>
                    <a:pt x="6754" y="3177"/>
                  </a:cubicBezTo>
                  <a:cubicBezTo>
                    <a:pt x="6891" y="3430"/>
                    <a:pt x="6937" y="3714"/>
                    <a:pt x="6874" y="3922"/>
                  </a:cubicBezTo>
                  <a:cubicBezTo>
                    <a:pt x="6840" y="4031"/>
                    <a:pt x="6780" y="4109"/>
                    <a:pt x="6692" y="4154"/>
                  </a:cubicBezTo>
                  <a:cubicBezTo>
                    <a:pt x="6632" y="4185"/>
                    <a:pt x="6565" y="4199"/>
                    <a:pt x="6492" y="4199"/>
                  </a:cubicBezTo>
                  <a:cubicBezTo>
                    <a:pt x="6167" y="4199"/>
                    <a:pt x="5748" y="3909"/>
                    <a:pt x="5465" y="3576"/>
                  </a:cubicBezTo>
                  <a:cubicBezTo>
                    <a:pt x="4995" y="3023"/>
                    <a:pt x="4734" y="2329"/>
                    <a:pt x="4724" y="1716"/>
                  </a:cubicBezTo>
                  <a:close/>
                  <a:moveTo>
                    <a:pt x="2397" y="4425"/>
                  </a:moveTo>
                  <a:lnTo>
                    <a:pt x="2397" y="4425"/>
                  </a:lnTo>
                  <a:cubicBezTo>
                    <a:pt x="3062" y="4632"/>
                    <a:pt x="3724" y="5140"/>
                    <a:pt x="4119" y="5784"/>
                  </a:cubicBezTo>
                  <a:cubicBezTo>
                    <a:pt x="4337" y="6137"/>
                    <a:pt x="4435" y="6538"/>
                    <a:pt x="4372" y="6802"/>
                  </a:cubicBezTo>
                  <a:cubicBezTo>
                    <a:pt x="4343" y="6920"/>
                    <a:pt x="4284" y="7006"/>
                    <a:pt x="4196" y="7061"/>
                  </a:cubicBezTo>
                  <a:cubicBezTo>
                    <a:pt x="4130" y="7101"/>
                    <a:pt x="4049" y="7120"/>
                    <a:pt x="3960" y="7120"/>
                  </a:cubicBezTo>
                  <a:cubicBezTo>
                    <a:pt x="3738" y="7120"/>
                    <a:pt x="3464" y="7001"/>
                    <a:pt x="3238" y="6792"/>
                  </a:cubicBezTo>
                  <a:cubicBezTo>
                    <a:pt x="2974" y="6547"/>
                    <a:pt x="2768" y="6203"/>
                    <a:pt x="2612" y="5741"/>
                  </a:cubicBezTo>
                  <a:cubicBezTo>
                    <a:pt x="2460" y="5295"/>
                    <a:pt x="2392" y="4849"/>
                    <a:pt x="2397" y="4425"/>
                  </a:cubicBezTo>
                  <a:close/>
                  <a:moveTo>
                    <a:pt x="6219" y="0"/>
                  </a:moveTo>
                  <a:cubicBezTo>
                    <a:pt x="5603" y="0"/>
                    <a:pt x="5052" y="272"/>
                    <a:pt x="4768" y="778"/>
                  </a:cubicBezTo>
                  <a:cubicBezTo>
                    <a:pt x="4643" y="1000"/>
                    <a:pt x="4574" y="1261"/>
                    <a:pt x="4558" y="1543"/>
                  </a:cubicBezTo>
                  <a:cubicBezTo>
                    <a:pt x="4389" y="1552"/>
                    <a:pt x="4212" y="1588"/>
                    <a:pt x="4027" y="1653"/>
                  </a:cubicBezTo>
                  <a:cubicBezTo>
                    <a:pt x="2976" y="2014"/>
                    <a:pt x="2321" y="3014"/>
                    <a:pt x="2234" y="4203"/>
                  </a:cubicBezTo>
                  <a:cubicBezTo>
                    <a:pt x="2077" y="4168"/>
                    <a:pt x="1920" y="4149"/>
                    <a:pt x="1768" y="4149"/>
                  </a:cubicBezTo>
                  <a:cubicBezTo>
                    <a:pt x="1760" y="4149"/>
                    <a:pt x="1751" y="4149"/>
                    <a:pt x="1743" y="4149"/>
                  </a:cubicBezTo>
                  <a:cubicBezTo>
                    <a:pt x="819" y="4161"/>
                    <a:pt x="118" y="4850"/>
                    <a:pt x="76" y="5788"/>
                  </a:cubicBezTo>
                  <a:cubicBezTo>
                    <a:pt x="1" y="7501"/>
                    <a:pt x="2222" y="9138"/>
                    <a:pt x="3734" y="9820"/>
                  </a:cubicBezTo>
                  <a:cubicBezTo>
                    <a:pt x="4547" y="10188"/>
                    <a:pt x="5384" y="10441"/>
                    <a:pt x="6194" y="10686"/>
                  </a:cubicBezTo>
                  <a:cubicBezTo>
                    <a:pt x="7019" y="10934"/>
                    <a:pt x="7871" y="11193"/>
                    <a:pt x="8693" y="11570"/>
                  </a:cubicBezTo>
                  <a:cubicBezTo>
                    <a:pt x="10437" y="12371"/>
                    <a:pt x="14311" y="14745"/>
                    <a:pt x="15496" y="16428"/>
                  </a:cubicBezTo>
                  <a:lnTo>
                    <a:pt x="15637" y="16328"/>
                  </a:lnTo>
                  <a:cubicBezTo>
                    <a:pt x="14434" y="14621"/>
                    <a:pt x="10523" y="12221"/>
                    <a:pt x="8765" y="11413"/>
                  </a:cubicBezTo>
                  <a:cubicBezTo>
                    <a:pt x="7932" y="11031"/>
                    <a:pt x="7075" y="10771"/>
                    <a:pt x="6244" y="10520"/>
                  </a:cubicBezTo>
                  <a:cubicBezTo>
                    <a:pt x="5440" y="10278"/>
                    <a:pt x="4608" y="10026"/>
                    <a:pt x="3804" y="9664"/>
                  </a:cubicBezTo>
                  <a:cubicBezTo>
                    <a:pt x="2336" y="9001"/>
                    <a:pt x="177" y="7423"/>
                    <a:pt x="248" y="5795"/>
                  </a:cubicBezTo>
                  <a:cubicBezTo>
                    <a:pt x="286" y="4952"/>
                    <a:pt x="916" y="4333"/>
                    <a:pt x="1745" y="4323"/>
                  </a:cubicBezTo>
                  <a:cubicBezTo>
                    <a:pt x="1753" y="4323"/>
                    <a:pt x="1761" y="4322"/>
                    <a:pt x="1770" y="4322"/>
                  </a:cubicBezTo>
                  <a:cubicBezTo>
                    <a:pt x="1917" y="4322"/>
                    <a:pt x="2072" y="4342"/>
                    <a:pt x="2226" y="4378"/>
                  </a:cubicBezTo>
                  <a:cubicBezTo>
                    <a:pt x="2214" y="4836"/>
                    <a:pt x="2285" y="5317"/>
                    <a:pt x="2449" y="5797"/>
                  </a:cubicBezTo>
                  <a:cubicBezTo>
                    <a:pt x="2614" y="6287"/>
                    <a:pt x="2834" y="6653"/>
                    <a:pt x="3121" y="6919"/>
                  </a:cubicBezTo>
                  <a:cubicBezTo>
                    <a:pt x="3352" y="7133"/>
                    <a:pt x="3674" y="7294"/>
                    <a:pt x="3962" y="7294"/>
                  </a:cubicBezTo>
                  <a:cubicBezTo>
                    <a:pt x="4078" y="7294"/>
                    <a:pt x="4189" y="7268"/>
                    <a:pt x="4286" y="7208"/>
                  </a:cubicBezTo>
                  <a:cubicBezTo>
                    <a:pt x="4415" y="7130"/>
                    <a:pt x="4500" y="7006"/>
                    <a:pt x="4540" y="6843"/>
                  </a:cubicBezTo>
                  <a:cubicBezTo>
                    <a:pt x="4615" y="6531"/>
                    <a:pt x="4510" y="6090"/>
                    <a:pt x="4266" y="5693"/>
                  </a:cubicBezTo>
                  <a:cubicBezTo>
                    <a:pt x="3842" y="5002"/>
                    <a:pt x="3124" y="4460"/>
                    <a:pt x="2404" y="4248"/>
                  </a:cubicBezTo>
                  <a:cubicBezTo>
                    <a:pt x="2477" y="3112"/>
                    <a:pt x="3091" y="2156"/>
                    <a:pt x="4082" y="1816"/>
                  </a:cubicBezTo>
                  <a:cubicBezTo>
                    <a:pt x="4248" y="1759"/>
                    <a:pt x="4405" y="1726"/>
                    <a:pt x="4553" y="1716"/>
                  </a:cubicBezTo>
                  <a:cubicBezTo>
                    <a:pt x="4564" y="2371"/>
                    <a:pt x="4839" y="3106"/>
                    <a:pt x="5333" y="3687"/>
                  </a:cubicBezTo>
                  <a:cubicBezTo>
                    <a:pt x="5652" y="4063"/>
                    <a:pt x="6113" y="4371"/>
                    <a:pt x="6498" y="4371"/>
                  </a:cubicBezTo>
                  <a:cubicBezTo>
                    <a:pt x="6595" y="4371"/>
                    <a:pt x="6688" y="4351"/>
                    <a:pt x="6772" y="4308"/>
                  </a:cubicBezTo>
                  <a:cubicBezTo>
                    <a:pt x="6900" y="4242"/>
                    <a:pt x="6992" y="4126"/>
                    <a:pt x="7039" y="3973"/>
                  </a:cubicBezTo>
                  <a:cubicBezTo>
                    <a:pt x="7116" y="3722"/>
                    <a:pt x="7064" y="3385"/>
                    <a:pt x="6904" y="3094"/>
                  </a:cubicBezTo>
                  <a:cubicBezTo>
                    <a:pt x="6666" y="2657"/>
                    <a:pt x="6257" y="2326"/>
                    <a:pt x="5887" y="2059"/>
                  </a:cubicBezTo>
                  <a:cubicBezTo>
                    <a:pt x="5629" y="1873"/>
                    <a:pt x="5350" y="1688"/>
                    <a:pt x="5057" y="1602"/>
                  </a:cubicBezTo>
                  <a:cubicBezTo>
                    <a:pt x="4949" y="1569"/>
                    <a:pt x="4840" y="1549"/>
                    <a:pt x="4728" y="1544"/>
                  </a:cubicBezTo>
                  <a:cubicBezTo>
                    <a:pt x="4745" y="1293"/>
                    <a:pt x="4808" y="1060"/>
                    <a:pt x="4918" y="863"/>
                  </a:cubicBezTo>
                  <a:cubicBezTo>
                    <a:pt x="5171" y="414"/>
                    <a:pt x="5664" y="173"/>
                    <a:pt x="6218" y="173"/>
                  </a:cubicBezTo>
                  <a:cubicBezTo>
                    <a:pt x="6556" y="173"/>
                    <a:pt x="6916" y="262"/>
                    <a:pt x="7258" y="448"/>
                  </a:cubicBezTo>
                  <a:cubicBezTo>
                    <a:pt x="8179" y="945"/>
                    <a:pt x="8742" y="1928"/>
                    <a:pt x="8995" y="2470"/>
                  </a:cubicBezTo>
                  <a:cubicBezTo>
                    <a:pt x="9245" y="3003"/>
                    <a:pt x="9423" y="3559"/>
                    <a:pt x="9596" y="4098"/>
                  </a:cubicBezTo>
                  <a:cubicBezTo>
                    <a:pt x="9686" y="4379"/>
                    <a:pt x="9779" y="4670"/>
                    <a:pt x="9882" y="4956"/>
                  </a:cubicBezTo>
                  <a:cubicBezTo>
                    <a:pt x="10987" y="8029"/>
                    <a:pt x="14570" y="12901"/>
                    <a:pt x="16762" y="15378"/>
                  </a:cubicBezTo>
                  <a:lnTo>
                    <a:pt x="16891" y="15265"/>
                  </a:lnTo>
                  <a:cubicBezTo>
                    <a:pt x="14709" y="12797"/>
                    <a:pt x="11143" y="7948"/>
                    <a:pt x="10044" y="4897"/>
                  </a:cubicBezTo>
                  <a:cubicBezTo>
                    <a:pt x="9943" y="4614"/>
                    <a:pt x="9850" y="4325"/>
                    <a:pt x="9760" y="4045"/>
                  </a:cubicBezTo>
                  <a:cubicBezTo>
                    <a:pt x="9586" y="3501"/>
                    <a:pt x="9405" y="2939"/>
                    <a:pt x="9151" y="2397"/>
                  </a:cubicBezTo>
                  <a:cubicBezTo>
                    <a:pt x="8889" y="1835"/>
                    <a:pt x="8304" y="816"/>
                    <a:pt x="7341" y="296"/>
                  </a:cubicBezTo>
                  <a:cubicBezTo>
                    <a:pt x="6972" y="96"/>
                    <a:pt x="6584" y="0"/>
                    <a:pt x="6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7793365" y="391133"/>
              <a:ext cx="367342" cy="165846"/>
            </a:xfrm>
            <a:custGeom>
              <a:avLst/>
              <a:gdLst/>
              <a:ahLst/>
              <a:cxnLst/>
              <a:rect l="l" t="t" r="r" b="b"/>
              <a:pathLst>
                <a:path w="12201" h="5508" extrusionOk="0">
                  <a:moveTo>
                    <a:pt x="3818" y="0"/>
                  </a:moveTo>
                  <a:cubicBezTo>
                    <a:pt x="1615" y="0"/>
                    <a:pt x="17" y="850"/>
                    <a:pt x="0" y="859"/>
                  </a:cubicBezTo>
                  <a:lnTo>
                    <a:pt x="82" y="1011"/>
                  </a:lnTo>
                  <a:cubicBezTo>
                    <a:pt x="98" y="1002"/>
                    <a:pt x="1663" y="173"/>
                    <a:pt x="3821" y="173"/>
                  </a:cubicBezTo>
                  <a:cubicBezTo>
                    <a:pt x="3933" y="173"/>
                    <a:pt x="4047" y="175"/>
                    <a:pt x="4162" y="180"/>
                  </a:cubicBezTo>
                  <a:cubicBezTo>
                    <a:pt x="6315" y="267"/>
                    <a:pt x="9431" y="1264"/>
                    <a:pt x="12054" y="5507"/>
                  </a:cubicBezTo>
                  <a:lnTo>
                    <a:pt x="12200" y="5417"/>
                  </a:lnTo>
                  <a:cubicBezTo>
                    <a:pt x="9537" y="1108"/>
                    <a:pt x="6363" y="97"/>
                    <a:pt x="4169" y="8"/>
                  </a:cubicBezTo>
                  <a:cubicBezTo>
                    <a:pt x="4050" y="3"/>
                    <a:pt x="3933" y="0"/>
                    <a:pt x="3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8208052" y="1023636"/>
              <a:ext cx="114950" cy="105987"/>
            </a:xfrm>
            <a:custGeom>
              <a:avLst/>
              <a:gdLst/>
              <a:ahLst/>
              <a:cxnLst/>
              <a:rect l="l" t="t" r="r" b="b"/>
              <a:pathLst>
                <a:path w="3818" h="3520" extrusionOk="0">
                  <a:moveTo>
                    <a:pt x="3700" y="0"/>
                  </a:moveTo>
                  <a:lnTo>
                    <a:pt x="0" y="3392"/>
                  </a:lnTo>
                  <a:lnTo>
                    <a:pt x="116" y="3519"/>
                  </a:lnTo>
                  <a:lnTo>
                    <a:pt x="3817" y="128"/>
                  </a:lnTo>
                  <a:lnTo>
                    <a:pt x="3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8220397" y="1037095"/>
              <a:ext cx="114950" cy="106017"/>
            </a:xfrm>
            <a:custGeom>
              <a:avLst/>
              <a:gdLst/>
              <a:ahLst/>
              <a:cxnLst/>
              <a:rect l="l" t="t" r="r" b="b"/>
              <a:pathLst>
                <a:path w="3818" h="3521" extrusionOk="0">
                  <a:moveTo>
                    <a:pt x="3701" y="1"/>
                  </a:moveTo>
                  <a:lnTo>
                    <a:pt x="1" y="3393"/>
                  </a:lnTo>
                  <a:lnTo>
                    <a:pt x="118" y="3520"/>
                  </a:lnTo>
                  <a:lnTo>
                    <a:pt x="3818" y="129"/>
                  </a:lnTo>
                  <a:lnTo>
                    <a:pt x="3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8232772" y="1050584"/>
              <a:ext cx="114950" cy="106017"/>
            </a:xfrm>
            <a:custGeom>
              <a:avLst/>
              <a:gdLst/>
              <a:ahLst/>
              <a:cxnLst/>
              <a:rect l="l" t="t" r="r" b="b"/>
              <a:pathLst>
                <a:path w="3818" h="3521" extrusionOk="0">
                  <a:moveTo>
                    <a:pt x="3702" y="1"/>
                  </a:moveTo>
                  <a:lnTo>
                    <a:pt x="1" y="3393"/>
                  </a:lnTo>
                  <a:lnTo>
                    <a:pt x="117" y="3521"/>
                  </a:lnTo>
                  <a:lnTo>
                    <a:pt x="3818" y="129"/>
                  </a:lnTo>
                  <a:lnTo>
                    <a:pt x="3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15"/>
          <p:cNvSpPr/>
          <p:nvPr/>
        </p:nvSpPr>
        <p:spPr>
          <a:xfrm rot="-401622">
            <a:off x="5872690" y="2418963"/>
            <a:ext cx="3940186" cy="3134109"/>
          </a:xfrm>
          <a:custGeom>
            <a:avLst/>
            <a:gdLst/>
            <a:ahLst/>
            <a:cxnLst/>
            <a:rect l="l" t="t" r="r" b="b"/>
            <a:pathLst>
              <a:path w="69719" h="55456" extrusionOk="0">
                <a:moveTo>
                  <a:pt x="67847" y="0"/>
                </a:moveTo>
                <a:cubicBezTo>
                  <a:pt x="65279" y="0"/>
                  <a:pt x="62672" y="482"/>
                  <a:pt x="61005" y="2341"/>
                </a:cubicBezTo>
                <a:cubicBezTo>
                  <a:pt x="58806" y="4793"/>
                  <a:pt x="59240" y="8538"/>
                  <a:pt x="59708" y="11796"/>
                </a:cubicBezTo>
                <a:cubicBezTo>
                  <a:pt x="60175" y="15056"/>
                  <a:pt x="60339" y="18902"/>
                  <a:pt x="57857" y="21066"/>
                </a:cubicBezTo>
                <a:cubicBezTo>
                  <a:pt x="56654" y="22116"/>
                  <a:pt x="55036" y="22545"/>
                  <a:pt x="53696" y="23415"/>
                </a:cubicBezTo>
                <a:cubicBezTo>
                  <a:pt x="49646" y="26044"/>
                  <a:pt x="49187" y="31671"/>
                  <a:pt x="47028" y="35989"/>
                </a:cubicBezTo>
                <a:cubicBezTo>
                  <a:pt x="44982" y="40081"/>
                  <a:pt x="41085" y="43202"/>
                  <a:pt x="36645" y="44304"/>
                </a:cubicBezTo>
                <a:cubicBezTo>
                  <a:pt x="35082" y="44692"/>
                  <a:pt x="33502" y="44836"/>
                  <a:pt x="31910" y="44836"/>
                </a:cubicBezTo>
                <a:cubicBezTo>
                  <a:pt x="27229" y="44836"/>
                  <a:pt x="22448" y="43585"/>
                  <a:pt x="17713" y="43585"/>
                </a:cubicBezTo>
                <a:cubicBezTo>
                  <a:pt x="17036" y="43585"/>
                  <a:pt x="16360" y="43611"/>
                  <a:pt x="15686" y="43669"/>
                </a:cubicBezTo>
                <a:cubicBezTo>
                  <a:pt x="9607" y="44196"/>
                  <a:pt x="3833" y="47551"/>
                  <a:pt x="365" y="52571"/>
                </a:cubicBezTo>
                <a:lnTo>
                  <a:pt x="0" y="55455"/>
                </a:lnTo>
                <a:lnTo>
                  <a:pt x="69718" y="55455"/>
                </a:lnTo>
                <a:lnTo>
                  <a:pt x="69718" y="74"/>
                </a:lnTo>
                <a:cubicBezTo>
                  <a:pt x="69107" y="29"/>
                  <a:pt x="68478" y="0"/>
                  <a:pt x="678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5"/>
          <p:cNvSpPr/>
          <p:nvPr/>
        </p:nvSpPr>
        <p:spPr>
          <a:xfrm rot="-401622">
            <a:off x="6088407" y="2607578"/>
            <a:ext cx="3940186" cy="3142699"/>
          </a:xfrm>
          <a:custGeom>
            <a:avLst/>
            <a:gdLst/>
            <a:ahLst/>
            <a:cxnLst/>
            <a:rect l="l" t="t" r="r" b="b"/>
            <a:pathLst>
              <a:path w="69719" h="55608" fill="none" extrusionOk="0">
                <a:moveTo>
                  <a:pt x="366" y="52725"/>
                </a:moveTo>
                <a:cubicBezTo>
                  <a:pt x="3833" y="47705"/>
                  <a:pt x="9608" y="44349"/>
                  <a:pt x="15686" y="43823"/>
                </a:cubicBezTo>
                <a:cubicBezTo>
                  <a:pt x="22684" y="43217"/>
                  <a:pt x="29828" y="46148"/>
                  <a:pt x="36646" y="44456"/>
                </a:cubicBezTo>
                <a:cubicBezTo>
                  <a:pt x="41086" y="43355"/>
                  <a:pt x="44982" y="40234"/>
                  <a:pt x="47028" y="36143"/>
                </a:cubicBezTo>
                <a:cubicBezTo>
                  <a:pt x="49187" y="31825"/>
                  <a:pt x="49646" y="26197"/>
                  <a:pt x="53696" y="23569"/>
                </a:cubicBezTo>
                <a:cubicBezTo>
                  <a:pt x="55036" y="22699"/>
                  <a:pt x="56654" y="22270"/>
                  <a:pt x="57857" y="21219"/>
                </a:cubicBezTo>
                <a:cubicBezTo>
                  <a:pt x="60339" y="19055"/>
                  <a:pt x="60175" y="15209"/>
                  <a:pt x="59707" y="11950"/>
                </a:cubicBezTo>
                <a:cubicBezTo>
                  <a:pt x="59240" y="8690"/>
                  <a:pt x="58806" y="4945"/>
                  <a:pt x="61004" y="2494"/>
                </a:cubicBezTo>
                <a:cubicBezTo>
                  <a:pt x="63081" y="179"/>
                  <a:pt x="66616" y="1"/>
                  <a:pt x="69718" y="228"/>
                </a:cubicBezTo>
                <a:lnTo>
                  <a:pt x="69718" y="55608"/>
                </a:lnTo>
                <a:lnTo>
                  <a:pt x="0" y="55608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15"/>
          <p:cNvGrpSpPr/>
          <p:nvPr/>
        </p:nvGrpSpPr>
        <p:grpSpPr>
          <a:xfrm>
            <a:off x="-310553" y="4303265"/>
            <a:ext cx="795525" cy="610461"/>
            <a:chOff x="7130025" y="3629650"/>
            <a:chExt cx="692725" cy="531575"/>
          </a:xfrm>
        </p:grpSpPr>
        <p:sp>
          <p:nvSpPr>
            <p:cNvPr id="578" name="Google Shape;578;p15"/>
            <p:cNvSpPr/>
            <p:nvPr/>
          </p:nvSpPr>
          <p:spPr>
            <a:xfrm>
              <a:off x="7130025" y="3629650"/>
              <a:ext cx="692725" cy="531575"/>
            </a:xfrm>
            <a:custGeom>
              <a:avLst/>
              <a:gdLst/>
              <a:ahLst/>
              <a:cxnLst/>
              <a:rect l="l" t="t" r="r" b="b"/>
              <a:pathLst>
                <a:path w="27709" h="21263" extrusionOk="0">
                  <a:moveTo>
                    <a:pt x="1884" y="20177"/>
                  </a:moveTo>
                  <a:cubicBezTo>
                    <a:pt x="1885" y="20177"/>
                    <a:pt x="1885" y="20177"/>
                    <a:pt x="1885" y="20177"/>
                  </a:cubicBezTo>
                  <a:lnTo>
                    <a:pt x="1885" y="20177"/>
                  </a:lnTo>
                  <a:cubicBezTo>
                    <a:pt x="1885" y="20177"/>
                    <a:pt x="1885" y="20177"/>
                    <a:pt x="1884" y="20177"/>
                  </a:cubicBezTo>
                  <a:close/>
                  <a:moveTo>
                    <a:pt x="11764" y="1"/>
                  </a:moveTo>
                  <a:cubicBezTo>
                    <a:pt x="9939" y="1"/>
                    <a:pt x="8135" y="356"/>
                    <a:pt x="6451" y="1217"/>
                  </a:cubicBezTo>
                  <a:cubicBezTo>
                    <a:pt x="2947" y="3009"/>
                    <a:pt x="0" y="6909"/>
                    <a:pt x="3236" y="10438"/>
                  </a:cubicBezTo>
                  <a:cubicBezTo>
                    <a:pt x="5778" y="13212"/>
                    <a:pt x="7729" y="14751"/>
                    <a:pt x="5027" y="18329"/>
                  </a:cubicBezTo>
                  <a:cubicBezTo>
                    <a:pt x="4613" y="18877"/>
                    <a:pt x="3071" y="20211"/>
                    <a:pt x="2124" y="20211"/>
                  </a:cubicBezTo>
                  <a:cubicBezTo>
                    <a:pt x="2039" y="20211"/>
                    <a:pt x="1959" y="20200"/>
                    <a:pt x="1885" y="20177"/>
                  </a:cubicBezTo>
                  <a:lnTo>
                    <a:pt x="1885" y="20177"/>
                  </a:lnTo>
                  <a:cubicBezTo>
                    <a:pt x="4675" y="21044"/>
                    <a:pt x="7967" y="21262"/>
                    <a:pt x="11027" y="21262"/>
                  </a:cubicBezTo>
                  <a:cubicBezTo>
                    <a:pt x="11863" y="21262"/>
                    <a:pt x="12680" y="21246"/>
                    <a:pt x="13466" y="21222"/>
                  </a:cubicBezTo>
                  <a:cubicBezTo>
                    <a:pt x="20188" y="21017"/>
                    <a:pt x="26683" y="18715"/>
                    <a:pt x="27323" y="10964"/>
                  </a:cubicBezTo>
                  <a:cubicBezTo>
                    <a:pt x="27709" y="6284"/>
                    <a:pt x="24048" y="3869"/>
                    <a:pt x="20282" y="2126"/>
                  </a:cubicBezTo>
                  <a:cubicBezTo>
                    <a:pt x="17668" y="916"/>
                    <a:pt x="14690" y="1"/>
                    <a:pt x="117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7279350" y="3740025"/>
              <a:ext cx="316350" cy="111125"/>
            </a:xfrm>
            <a:custGeom>
              <a:avLst/>
              <a:gdLst/>
              <a:ahLst/>
              <a:cxnLst/>
              <a:rect l="l" t="t" r="r" b="b"/>
              <a:pathLst>
                <a:path w="12654" h="4445" extrusionOk="0">
                  <a:moveTo>
                    <a:pt x="463" y="1"/>
                  </a:moveTo>
                  <a:cubicBezTo>
                    <a:pt x="332" y="1"/>
                    <a:pt x="212" y="87"/>
                    <a:pt x="174" y="220"/>
                  </a:cubicBezTo>
                  <a:lnTo>
                    <a:pt x="46" y="665"/>
                  </a:lnTo>
                  <a:cubicBezTo>
                    <a:pt x="1" y="825"/>
                    <a:pt x="94" y="992"/>
                    <a:pt x="254" y="1038"/>
                  </a:cubicBezTo>
                  <a:lnTo>
                    <a:pt x="12108" y="4433"/>
                  </a:lnTo>
                  <a:cubicBezTo>
                    <a:pt x="12135" y="4441"/>
                    <a:pt x="12163" y="4445"/>
                    <a:pt x="12191" y="4445"/>
                  </a:cubicBezTo>
                  <a:cubicBezTo>
                    <a:pt x="12322" y="4445"/>
                    <a:pt x="12442" y="4359"/>
                    <a:pt x="12480" y="4227"/>
                  </a:cubicBezTo>
                  <a:lnTo>
                    <a:pt x="12608" y="3781"/>
                  </a:lnTo>
                  <a:cubicBezTo>
                    <a:pt x="12654" y="3621"/>
                    <a:pt x="12562" y="3454"/>
                    <a:pt x="12402" y="3407"/>
                  </a:cubicBezTo>
                  <a:lnTo>
                    <a:pt x="546" y="12"/>
                  </a:lnTo>
                  <a:cubicBezTo>
                    <a:pt x="519" y="5"/>
                    <a:pt x="491" y="1"/>
                    <a:pt x="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7252750" y="3832950"/>
              <a:ext cx="406475" cy="136925"/>
            </a:xfrm>
            <a:custGeom>
              <a:avLst/>
              <a:gdLst/>
              <a:ahLst/>
              <a:cxnLst/>
              <a:rect l="l" t="t" r="r" b="b"/>
              <a:pathLst>
                <a:path w="16259" h="5477" extrusionOk="0">
                  <a:moveTo>
                    <a:pt x="462" y="1"/>
                  </a:moveTo>
                  <a:cubicBezTo>
                    <a:pt x="331" y="1"/>
                    <a:pt x="211" y="87"/>
                    <a:pt x="174" y="219"/>
                  </a:cubicBezTo>
                  <a:lnTo>
                    <a:pt x="46" y="665"/>
                  </a:lnTo>
                  <a:cubicBezTo>
                    <a:pt x="0" y="825"/>
                    <a:pt x="92" y="992"/>
                    <a:pt x="253" y="1037"/>
                  </a:cubicBezTo>
                  <a:lnTo>
                    <a:pt x="15711" y="5465"/>
                  </a:lnTo>
                  <a:cubicBezTo>
                    <a:pt x="15739" y="5473"/>
                    <a:pt x="15767" y="5477"/>
                    <a:pt x="15795" y="5477"/>
                  </a:cubicBezTo>
                  <a:cubicBezTo>
                    <a:pt x="15926" y="5477"/>
                    <a:pt x="16046" y="5390"/>
                    <a:pt x="16084" y="5258"/>
                  </a:cubicBezTo>
                  <a:lnTo>
                    <a:pt x="16212" y="4812"/>
                  </a:lnTo>
                  <a:cubicBezTo>
                    <a:pt x="16258" y="4652"/>
                    <a:pt x="16165" y="4486"/>
                    <a:pt x="16005" y="4440"/>
                  </a:cubicBezTo>
                  <a:lnTo>
                    <a:pt x="546" y="13"/>
                  </a:lnTo>
                  <a:cubicBezTo>
                    <a:pt x="518" y="5"/>
                    <a:pt x="490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7266050" y="3786500"/>
              <a:ext cx="475575" cy="156725"/>
            </a:xfrm>
            <a:custGeom>
              <a:avLst/>
              <a:gdLst/>
              <a:ahLst/>
              <a:cxnLst/>
              <a:rect l="l" t="t" r="r" b="b"/>
              <a:pathLst>
                <a:path w="19023" h="6269" extrusionOk="0">
                  <a:moveTo>
                    <a:pt x="463" y="0"/>
                  </a:moveTo>
                  <a:cubicBezTo>
                    <a:pt x="332" y="0"/>
                    <a:pt x="212" y="86"/>
                    <a:pt x="174" y="219"/>
                  </a:cubicBezTo>
                  <a:lnTo>
                    <a:pt x="46" y="664"/>
                  </a:lnTo>
                  <a:cubicBezTo>
                    <a:pt x="0" y="824"/>
                    <a:pt x="92" y="991"/>
                    <a:pt x="253" y="1038"/>
                  </a:cubicBezTo>
                  <a:lnTo>
                    <a:pt x="18477" y="6256"/>
                  </a:lnTo>
                  <a:cubicBezTo>
                    <a:pt x="18505" y="6264"/>
                    <a:pt x="18533" y="6268"/>
                    <a:pt x="18560" y="6268"/>
                  </a:cubicBezTo>
                  <a:cubicBezTo>
                    <a:pt x="18691" y="6268"/>
                    <a:pt x="18812" y="6182"/>
                    <a:pt x="18850" y="6050"/>
                  </a:cubicBezTo>
                  <a:lnTo>
                    <a:pt x="18977" y="5604"/>
                  </a:lnTo>
                  <a:cubicBezTo>
                    <a:pt x="19022" y="5444"/>
                    <a:pt x="18930" y="5277"/>
                    <a:pt x="18770" y="5232"/>
                  </a:cubicBezTo>
                  <a:lnTo>
                    <a:pt x="546" y="12"/>
                  </a:lnTo>
                  <a:cubicBezTo>
                    <a:pt x="518" y="4"/>
                    <a:pt x="491" y="0"/>
                    <a:pt x="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7611200" y="3835075"/>
              <a:ext cx="143750" cy="61700"/>
            </a:xfrm>
            <a:custGeom>
              <a:avLst/>
              <a:gdLst/>
              <a:ahLst/>
              <a:cxnLst/>
              <a:rect l="l" t="t" r="r" b="b"/>
              <a:pathLst>
                <a:path w="5750" h="2468" extrusionOk="0">
                  <a:moveTo>
                    <a:pt x="462" y="1"/>
                  </a:moveTo>
                  <a:cubicBezTo>
                    <a:pt x="331" y="1"/>
                    <a:pt x="211" y="87"/>
                    <a:pt x="174" y="219"/>
                  </a:cubicBezTo>
                  <a:lnTo>
                    <a:pt x="46" y="665"/>
                  </a:lnTo>
                  <a:cubicBezTo>
                    <a:pt x="0" y="825"/>
                    <a:pt x="92" y="992"/>
                    <a:pt x="252" y="1037"/>
                  </a:cubicBezTo>
                  <a:lnTo>
                    <a:pt x="5203" y="2456"/>
                  </a:lnTo>
                  <a:cubicBezTo>
                    <a:pt x="5230" y="2464"/>
                    <a:pt x="5258" y="2467"/>
                    <a:pt x="5286" y="2467"/>
                  </a:cubicBezTo>
                  <a:cubicBezTo>
                    <a:pt x="5417" y="2467"/>
                    <a:pt x="5538" y="2382"/>
                    <a:pt x="5576" y="2249"/>
                  </a:cubicBezTo>
                  <a:lnTo>
                    <a:pt x="5703" y="1803"/>
                  </a:lnTo>
                  <a:cubicBezTo>
                    <a:pt x="5750" y="1643"/>
                    <a:pt x="5657" y="1476"/>
                    <a:pt x="5497" y="1430"/>
                  </a:cubicBezTo>
                  <a:lnTo>
                    <a:pt x="546" y="13"/>
                  </a:lnTo>
                  <a:cubicBezTo>
                    <a:pt x="518" y="5"/>
                    <a:pt x="490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5"/>
          <p:cNvGrpSpPr/>
          <p:nvPr/>
        </p:nvGrpSpPr>
        <p:grpSpPr>
          <a:xfrm>
            <a:off x="260466" y="923061"/>
            <a:ext cx="277893" cy="277857"/>
            <a:chOff x="5463700" y="3939975"/>
            <a:chExt cx="194100" cy="194075"/>
          </a:xfrm>
        </p:grpSpPr>
        <p:sp>
          <p:nvSpPr>
            <p:cNvPr id="584" name="Google Shape;584;p15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5"/>
          <p:cNvGrpSpPr/>
          <p:nvPr/>
        </p:nvGrpSpPr>
        <p:grpSpPr>
          <a:xfrm>
            <a:off x="8596154" y="2886961"/>
            <a:ext cx="277893" cy="277857"/>
            <a:chOff x="5463700" y="3939975"/>
            <a:chExt cx="194100" cy="194075"/>
          </a:xfrm>
        </p:grpSpPr>
        <p:sp>
          <p:nvSpPr>
            <p:cNvPr id="593" name="Google Shape;593;p15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EC45444-C417-48F6-A3BF-4210792EEEDC}"/>
              </a:ext>
            </a:extLst>
          </p:cNvPr>
          <p:cNvSpPr txBox="1"/>
          <p:nvPr userDrawn="1"/>
        </p:nvSpPr>
        <p:spPr>
          <a:xfrm>
            <a:off x="4262606" y="476542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EB123C-84A7-4E2D-A580-32130F0B7073}" type="slidenum">
              <a:rPr lang="en-US" altLang="ru-RU" sz="1600" smtClean="0">
                <a:solidFill>
                  <a:srgbClr val="002060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pPr/>
              <a:t>‹#›</a:t>
            </a:fld>
            <a:endParaRPr lang="ru-RU" u="none" dirty="0">
              <a:solidFill>
                <a:srgbClr val="002060"/>
              </a:solidFill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9316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3" name="Google Shape;603;p16"/>
          <p:cNvSpPr txBox="1">
            <a:spLocks noGrp="1"/>
          </p:cNvSpPr>
          <p:nvPr>
            <p:ph type="subTitle" idx="1"/>
          </p:nvPr>
        </p:nvSpPr>
        <p:spPr>
          <a:xfrm>
            <a:off x="2572674" y="1657750"/>
            <a:ext cx="5308500" cy="42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04" name="Google Shape;604;p16"/>
          <p:cNvSpPr txBox="1">
            <a:spLocks noGrp="1"/>
          </p:cNvSpPr>
          <p:nvPr>
            <p:ph type="subTitle" idx="2"/>
          </p:nvPr>
        </p:nvSpPr>
        <p:spPr>
          <a:xfrm>
            <a:off x="2572674" y="2854325"/>
            <a:ext cx="5308500" cy="42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05" name="Google Shape;605;p16"/>
          <p:cNvSpPr txBox="1">
            <a:spLocks noGrp="1"/>
          </p:cNvSpPr>
          <p:nvPr>
            <p:ph type="subTitle" idx="3"/>
          </p:nvPr>
        </p:nvSpPr>
        <p:spPr>
          <a:xfrm>
            <a:off x="2572674" y="4050900"/>
            <a:ext cx="5308500" cy="42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06" name="Google Shape;606;p16"/>
          <p:cNvSpPr txBox="1">
            <a:spLocks noGrp="1"/>
          </p:cNvSpPr>
          <p:nvPr>
            <p:ph type="subTitle" idx="4"/>
          </p:nvPr>
        </p:nvSpPr>
        <p:spPr>
          <a:xfrm>
            <a:off x="2572677" y="1199050"/>
            <a:ext cx="53085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07" name="Google Shape;607;p16"/>
          <p:cNvSpPr txBox="1">
            <a:spLocks noGrp="1"/>
          </p:cNvSpPr>
          <p:nvPr>
            <p:ph type="subTitle" idx="5"/>
          </p:nvPr>
        </p:nvSpPr>
        <p:spPr>
          <a:xfrm>
            <a:off x="2572677" y="2395630"/>
            <a:ext cx="53085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08" name="Google Shape;608;p16"/>
          <p:cNvSpPr txBox="1">
            <a:spLocks noGrp="1"/>
          </p:cNvSpPr>
          <p:nvPr>
            <p:ph type="subTitle" idx="6"/>
          </p:nvPr>
        </p:nvSpPr>
        <p:spPr>
          <a:xfrm>
            <a:off x="2572677" y="3592210"/>
            <a:ext cx="53085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09" name="Google Shape;609;p16"/>
          <p:cNvSpPr/>
          <p:nvPr/>
        </p:nvSpPr>
        <p:spPr>
          <a:xfrm rot="10800000">
            <a:off x="-914201" y="-492739"/>
            <a:ext cx="4633873" cy="3685883"/>
          </a:xfrm>
          <a:custGeom>
            <a:avLst/>
            <a:gdLst/>
            <a:ahLst/>
            <a:cxnLst/>
            <a:rect l="l" t="t" r="r" b="b"/>
            <a:pathLst>
              <a:path w="69719" h="55456" extrusionOk="0">
                <a:moveTo>
                  <a:pt x="67847" y="0"/>
                </a:moveTo>
                <a:cubicBezTo>
                  <a:pt x="65279" y="0"/>
                  <a:pt x="62672" y="482"/>
                  <a:pt x="61005" y="2341"/>
                </a:cubicBezTo>
                <a:cubicBezTo>
                  <a:pt x="58806" y="4793"/>
                  <a:pt x="59240" y="8538"/>
                  <a:pt x="59708" y="11796"/>
                </a:cubicBezTo>
                <a:cubicBezTo>
                  <a:pt x="60175" y="15056"/>
                  <a:pt x="60339" y="18902"/>
                  <a:pt x="57857" y="21066"/>
                </a:cubicBezTo>
                <a:cubicBezTo>
                  <a:pt x="56654" y="22116"/>
                  <a:pt x="55036" y="22545"/>
                  <a:pt x="53696" y="23415"/>
                </a:cubicBezTo>
                <a:cubicBezTo>
                  <a:pt x="49646" y="26044"/>
                  <a:pt x="49187" y="31671"/>
                  <a:pt x="47028" y="35989"/>
                </a:cubicBezTo>
                <a:cubicBezTo>
                  <a:pt x="44982" y="40081"/>
                  <a:pt x="41085" y="43202"/>
                  <a:pt x="36645" y="44304"/>
                </a:cubicBezTo>
                <a:cubicBezTo>
                  <a:pt x="35082" y="44692"/>
                  <a:pt x="33502" y="44836"/>
                  <a:pt x="31910" y="44836"/>
                </a:cubicBezTo>
                <a:cubicBezTo>
                  <a:pt x="27229" y="44836"/>
                  <a:pt x="22448" y="43585"/>
                  <a:pt x="17713" y="43585"/>
                </a:cubicBezTo>
                <a:cubicBezTo>
                  <a:pt x="17036" y="43585"/>
                  <a:pt x="16360" y="43611"/>
                  <a:pt x="15686" y="43669"/>
                </a:cubicBezTo>
                <a:cubicBezTo>
                  <a:pt x="9607" y="44196"/>
                  <a:pt x="3833" y="47551"/>
                  <a:pt x="365" y="52571"/>
                </a:cubicBezTo>
                <a:lnTo>
                  <a:pt x="0" y="55455"/>
                </a:lnTo>
                <a:lnTo>
                  <a:pt x="69718" y="55455"/>
                </a:lnTo>
                <a:lnTo>
                  <a:pt x="69718" y="74"/>
                </a:lnTo>
                <a:cubicBezTo>
                  <a:pt x="69107" y="29"/>
                  <a:pt x="68478" y="0"/>
                  <a:pt x="678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6"/>
          <p:cNvSpPr/>
          <p:nvPr/>
        </p:nvSpPr>
        <p:spPr>
          <a:xfrm rot="10800000">
            <a:off x="-1030712" y="-879847"/>
            <a:ext cx="4633873" cy="3695986"/>
          </a:xfrm>
          <a:custGeom>
            <a:avLst/>
            <a:gdLst/>
            <a:ahLst/>
            <a:cxnLst/>
            <a:rect l="l" t="t" r="r" b="b"/>
            <a:pathLst>
              <a:path w="69719" h="55608" fill="none" extrusionOk="0">
                <a:moveTo>
                  <a:pt x="366" y="52725"/>
                </a:moveTo>
                <a:cubicBezTo>
                  <a:pt x="3833" y="47705"/>
                  <a:pt x="9608" y="44349"/>
                  <a:pt x="15686" y="43823"/>
                </a:cubicBezTo>
                <a:cubicBezTo>
                  <a:pt x="22684" y="43217"/>
                  <a:pt x="29828" y="46148"/>
                  <a:pt x="36646" y="44456"/>
                </a:cubicBezTo>
                <a:cubicBezTo>
                  <a:pt x="41086" y="43355"/>
                  <a:pt x="44982" y="40234"/>
                  <a:pt x="47028" y="36143"/>
                </a:cubicBezTo>
                <a:cubicBezTo>
                  <a:pt x="49187" y="31825"/>
                  <a:pt x="49646" y="26197"/>
                  <a:pt x="53696" y="23569"/>
                </a:cubicBezTo>
                <a:cubicBezTo>
                  <a:pt x="55036" y="22699"/>
                  <a:pt x="56654" y="22270"/>
                  <a:pt x="57857" y="21219"/>
                </a:cubicBezTo>
                <a:cubicBezTo>
                  <a:pt x="60339" y="19055"/>
                  <a:pt x="60175" y="15209"/>
                  <a:pt x="59707" y="11950"/>
                </a:cubicBezTo>
                <a:cubicBezTo>
                  <a:pt x="59240" y="8690"/>
                  <a:pt x="58806" y="4945"/>
                  <a:pt x="61004" y="2494"/>
                </a:cubicBezTo>
                <a:cubicBezTo>
                  <a:pt x="63081" y="179"/>
                  <a:pt x="66616" y="1"/>
                  <a:pt x="69718" y="228"/>
                </a:cubicBezTo>
                <a:lnTo>
                  <a:pt x="69718" y="55608"/>
                </a:lnTo>
                <a:lnTo>
                  <a:pt x="0" y="55608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6"/>
          <p:cNvSpPr/>
          <p:nvPr/>
        </p:nvSpPr>
        <p:spPr>
          <a:xfrm rot="-5400000">
            <a:off x="7177524" y="2678099"/>
            <a:ext cx="3233387" cy="2602865"/>
          </a:xfrm>
          <a:custGeom>
            <a:avLst/>
            <a:gdLst/>
            <a:ahLst/>
            <a:cxnLst/>
            <a:rect l="l" t="t" r="r" b="b"/>
            <a:pathLst>
              <a:path w="74173" h="59709" extrusionOk="0">
                <a:moveTo>
                  <a:pt x="0" y="0"/>
                </a:moveTo>
                <a:lnTo>
                  <a:pt x="1590" y="59708"/>
                </a:lnTo>
                <a:lnTo>
                  <a:pt x="74172" y="59708"/>
                </a:lnTo>
                <a:cubicBezTo>
                  <a:pt x="73707" y="56008"/>
                  <a:pt x="72849" y="51826"/>
                  <a:pt x="69709" y="49813"/>
                </a:cubicBezTo>
                <a:cubicBezTo>
                  <a:pt x="64964" y="46770"/>
                  <a:pt x="57566" y="50474"/>
                  <a:pt x="54172" y="44907"/>
                </a:cubicBezTo>
                <a:cubicBezTo>
                  <a:pt x="51756" y="40945"/>
                  <a:pt x="54001" y="36390"/>
                  <a:pt x="52765" y="32216"/>
                </a:cubicBezTo>
                <a:cubicBezTo>
                  <a:pt x="51739" y="28749"/>
                  <a:pt x="48500" y="26583"/>
                  <a:pt x="45272" y="25697"/>
                </a:cubicBezTo>
                <a:cubicBezTo>
                  <a:pt x="39033" y="23984"/>
                  <a:pt x="32351" y="25610"/>
                  <a:pt x="26133" y="23585"/>
                </a:cubicBezTo>
                <a:cubicBezTo>
                  <a:pt x="14777" y="19887"/>
                  <a:pt x="7016" y="9664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6"/>
          <p:cNvSpPr/>
          <p:nvPr/>
        </p:nvSpPr>
        <p:spPr>
          <a:xfrm rot="-5400000">
            <a:off x="7356553" y="2996515"/>
            <a:ext cx="3233430" cy="2602865"/>
          </a:xfrm>
          <a:custGeom>
            <a:avLst/>
            <a:gdLst/>
            <a:ahLst/>
            <a:cxnLst/>
            <a:rect l="l" t="t" r="r" b="b"/>
            <a:pathLst>
              <a:path w="74174" h="59709" fill="none" extrusionOk="0">
                <a:moveTo>
                  <a:pt x="1" y="0"/>
                </a:moveTo>
                <a:cubicBezTo>
                  <a:pt x="7017" y="9663"/>
                  <a:pt x="14778" y="19886"/>
                  <a:pt x="26133" y="23585"/>
                </a:cubicBezTo>
                <a:cubicBezTo>
                  <a:pt x="32351" y="25611"/>
                  <a:pt x="39034" y="23984"/>
                  <a:pt x="45272" y="25696"/>
                </a:cubicBezTo>
                <a:cubicBezTo>
                  <a:pt x="48501" y="26582"/>
                  <a:pt x="51739" y="28748"/>
                  <a:pt x="52766" y="32216"/>
                </a:cubicBezTo>
                <a:cubicBezTo>
                  <a:pt x="54001" y="36390"/>
                  <a:pt x="51757" y="40946"/>
                  <a:pt x="54173" y="44907"/>
                </a:cubicBezTo>
                <a:cubicBezTo>
                  <a:pt x="57567" y="50474"/>
                  <a:pt x="64964" y="46770"/>
                  <a:pt x="69710" y="49813"/>
                </a:cubicBezTo>
                <a:cubicBezTo>
                  <a:pt x="72850" y="51827"/>
                  <a:pt x="73706" y="56008"/>
                  <a:pt x="74173" y="59709"/>
                </a:cubicBezTo>
                <a:lnTo>
                  <a:pt x="1590" y="59709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16"/>
          <p:cNvGrpSpPr/>
          <p:nvPr/>
        </p:nvGrpSpPr>
        <p:grpSpPr>
          <a:xfrm>
            <a:off x="8423995" y="-160173"/>
            <a:ext cx="919512" cy="919432"/>
            <a:chOff x="7521650" y="3701813"/>
            <a:chExt cx="798118" cy="798118"/>
          </a:xfrm>
        </p:grpSpPr>
        <p:sp>
          <p:nvSpPr>
            <p:cNvPr id="614" name="Google Shape;614;p16"/>
            <p:cNvSpPr/>
            <p:nvPr/>
          </p:nvSpPr>
          <p:spPr>
            <a:xfrm>
              <a:off x="7521650" y="3701813"/>
              <a:ext cx="798118" cy="798118"/>
            </a:xfrm>
            <a:custGeom>
              <a:avLst/>
              <a:gdLst/>
              <a:ahLst/>
              <a:cxnLst/>
              <a:rect l="l" t="t" r="r" b="b"/>
              <a:pathLst>
                <a:path w="20124" h="20124" extrusionOk="0">
                  <a:moveTo>
                    <a:pt x="7489" y="1"/>
                  </a:moveTo>
                  <a:lnTo>
                    <a:pt x="7489" y="3076"/>
                  </a:lnTo>
                  <a:cubicBezTo>
                    <a:pt x="7303" y="3144"/>
                    <a:pt x="7121" y="3220"/>
                    <a:pt x="6941" y="3303"/>
                  </a:cubicBezTo>
                  <a:lnTo>
                    <a:pt x="4766" y="1129"/>
                  </a:lnTo>
                  <a:lnTo>
                    <a:pt x="1128" y="4767"/>
                  </a:lnTo>
                  <a:lnTo>
                    <a:pt x="3303" y="6941"/>
                  </a:lnTo>
                  <a:cubicBezTo>
                    <a:pt x="3220" y="7120"/>
                    <a:pt x="3143" y="7304"/>
                    <a:pt x="3075" y="7490"/>
                  </a:cubicBezTo>
                  <a:lnTo>
                    <a:pt x="0" y="7490"/>
                  </a:lnTo>
                  <a:lnTo>
                    <a:pt x="0" y="12635"/>
                  </a:lnTo>
                  <a:lnTo>
                    <a:pt x="3075" y="12635"/>
                  </a:lnTo>
                  <a:cubicBezTo>
                    <a:pt x="3143" y="12821"/>
                    <a:pt x="3221" y="13003"/>
                    <a:pt x="3303" y="13183"/>
                  </a:cubicBezTo>
                  <a:lnTo>
                    <a:pt x="1128" y="15358"/>
                  </a:lnTo>
                  <a:lnTo>
                    <a:pt x="4766" y="18996"/>
                  </a:lnTo>
                  <a:lnTo>
                    <a:pt x="6941" y="16820"/>
                  </a:lnTo>
                  <a:cubicBezTo>
                    <a:pt x="7121" y="16903"/>
                    <a:pt x="7303" y="16980"/>
                    <a:pt x="7489" y="17049"/>
                  </a:cubicBezTo>
                  <a:lnTo>
                    <a:pt x="7489" y="20124"/>
                  </a:lnTo>
                  <a:lnTo>
                    <a:pt x="12634" y="20124"/>
                  </a:lnTo>
                  <a:lnTo>
                    <a:pt x="12634" y="17049"/>
                  </a:lnTo>
                  <a:cubicBezTo>
                    <a:pt x="12820" y="16980"/>
                    <a:pt x="13004" y="16904"/>
                    <a:pt x="13183" y="16820"/>
                  </a:cubicBezTo>
                  <a:lnTo>
                    <a:pt x="15357" y="18996"/>
                  </a:lnTo>
                  <a:lnTo>
                    <a:pt x="18995" y="15358"/>
                  </a:lnTo>
                  <a:lnTo>
                    <a:pt x="16821" y="13183"/>
                  </a:lnTo>
                  <a:cubicBezTo>
                    <a:pt x="16904" y="13004"/>
                    <a:pt x="16980" y="12821"/>
                    <a:pt x="17048" y="12635"/>
                  </a:cubicBezTo>
                  <a:lnTo>
                    <a:pt x="20123" y="12635"/>
                  </a:lnTo>
                  <a:lnTo>
                    <a:pt x="20123" y="7490"/>
                  </a:lnTo>
                  <a:lnTo>
                    <a:pt x="17049" y="7490"/>
                  </a:lnTo>
                  <a:cubicBezTo>
                    <a:pt x="16980" y="7304"/>
                    <a:pt x="16904" y="7120"/>
                    <a:pt x="16821" y="6941"/>
                  </a:cubicBezTo>
                  <a:lnTo>
                    <a:pt x="18995" y="4767"/>
                  </a:lnTo>
                  <a:lnTo>
                    <a:pt x="15357" y="1129"/>
                  </a:lnTo>
                  <a:lnTo>
                    <a:pt x="13183" y="3303"/>
                  </a:lnTo>
                  <a:cubicBezTo>
                    <a:pt x="13004" y="3220"/>
                    <a:pt x="12821" y="3144"/>
                    <a:pt x="12634" y="3076"/>
                  </a:cubicBezTo>
                  <a:lnTo>
                    <a:pt x="126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7674144" y="3854346"/>
              <a:ext cx="493093" cy="493093"/>
            </a:xfrm>
            <a:custGeom>
              <a:avLst/>
              <a:gdLst/>
              <a:ahLst/>
              <a:cxnLst/>
              <a:rect l="l" t="t" r="r" b="b"/>
              <a:pathLst>
                <a:path w="12433" h="12433" extrusionOk="0">
                  <a:moveTo>
                    <a:pt x="6217" y="0"/>
                  </a:moveTo>
                  <a:cubicBezTo>
                    <a:pt x="4568" y="0"/>
                    <a:pt x="2987" y="655"/>
                    <a:pt x="1822" y="1820"/>
                  </a:cubicBezTo>
                  <a:cubicBezTo>
                    <a:pt x="656" y="2987"/>
                    <a:pt x="1" y="4567"/>
                    <a:pt x="1" y="6216"/>
                  </a:cubicBezTo>
                  <a:cubicBezTo>
                    <a:pt x="1" y="7865"/>
                    <a:pt x="656" y="9446"/>
                    <a:pt x="1822" y="10612"/>
                  </a:cubicBezTo>
                  <a:cubicBezTo>
                    <a:pt x="2987" y="11777"/>
                    <a:pt x="4568" y="12432"/>
                    <a:pt x="6217" y="12432"/>
                  </a:cubicBezTo>
                  <a:cubicBezTo>
                    <a:pt x="7865" y="12432"/>
                    <a:pt x="9447" y="11777"/>
                    <a:pt x="10613" y="10612"/>
                  </a:cubicBezTo>
                  <a:cubicBezTo>
                    <a:pt x="11778" y="9446"/>
                    <a:pt x="12433" y="7865"/>
                    <a:pt x="12433" y="6216"/>
                  </a:cubicBezTo>
                  <a:cubicBezTo>
                    <a:pt x="12433" y="4567"/>
                    <a:pt x="11778" y="2987"/>
                    <a:pt x="10613" y="1820"/>
                  </a:cubicBezTo>
                  <a:cubicBezTo>
                    <a:pt x="9447" y="655"/>
                    <a:pt x="7865" y="0"/>
                    <a:pt x="6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7848848" y="4029050"/>
              <a:ext cx="143688" cy="143688"/>
            </a:xfrm>
            <a:custGeom>
              <a:avLst/>
              <a:gdLst/>
              <a:ahLst/>
              <a:cxnLst/>
              <a:rect l="l" t="t" r="r" b="b"/>
              <a:pathLst>
                <a:path w="3623" h="3623" extrusionOk="0">
                  <a:moveTo>
                    <a:pt x="1812" y="0"/>
                  </a:moveTo>
                  <a:cubicBezTo>
                    <a:pt x="812" y="0"/>
                    <a:pt x="1" y="810"/>
                    <a:pt x="1" y="1811"/>
                  </a:cubicBezTo>
                  <a:cubicBezTo>
                    <a:pt x="1" y="2811"/>
                    <a:pt x="812" y="3622"/>
                    <a:pt x="1812" y="3622"/>
                  </a:cubicBezTo>
                  <a:cubicBezTo>
                    <a:pt x="2813" y="3622"/>
                    <a:pt x="3623" y="2811"/>
                    <a:pt x="3623" y="1811"/>
                  </a:cubicBezTo>
                  <a:cubicBezTo>
                    <a:pt x="3623" y="810"/>
                    <a:pt x="2813" y="0"/>
                    <a:pt x="1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6"/>
          <p:cNvGrpSpPr/>
          <p:nvPr/>
        </p:nvGrpSpPr>
        <p:grpSpPr>
          <a:xfrm>
            <a:off x="8763479" y="958686"/>
            <a:ext cx="277893" cy="277857"/>
            <a:chOff x="5463700" y="3939975"/>
            <a:chExt cx="194100" cy="194075"/>
          </a:xfrm>
        </p:grpSpPr>
        <p:sp>
          <p:nvSpPr>
            <p:cNvPr id="618" name="Google Shape;618;p16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6"/>
          <p:cNvGrpSpPr/>
          <p:nvPr/>
        </p:nvGrpSpPr>
        <p:grpSpPr>
          <a:xfrm>
            <a:off x="7974497" y="76649"/>
            <a:ext cx="225292" cy="225282"/>
            <a:chOff x="5463700" y="3939975"/>
            <a:chExt cx="194100" cy="194075"/>
          </a:xfrm>
        </p:grpSpPr>
        <p:sp>
          <p:nvSpPr>
            <p:cNvPr id="627" name="Google Shape;627;p16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16"/>
          <p:cNvGrpSpPr/>
          <p:nvPr/>
        </p:nvGrpSpPr>
        <p:grpSpPr>
          <a:xfrm>
            <a:off x="-337103" y="4416278"/>
            <a:ext cx="795525" cy="610461"/>
            <a:chOff x="7130025" y="3629650"/>
            <a:chExt cx="692725" cy="531575"/>
          </a:xfrm>
        </p:grpSpPr>
        <p:sp>
          <p:nvSpPr>
            <p:cNvPr id="636" name="Google Shape;636;p16"/>
            <p:cNvSpPr/>
            <p:nvPr/>
          </p:nvSpPr>
          <p:spPr>
            <a:xfrm>
              <a:off x="7130025" y="3629650"/>
              <a:ext cx="692725" cy="531575"/>
            </a:xfrm>
            <a:custGeom>
              <a:avLst/>
              <a:gdLst/>
              <a:ahLst/>
              <a:cxnLst/>
              <a:rect l="l" t="t" r="r" b="b"/>
              <a:pathLst>
                <a:path w="27709" h="21263" extrusionOk="0">
                  <a:moveTo>
                    <a:pt x="1884" y="20177"/>
                  </a:moveTo>
                  <a:cubicBezTo>
                    <a:pt x="1885" y="20177"/>
                    <a:pt x="1885" y="20177"/>
                    <a:pt x="1885" y="20177"/>
                  </a:cubicBezTo>
                  <a:lnTo>
                    <a:pt x="1885" y="20177"/>
                  </a:lnTo>
                  <a:cubicBezTo>
                    <a:pt x="1885" y="20177"/>
                    <a:pt x="1885" y="20177"/>
                    <a:pt x="1884" y="20177"/>
                  </a:cubicBezTo>
                  <a:close/>
                  <a:moveTo>
                    <a:pt x="11764" y="1"/>
                  </a:moveTo>
                  <a:cubicBezTo>
                    <a:pt x="9939" y="1"/>
                    <a:pt x="8135" y="356"/>
                    <a:pt x="6451" y="1217"/>
                  </a:cubicBezTo>
                  <a:cubicBezTo>
                    <a:pt x="2947" y="3009"/>
                    <a:pt x="0" y="6909"/>
                    <a:pt x="3236" y="10438"/>
                  </a:cubicBezTo>
                  <a:cubicBezTo>
                    <a:pt x="5778" y="13212"/>
                    <a:pt x="7729" y="14751"/>
                    <a:pt x="5027" y="18329"/>
                  </a:cubicBezTo>
                  <a:cubicBezTo>
                    <a:pt x="4613" y="18877"/>
                    <a:pt x="3071" y="20211"/>
                    <a:pt x="2124" y="20211"/>
                  </a:cubicBezTo>
                  <a:cubicBezTo>
                    <a:pt x="2039" y="20211"/>
                    <a:pt x="1959" y="20200"/>
                    <a:pt x="1885" y="20177"/>
                  </a:cubicBezTo>
                  <a:lnTo>
                    <a:pt x="1885" y="20177"/>
                  </a:lnTo>
                  <a:cubicBezTo>
                    <a:pt x="4675" y="21044"/>
                    <a:pt x="7967" y="21262"/>
                    <a:pt x="11027" y="21262"/>
                  </a:cubicBezTo>
                  <a:cubicBezTo>
                    <a:pt x="11863" y="21262"/>
                    <a:pt x="12680" y="21246"/>
                    <a:pt x="13466" y="21222"/>
                  </a:cubicBezTo>
                  <a:cubicBezTo>
                    <a:pt x="20188" y="21017"/>
                    <a:pt x="26683" y="18715"/>
                    <a:pt x="27323" y="10964"/>
                  </a:cubicBezTo>
                  <a:cubicBezTo>
                    <a:pt x="27709" y="6284"/>
                    <a:pt x="24048" y="3869"/>
                    <a:pt x="20282" y="2126"/>
                  </a:cubicBezTo>
                  <a:cubicBezTo>
                    <a:pt x="17668" y="916"/>
                    <a:pt x="14690" y="1"/>
                    <a:pt x="11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7279350" y="3740025"/>
              <a:ext cx="316350" cy="111125"/>
            </a:xfrm>
            <a:custGeom>
              <a:avLst/>
              <a:gdLst/>
              <a:ahLst/>
              <a:cxnLst/>
              <a:rect l="l" t="t" r="r" b="b"/>
              <a:pathLst>
                <a:path w="12654" h="4445" extrusionOk="0">
                  <a:moveTo>
                    <a:pt x="463" y="1"/>
                  </a:moveTo>
                  <a:cubicBezTo>
                    <a:pt x="332" y="1"/>
                    <a:pt x="212" y="87"/>
                    <a:pt x="174" y="220"/>
                  </a:cubicBezTo>
                  <a:lnTo>
                    <a:pt x="46" y="665"/>
                  </a:lnTo>
                  <a:cubicBezTo>
                    <a:pt x="1" y="825"/>
                    <a:pt x="94" y="992"/>
                    <a:pt x="254" y="1038"/>
                  </a:cubicBezTo>
                  <a:lnTo>
                    <a:pt x="12108" y="4433"/>
                  </a:lnTo>
                  <a:cubicBezTo>
                    <a:pt x="12135" y="4441"/>
                    <a:pt x="12163" y="4445"/>
                    <a:pt x="12191" y="4445"/>
                  </a:cubicBezTo>
                  <a:cubicBezTo>
                    <a:pt x="12322" y="4445"/>
                    <a:pt x="12442" y="4359"/>
                    <a:pt x="12480" y="4227"/>
                  </a:cubicBezTo>
                  <a:lnTo>
                    <a:pt x="12608" y="3781"/>
                  </a:lnTo>
                  <a:cubicBezTo>
                    <a:pt x="12654" y="3621"/>
                    <a:pt x="12562" y="3454"/>
                    <a:pt x="12402" y="3407"/>
                  </a:cubicBezTo>
                  <a:lnTo>
                    <a:pt x="546" y="12"/>
                  </a:lnTo>
                  <a:cubicBezTo>
                    <a:pt x="519" y="5"/>
                    <a:pt x="491" y="1"/>
                    <a:pt x="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7252750" y="3832950"/>
              <a:ext cx="406475" cy="136925"/>
            </a:xfrm>
            <a:custGeom>
              <a:avLst/>
              <a:gdLst/>
              <a:ahLst/>
              <a:cxnLst/>
              <a:rect l="l" t="t" r="r" b="b"/>
              <a:pathLst>
                <a:path w="16259" h="5477" extrusionOk="0">
                  <a:moveTo>
                    <a:pt x="462" y="1"/>
                  </a:moveTo>
                  <a:cubicBezTo>
                    <a:pt x="331" y="1"/>
                    <a:pt x="211" y="87"/>
                    <a:pt x="174" y="219"/>
                  </a:cubicBezTo>
                  <a:lnTo>
                    <a:pt x="46" y="665"/>
                  </a:lnTo>
                  <a:cubicBezTo>
                    <a:pt x="0" y="825"/>
                    <a:pt x="92" y="992"/>
                    <a:pt x="253" y="1037"/>
                  </a:cubicBezTo>
                  <a:lnTo>
                    <a:pt x="15711" y="5465"/>
                  </a:lnTo>
                  <a:cubicBezTo>
                    <a:pt x="15739" y="5473"/>
                    <a:pt x="15767" y="5477"/>
                    <a:pt x="15795" y="5477"/>
                  </a:cubicBezTo>
                  <a:cubicBezTo>
                    <a:pt x="15926" y="5477"/>
                    <a:pt x="16046" y="5390"/>
                    <a:pt x="16084" y="5258"/>
                  </a:cubicBezTo>
                  <a:lnTo>
                    <a:pt x="16212" y="4812"/>
                  </a:lnTo>
                  <a:cubicBezTo>
                    <a:pt x="16258" y="4652"/>
                    <a:pt x="16165" y="4486"/>
                    <a:pt x="16005" y="4440"/>
                  </a:cubicBezTo>
                  <a:lnTo>
                    <a:pt x="546" y="13"/>
                  </a:lnTo>
                  <a:cubicBezTo>
                    <a:pt x="518" y="5"/>
                    <a:pt x="490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7266050" y="3786500"/>
              <a:ext cx="475575" cy="156725"/>
            </a:xfrm>
            <a:custGeom>
              <a:avLst/>
              <a:gdLst/>
              <a:ahLst/>
              <a:cxnLst/>
              <a:rect l="l" t="t" r="r" b="b"/>
              <a:pathLst>
                <a:path w="19023" h="6269" extrusionOk="0">
                  <a:moveTo>
                    <a:pt x="463" y="0"/>
                  </a:moveTo>
                  <a:cubicBezTo>
                    <a:pt x="332" y="0"/>
                    <a:pt x="212" y="86"/>
                    <a:pt x="174" y="219"/>
                  </a:cubicBezTo>
                  <a:lnTo>
                    <a:pt x="46" y="664"/>
                  </a:lnTo>
                  <a:cubicBezTo>
                    <a:pt x="0" y="824"/>
                    <a:pt x="92" y="991"/>
                    <a:pt x="253" y="1038"/>
                  </a:cubicBezTo>
                  <a:lnTo>
                    <a:pt x="18477" y="6256"/>
                  </a:lnTo>
                  <a:cubicBezTo>
                    <a:pt x="18505" y="6264"/>
                    <a:pt x="18533" y="6268"/>
                    <a:pt x="18560" y="6268"/>
                  </a:cubicBezTo>
                  <a:cubicBezTo>
                    <a:pt x="18691" y="6268"/>
                    <a:pt x="18812" y="6182"/>
                    <a:pt x="18850" y="6050"/>
                  </a:cubicBezTo>
                  <a:lnTo>
                    <a:pt x="18977" y="5604"/>
                  </a:lnTo>
                  <a:cubicBezTo>
                    <a:pt x="19022" y="5444"/>
                    <a:pt x="18930" y="5277"/>
                    <a:pt x="18770" y="5232"/>
                  </a:cubicBezTo>
                  <a:lnTo>
                    <a:pt x="546" y="12"/>
                  </a:lnTo>
                  <a:cubicBezTo>
                    <a:pt x="518" y="4"/>
                    <a:pt x="491" y="0"/>
                    <a:pt x="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7611200" y="3835075"/>
              <a:ext cx="143750" cy="61700"/>
            </a:xfrm>
            <a:custGeom>
              <a:avLst/>
              <a:gdLst/>
              <a:ahLst/>
              <a:cxnLst/>
              <a:rect l="l" t="t" r="r" b="b"/>
              <a:pathLst>
                <a:path w="5750" h="2468" extrusionOk="0">
                  <a:moveTo>
                    <a:pt x="462" y="1"/>
                  </a:moveTo>
                  <a:cubicBezTo>
                    <a:pt x="331" y="1"/>
                    <a:pt x="211" y="87"/>
                    <a:pt x="174" y="219"/>
                  </a:cubicBezTo>
                  <a:lnTo>
                    <a:pt x="46" y="665"/>
                  </a:lnTo>
                  <a:cubicBezTo>
                    <a:pt x="0" y="825"/>
                    <a:pt x="92" y="992"/>
                    <a:pt x="252" y="1037"/>
                  </a:cubicBezTo>
                  <a:lnTo>
                    <a:pt x="5203" y="2456"/>
                  </a:lnTo>
                  <a:cubicBezTo>
                    <a:pt x="5230" y="2464"/>
                    <a:pt x="5258" y="2467"/>
                    <a:pt x="5286" y="2467"/>
                  </a:cubicBezTo>
                  <a:cubicBezTo>
                    <a:pt x="5417" y="2467"/>
                    <a:pt x="5538" y="2382"/>
                    <a:pt x="5576" y="2249"/>
                  </a:cubicBezTo>
                  <a:lnTo>
                    <a:pt x="5703" y="1803"/>
                  </a:lnTo>
                  <a:cubicBezTo>
                    <a:pt x="5750" y="1643"/>
                    <a:pt x="5657" y="1476"/>
                    <a:pt x="5497" y="1430"/>
                  </a:cubicBezTo>
                  <a:lnTo>
                    <a:pt x="546" y="13"/>
                  </a:lnTo>
                  <a:cubicBezTo>
                    <a:pt x="518" y="5"/>
                    <a:pt x="490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16"/>
          <p:cNvGrpSpPr/>
          <p:nvPr/>
        </p:nvGrpSpPr>
        <p:grpSpPr>
          <a:xfrm>
            <a:off x="940804" y="4748886"/>
            <a:ext cx="277893" cy="277857"/>
            <a:chOff x="5463700" y="3939975"/>
            <a:chExt cx="194100" cy="194075"/>
          </a:xfrm>
        </p:grpSpPr>
        <p:sp>
          <p:nvSpPr>
            <p:cNvPr id="642" name="Google Shape;642;p16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16"/>
          <p:cNvGrpSpPr/>
          <p:nvPr/>
        </p:nvGrpSpPr>
        <p:grpSpPr>
          <a:xfrm>
            <a:off x="303372" y="3866899"/>
            <a:ext cx="225292" cy="225282"/>
            <a:chOff x="5463700" y="3939975"/>
            <a:chExt cx="194100" cy="194075"/>
          </a:xfrm>
        </p:grpSpPr>
        <p:sp>
          <p:nvSpPr>
            <p:cNvPr id="651" name="Google Shape;651;p16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BE89C7E-B9DF-4E39-B53A-7B6AD4F21BA4}"/>
              </a:ext>
            </a:extLst>
          </p:cNvPr>
          <p:cNvSpPr txBox="1"/>
          <p:nvPr userDrawn="1"/>
        </p:nvSpPr>
        <p:spPr>
          <a:xfrm>
            <a:off x="4262606" y="476542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EB123C-84A7-4E2D-A580-32130F0B7073}" type="slidenum">
              <a:rPr lang="en-US" altLang="ru-RU" sz="1600" smtClean="0">
                <a:solidFill>
                  <a:srgbClr val="002060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pPr/>
              <a:t>‹#›</a:t>
            </a:fld>
            <a:endParaRPr lang="ru-RU" u="none" dirty="0">
              <a:solidFill>
                <a:srgbClr val="002060"/>
              </a:solidFill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8431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61" name="Google Shape;661;p17"/>
          <p:cNvSpPr txBox="1">
            <a:spLocks noGrp="1"/>
          </p:cNvSpPr>
          <p:nvPr>
            <p:ph type="subTitle" idx="1"/>
          </p:nvPr>
        </p:nvSpPr>
        <p:spPr>
          <a:xfrm>
            <a:off x="1325396" y="1404675"/>
            <a:ext cx="3214500" cy="4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62" name="Google Shape;662;p17"/>
          <p:cNvSpPr txBox="1">
            <a:spLocks noGrp="1"/>
          </p:cNvSpPr>
          <p:nvPr>
            <p:ph type="subTitle" idx="2"/>
          </p:nvPr>
        </p:nvSpPr>
        <p:spPr>
          <a:xfrm>
            <a:off x="1325396" y="1756175"/>
            <a:ext cx="3214500" cy="87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63" name="Google Shape;663;p17"/>
          <p:cNvSpPr txBox="1">
            <a:spLocks noGrp="1"/>
          </p:cNvSpPr>
          <p:nvPr>
            <p:ph type="subTitle" idx="3"/>
          </p:nvPr>
        </p:nvSpPr>
        <p:spPr>
          <a:xfrm>
            <a:off x="5205296" y="1756175"/>
            <a:ext cx="3218700" cy="87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64" name="Google Shape;664;p17"/>
          <p:cNvSpPr txBox="1">
            <a:spLocks noGrp="1"/>
          </p:cNvSpPr>
          <p:nvPr>
            <p:ph type="subTitle" idx="4"/>
          </p:nvPr>
        </p:nvSpPr>
        <p:spPr>
          <a:xfrm>
            <a:off x="1325396" y="3508659"/>
            <a:ext cx="3214500" cy="87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65" name="Google Shape;665;p17"/>
          <p:cNvSpPr txBox="1">
            <a:spLocks noGrp="1"/>
          </p:cNvSpPr>
          <p:nvPr>
            <p:ph type="subTitle" idx="5"/>
          </p:nvPr>
        </p:nvSpPr>
        <p:spPr>
          <a:xfrm>
            <a:off x="5205296" y="3508659"/>
            <a:ext cx="3218700" cy="87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66" name="Google Shape;666;p17"/>
          <p:cNvSpPr txBox="1">
            <a:spLocks noGrp="1"/>
          </p:cNvSpPr>
          <p:nvPr>
            <p:ph type="subTitle" idx="6"/>
          </p:nvPr>
        </p:nvSpPr>
        <p:spPr>
          <a:xfrm>
            <a:off x="1325396" y="3153950"/>
            <a:ext cx="3214500" cy="42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67" name="Google Shape;667;p17"/>
          <p:cNvSpPr txBox="1">
            <a:spLocks noGrp="1"/>
          </p:cNvSpPr>
          <p:nvPr>
            <p:ph type="subTitle" idx="7"/>
          </p:nvPr>
        </p:nvSpPr>
        <p:spPr>
          <a:xfrm>
            <a:off x="5205296" y="1404675"/>
            <a:ext cx="3218700" cy="4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68" name="Google Shape;668;p17"/>
          <p:cNvSpPr txBox="1">
            <a:spLocks noGrp="1"/>
          </p:cNvSpPr>
          <p:nvPr>
            <p:ph type="subTitle" idx="8"/>
          </p:nvPr>
        </p:nvSpPr>
        <p:spPr>
          <a:xfrm>
            <a:off x="5205296" y="3153950"/>
            <a:ext cx="3218700" cy="42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69" name="Google Shape;669;p17"/>
          <p:cNvSpPr/>
          <p:nvPr/>
        </p:nvSpPr>
        <p:spPr>
          <a:xfrm>
            <a:off x="-1151047" y="2939975"/>
            <a:ext cx="2282572" cy="2554690"/>
          </a:xfrm>
          <a:custGeom>
            <a:avLst/>
            <a:gdLst/>
            <a:ahLst/>
            <a:cxnLst/>
            <a:rect l="l" t="t" r="r" b="b"/>
            <a:pathLst>
              <a:path w="50631" h="56667" extrusionOk="0">
                <a:moveTo>
                  <a:pt x="1" y="1"/>
                </a:moveTo>
                <a:lnTo>
                  <a:pt x="1406" y="56667"/>
                </a:lnTo>
                <a:lnTo>
                  <a:pt x="50114" y="56667"/>
                </a:lnTo>
                <a:cubicBezTo>
                  <a:pt x="50485" y="52223"/>
                  <a:pt x="50631" y="47087"/>
                  <a:pt x="47355" y="44059"/>
                </a:cubicBezTo>
                <a:cubicBezTo>
                  <a:pt x="44737" y="41639"/>
                  <a:pt x="40663" y="41344"/>
                  <a:pt x="38045" y="38925"/>
                </a:cubicBezTo>
                <a:cubicBezTo>
                  <a:pt x="35640" y="36702"/>
                  <a:pt x="34982" y="33131"/>
                  <a:pt x="35221" y="29865"/>
                </a:cubicBezTo>
                <a:cubicBezTo>
                  <a:pt x="35460" y="26601"/>
                  <a:pt x="36450" y="23432"/>
                  <a:pt x="36777" y="20176"/>
                </a:cubicBezTo>
                <a:cubicBezTo>
                  <a:pt x="37105" y="16918"/>
                  <a:pt x="36652" y="13350"/>
                  <a:pt x="34436" y="10941"/>
                </a:cubicBezTo>
                <a:cubicBezTo>
                  <a:pt x="32324" y="8645"/>
                  <a:pt x="29075" y="7885"/>
                  <a:pt x="25901" y="7885"/>
                </a:cubicBezTo>
                <a:cubicBezTo>
                  <a:pt x="25344" y="7885"/>
                  <a:pt x="24789" y="7909"/>
                  <a:pt x="24244" y="7951"/>
                </a:cubicBezTo>
                <a:cubicBezTo>
                  <a:pt x="21025" y="8203"/>
                  <a:pt x="17830" y="8987"/>
                  <a:pt x="14617" y="8987"/>
                </a:cubicBezTo>
                <a:cubicBezTo>
                  <a:pt x="14180" y="8987"/>
                  <a:pt x="13743" y="8972"/>
                  <a:pt x="13306" y="8940"/>
                </a:cubicBezTo>
                <a:cubicBezTo>
                  <a:pt x="7731" y="8529"/>
                  <a:pt x="2489" y="500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7"/>
          <p:cNvSpPr/>
          <p:nvPr/>
        </p:nvSpPr>
        <p:spPr>
          <a:xfrm>
            <a:off x="-1319775" y="3106100"/>
            <a:ext cx="2282572" cy="2554780"/>
          </a:xfrm>
          <a:custGeom>
            <a:avLst/>
            <a:gdLst/>
            <a:ahLst/>
            <a:cxnLst/>
            <a:rect l="l" t="t" r="r" b="b"/>
            <a:pathLst>
              <a:path w="50631" h="56669" fill="none" extrusionOk="0">
                <a:moveTo>
                  <a:pt x="0" y="1"/>
                </a:moveTo>
                <a:cubicBezTo>
                  <a:pt x="2488" y="5007"/>
                  <a:pt x="7731" y="8531"/>
                  <a:pt x="13306" y="8942"/>
                </a:cubicBezTo>
                <a:cubicBezTo>
                  <a:pt x="16963" y="9211"/>
                  <a:pt x="20588" y="8237"/>
                  <a:pt x="24243" y="7952"/>
                </a:cubicBezTo>
                <a:cubicBezTo>
                  <a:pt x="27900" y="7666"/>
                  <a:pt x="31953" y="8243"/>
                  <a:pt x="34437" y="10942"/>
                </a:cubicBezTo>
                <a:cubicBezTo>
                  <a:pt x="36653" y="13351"/>
                  <a:pt x="37105" y="16919"/>
                  <a:pt x="36777" y="20176"/>
                </a:cubicBezTo>
                <a:cubicBezTo>
                  <a:pt x="36449" y="23432"/>
                  <a:pt x="35460" y="26602"/>
                  <a:pt x="35221" y="29866"/>
                </a:cubicBezTo>
                <a:cubicBezTo>
                  <a:pt x="34981" y="33131"/>
                  <a:pt x="35640" y="36703"/>
                  <a:pt x="38044" y="38925"/>
                </a:cubicBezTo>
                <a:cubicBezTo>
                  <a:pt x="40662" y="41346"/>
                  <a:pt x="44737" y="41640"/>
                  <a:pt x="47355" y="44061"/>
                </a:cubicBezTo>
                <a:cubicBezTo>
                  <a:pt x="50631" y="47087"/>
                  <a:pt x="50484" y="52224"/>
                  <a:pt x="50113" y="56668"/>
                </a:cubicBezTo>
                <a:lnTo>
                  <a:pt x="1406" y="56668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7"/>
          <p:cNvSpPr/>
          <p:nvPr/>
        </p:nvSpPr>
        <p:spPr>
          <a:xfrm rot="-5400000" flipH="1">
            <a:off x="7216735" y="-51818"/>
            <a:ext cx="3007530" cy="2421051"/>
          </a:xfrm>
          <a:custGeom>
            <a:avLst/>
            <a:gdLst/>
            <a:ahLst/>
            <a:cxnLst/>
            <a:rect l="l" t="t" r="r" b="b"/>
            <a:pathLst>
              <a:path w="74173" h="59709" extrusionOk="0">
                <a:moveTo>
                  <a:pt x="0" y="0"/>
                </a:moveTo>
                <a:lnTo>
                  <a:pt x="1590" y="59708"/>
                </a:lnTo>
                <a:lnTo>
                  <a:pt x="74172" y="59708"/>
                </a:lnTo>
                <a:cubicBezTo>
                  <a:pt x="73707" y="56008"/>
                  <a:pt x="72849" y="51826"/>
                  <a:pt x="69709" y="49813"/>
                </a:cubicBezTo>
                <a:cubicBezTo>
                  <a:pt x="64964" y="46770"/>
                  <a:pt x="57566" y="50474"/>
                  <a:pt x="54172" y="44907"/>
                </a:cubicBezTo>
                <a:cubicBezTo>
                  <a:pt x="51756" y="40945"/>
                  <a:pt x="54001" y="36390"/>
                  <a:pt x="52765" y="32216"/>
                </a:cubicBezTo>
                <a:cubicBezTo>
                  <a:pt x="51739" y="28749"/>
                  <a:pt x="48500" y="26583"/>
                  <a:pt x="45272" y="25697"/>
                </a:cubicBezTo>
                <a:cubicBezTo>
                  <a:pt x="39033" y="23984"/>
                  <a:pt x="32351" y="25610"/>
                  <a:pt x="26133" y="23585"/>
                </a:cubicBezTo>
                <a:cubicBezTo>
                  <a:pt x="14777" y="19887"/>
                  <a:pt x="7016" y="9664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7"/>
          <p:cNvSpPr/>
          <p:nvPr/>
        </p:nvSpPr>
        <p:spPr>
          <a:xfrm rot="-5400000" flipH="1">
            <a:off x="7410330" y="-165290"/>
            <a:ext cx="3007570" cy="2421051"/>
          </a:xfrm>
          <a:custGeom>
            <a:avLst/>
            <a:gdLst/>
            <a:ahLst/>
            <a:cxnLst/>
            <a:rect l="l" t="t" r="r" b="b"/>
            <a:pathLst>
              <a:path w="74174" h="59709" fill="none" extrusionOk="0">
                <a:moveTo>
                  <a:pt x="1" y="0"/>
                </a:moveTo>
                <a:cubicBezTo>
                  <a:pt x="7017" y="9663"/>
                  <a:pt x="14778" y="19886"/>
                  <a:pt x="26133" y="23585"/>
                </a:cubicBezTo>
                <a:cubicBezTo>
                  <a:pt x="32351" y="25611"/>
                  <a:pt x="39034" y="23984"/>
                  <a:pt x="45272" y="25696"/>
                </a:cubicBezTo>
                <a:cubicBezTo>
                  <a:pt x="48501" y="26582"/>
                  <a:pt x="51739" y="28748"/>
                  <a:pt x="52766" y="32216"/>
                </a:cubicBezTo>
                <a:cubicBezTo>
                  <a:pt x="54001" y="36390"/>
                  <a:pt x="51757" y="40946"/>
                  <a:pt x="54173" y="44907"/>
                </a:cubicBezTo>
                <a:cubicBezTo>
                  <a:pt x="57567" y="50474"/>
                  <a:pt x="64964" y="46770"/>
                  <a:pt x="69710" y="49813"/>
                </a:cubicBezTo>
                <a:cubicBezTo>
                  <a:pt x="72850" y="51827"/>
                  <a:pt x="73706" y="56008"/>
                  <a:pt x="74173" y="59709"/>
                </a:cubicBezTo>
                <a:lnTo>
                  <a:pt x="1590" y="59709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124166" y="2751049"/>
            <a:ext cx="277893" cy="277857"/>
            <a:chOff x="5463700" y="3939975"/>
            <a:chExt cx="194100" cy="194075"/>
          </a:xfrm>
        </p:grpSpPr>
        <p:sp>
          <p:nvSpPr>
            <p:cNvPr id="674" name="Google Shape;674;p17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17"/>
          <p:cNvGrpSpPr/>
          <p:nvPr/>
        </p:nvGrpSpPr>
        <p:grpSpPr>
          <a:xfrm>
            <a:off x="8801847" y="2075049"/>
            <a:ext cx="225292" cy="225282"/>
            <a:chOff x="5463700" y="3939975"/>
            <a:chExt cx="194100" cy="194075"/>
          </a:xfrm>
        </p:grpSpPr>
        <p:sp>
          <p:nvSpPr>
            <p:cNvPr id="683" name="Google Shape;683;p17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17"/>
          <p:cNvGrpSpPr/>
          <p:nvPr/>
        </p:nvGrpSpPr>
        <p:grpSpPr>
          <a:xfrm rot="-1363449">
            <a:off x="-214898" y="235230"/>
            <a:ext cx="715072" cy="715072"/>
            <a:chOff x="7521650" y="3701813"/>
            <a:chExt cx="798118" cy="798118"/>
          </a:xfrm>
        </p:grpSpPr>
        <p:sp>
          <p:nvSpPr>
            <p:cNvPr id="692" name="Google Shape;692;p17"/>
            <p:cNvSpPr/>
            <p:nvPr/>
          </p:nvSpPr>
          <p:spPr>
            <a:xfrm>
              <a:off x="7521650" y="3701813"/>
              <a:ext cx="798118" cy="798118"/>
            </a:xfrm>
            <a:custGeom>
              <a:avLst/>
              <a:gdLst/>
              <a:ahLst/>
              <a:cxnLst/>
              <a:rect l="l" t="t" r="r" b="b"/>
              <a:pathLst>
                <a:path w="20124" h="20124" extrusionOk="0">
                  <a:moveTo>
                    <a:pt x="7489" y="1"/>
                  </a:moveTo>
                  <a:lnTo>
                    <a:pt x="7489" y="3076"/>
                  </a:lnTo>
                  <a:cubicBezTo>
                    <a:pt x="7303" y="3144"/>
                    <a:pt x="7121" y="3220"/>
                    <a:pt x="6941" y="3303"/>
                  </a:cubicBezTo>
                  <a:lnTo>
                    <a:pt x="4766" y="1129"/>
                  </a:lnTo>
                  <a:lnTo>
                    <a:pt x="1128" y="4767"/>
                  </a:lnTo>
                  <a:lnTo>
                    <a:pt x="3303" y="6941"/>
                  </a:lnTo>
                  <a:cubicBezTo>
                    <a:pt x="3220" y="7120"/>
                    <a:pt x="3143" y="7304"/>
                    <a:pt x="3075" y="7490"/>
                  </a:cubicBezTo>
                  <a:lnTo>
                    <a:pt x="0" y="7490"/>
                  </a:lnTo>
                  <a:lnTo>
                    <a:pt x="0" y="12635"/>
                  </a:lnTo>
                  <a:lnTo>
                    <a:pt x="3075" y="12635"/>
                  </a:lnTo>
                  <a:cubicBezTo>
                    <a:pt x="3143" y="12821"/>
                    <a:pt x="3221" y="13003"/>
                    <a:pt x="3303" y="13183"/>
                  </a:cubicBezTo>
                  <a:lnTo>
                    <a:pt x="1128" y="15358"/>
                  </a:lnTo>
                  <a:lnTo>
                    <a:pt x="4766" y="18996"/>
                  </a:lnTo>
                  <a:lnTo>
                    <a:pt x="6941" y="16820"/>
                  </a:lnTo>
                  <a:cubicBezTo>
                    <a:pt x="7121" y="16903"/>
                    <a:pt x="7303" y="16980"/>
                    <a:pt x="7489" y="17049"/>
                  </a:cubicBezTo>
                  <a:lnTo>
                    <a:pt x="7489" y="20124"/>
                  </a:lnTo>
                  <a:lnTo>
                    <a:pt x="12634" y="20124"/>
                  </a:lnTo>
                  <a:lnTo>
                    <a:pt x="12634" y="17049"/>
                  </a:lnTo>
                  <a:cubicBezTo>
                    <a:pt x="12820" y="16980"/>
                    <a:pt x="13004" y="16904"/>
                    <a:pt x="13183" y="16820"/>
                  </a:cubicBezTo>
                  <a:lnTo>
                    <a:pt x="15357" y="18996"/>
                  </a:lnTo>
                  <a:lnTo>
                    <a:pt x="18995" y="15358"/>
                  </a:lnTo>
                  <a:lnTo>
                    <a:pt x="16821" y="13183"/>
                  </a:lnTo>
                  <a:cubicBezTo>
                    <a:pt x="16904" y="13004"/>
                    <a:pt x="16980" y="12821"/>
                    <a:pt x="17048" y="12635"/>
                  </a:cubicBezTo>
                  <a:lnTo>
                    <a:pt x="20123" y="12635"/>
                  </a:lnTo>
                  <a:lnTo>
                    <a:pt x="20123" y="7490"/>
                  </a:lnTo>
                  <a:lnTo>
                    <a:pt x="17049" y="7490"/>
                  </a:lnTo>
                  <a:cubicBezTo>
                    <a:pt x="16980" y="7304"/>
                    <a:pt x="16904" y="7120"/>
                    <a:pt x="16821" y="6941"/>
                  </a:cubicBezTo>
                  <a:lnTo>
                    <a:pt x="18995" y="4767"/>
                  </a:lnTo>
                  <a:lnTo>
                    <a:pt x="15357" y="1129"/>
                  </a:lnTo>
                  <a:lnTo>
                    <a:pt x="13183" y="3303"/>
                  </a:lnTo>
                  <a:cubicBezTo>
                    <a:pt x="13004" y="3220"/>
                    <a:pt x="12821" y="3144"/>
                    <a:pt x="12634" y="3076"/>
                  </a:cubicBezTo>
                  <a:lnTo>
                    <a:pt x="126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7674144" y="3854346"/>
              <a:ext cx="493093" cy="493093"/>
            </a:xfrm>
            <a:custGeom>
              <a:avLst/>
              <a:gdLst/>
              <a:ahLst/>
              <a:cxnLst/>
              <a:rect l="l" t="t" r="r" b="b"/>
              <a:pathLst>
                <a:path w="12433" h="12433" extrusionOk="0">
                  <a:moveTo>
                    <a:pt x="6217" y="0"/>
                  </a:moveTo>
                  <a:cubicBezTo>
                    <a:pt x="4568" y="0"/>
                    <a:pt x="2987" y="655"/>
                    <a:pt x="1822" y="1820"/>
                  </a:cubicBezTo>
                  <a:cubicBezTo>
                    <a:pt x="656" y="2987"/>
                    <a:pt x="1" y="4567"/>
                    <a:pt x="1" y="6216"/>
                  </a:cubicBezTo>
                  <a:cubicBezTo>
                    <a:pt x="1" y="7865"/>
                    <a:pt x="656" y="9446"/>
                    <a:pt x="1822" y="10612"/>
                  </a:cubicBezTo>
                  <a:cubicBezTo>
                    <a:pt x="2987" y="11777"/>
                    <a:pt x="4568" y="12432"/>
                    <a:pt x="6217" y="12432"/>
                  </a:cubicBezTo>
                  <a:cubicBezTo>
                    <a:pt x="7865" y="12432"/>
                    <a:pt x="9447" y="11777"/>
                    <a:pt x="10613" y="10612"/>
                  </a:cubicBezTo>
                  <a:cubicBezTo>
                    <a:pt x="11778" y="9446"/>
                    <a:pt x="12433" y="7865"/>
                    <a:pt x="12433" y="6216"/>
                  </a:cubicBezTo>
                  <a:cubicBezTo>
                    <a:pt x="12433" y="4567"/>
                    <a:pt x="11778" y="2987"/>
                    <a:pt x="10613" y="1820"/>
                  </a:cubicBezTo>
                  <a:cubicBezTo>
                    <a:pt x="9447" y="655"/>
                    <a:pt x="7865" y="0"/>
                    <a:pt x="6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7848848" y="4029050"/>
              <a:ext cx="143688" cy="143688"/>
            </a:xfrm>
            <a:custGeom>
              <a:avLst/>
              <a:gdLst/>
              <a:ahLst/>
              <a:cxnLst/>
              <a:rect l="l" t="t" r="r" b="b"/>
              <a:pathLst>
                <a:path w="3623" h="3623" extrusionOk="0">
                  <a:moveTo>
                    <a:pt x="1812" y="0"/>
                  </a:moveTo>
                  <a:cubicBezTo>
                    <a:pt x="812" y="0"/>
                    <a:pt x="1" y="810"/>
                    <a:pt x="1" y="1811"/>
                  </a:cubicBezTo>
                  <a:cubicBezTo>
                    <a:pt x="1" y="2811"/>
                    <a:pt x="812" y="3622"/>
                    <a:pt x="1812" y="3622"/>
                  </a:cubicBezTo>
                  <a:cubicBezTo>
                    <a:pt x="2813" y="3622"/>
                    <a:pt x="3623" y="2811"/>
                    <a:pt x="3623" y="1811"/>
                  </a:cubicBezTo>
                  <a:cubicBezTo>
                    <a:pt x="3623" y="810"/>
                    <a:pt x="2813" y="0"/>
                    <a:pt x="1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17"/>
          <p:cNvGrpSpPr/>
          <p:nvPr/>
        </p:nvGrpSpPr>
        <p:grpSpPr>
          <a:xfrm>
            <a:off x="8120436" y="4608494"/>
            <a:ext cx="1824705" cy="565912"/>
            <a:chOff x="289652" y="3531775"/>
            <a:chExt cx="1379009" cy="427717"/>
          </a:xfrm>
        </p:grpSpPr>
        <p:sp>
          <p:nvSpPr>
            <p:cNvPr id="696" name="Google Shape;696;p17"/>
            <p:cNvSpPr/>
            <p:nvPr/>
          </p:nvSpPr>
          <p:spPr>
            <a:xfrm>
              <a:off x="289652" y="3531775"/>
              <a:ext cx="1379009" cy="427717"/>
            </a:xfrm>
            <a:custGeom>
              <a:avLst/>
              <a:gdLst/>
              <a:ahLst/>
              <a:cxnLst/>
              <a:rect l="l" t="t" r="r" b="b"/>
              <a:pathLst>
                <a:path w="34037" h="10557" extrusionOk="0">
                  <a:moveTo>
                    <a:pt x="1864" y="0"/>
                  </a:moveTo>
                  <a:cubicBezTo>
                    <a:pt x="831" y="0"/>
                    <a:pt x="1" y="832"/>
                    <a:pt x="1" y="1863"/>
                  </a:cubicBezTo>
                  <a:lnTo>
                    <a:pt x="1" y="8692"/>
                  </a:lnTo>
                  <a:cubicBezTo>
                    <a:pt x="1" y="9724"/>
                    <a:pt x="831" y="10556"/>
                    <a:pt x="1864" y="10556"/>
                  </a:cubicBezTo>
                  <a:lnTo>
                    <a:pt x="32174" y="10556"/>
                  </a:lnTo>
                  <a:cubicBezTo>
                    <a:pt x="33206" y="10556"/>
                    <a:pt x="34037" y="9724"/>
                    <a:pt x="34037" y="8692"/>
                  </a:cubicBezTo>
                  <a:lnTo>
                    <a:pt x="34037" y="1863"/>
                  </a:lnTo>
                  <a:cubicBezTo>
                    <a:pt x="34037" y="832"/>
                    <a:pt x="33206" y="0"/>
                    <a:pt x="32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368982" y="3621316"/>
              <a:ext cx="1220352" cy="24917"/>
            </a:xfrm>
            <a:custGeom>
              <a:avLst/>
              <a:gdLst/>
              <a:ahLst/>
              <a:cxnLst/>
              <a:rect l="l" t="t" r="r" b="b"/>
              <a:pathLst>
                <a:path w="30121" h="615" extrusionOk="0">
                  <a:moveTo>
                    <a:pt x="1" y="0"/>
                  </a:moveTo>
                  <a:lnTo>
                    <a:pt x="1" y="614"/>
                  </a:lnTo>
                  <a:lnTo>
                    <a:pt x="30120" y="614"/>
                  </a:lnTo>
                  <a:lnTo>
                    <a:pt x="30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368982" y="3695867"/>
              <a:ext cx="497443" cy="24917"/>
            </a:xfrm>
            <a:custGeom>
              <a:avLst/>
              <a:gdLst/>
              <a:ahLst/>
              <a:cxnLst/>
              <a:rect l="l" t="t" r="r" b="b"/>
              <a:pathLst>
                <a:path w="12278" h="615" extrusionOk="0">
                  <a:moveTo>
                    <a:pt x="1" y="1"/>
                  </a:moveTo>
                  <a:lnTo>
                    <a:pt x="1" y="615"/>
                  </a:lnTo>
                  <a:lnTo>
                    <a:pt x="12277" y="615"/>
                  </a:lnTo>
                  <a:lnTo>
                    <a:pt x="122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927660" y="3695867"/>
              <a:ext cx="661691" cy="24917"/>
            </a:xfrm>
            <a:custGeom>
              <a:avLst/>
              <a:gdLst/>
              <a:ahLst/>
              <a:cxnLst/>
              <a:rect l="l" t="t" r="r" b="b"/>
              <a:pathLst>
                <a:path w="16332" h="615" extrusionOk="0">
                  <a:moveTo>
                    <a:pt x="1" y="1"/>
                  </a:moveTo>
                  <a:lnTo>
                    <a:pt x="1" y="615"/>
                  </a:lnTo>
                  <a:lnTo>
                    <a:pt x="16331" y="615"/>
                  </a:lnTo>
                  <a:lnTo>
                    <a:pt x="16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390942" y="3773253"/>
              <a:ext cx="118912" cy="113037"/>
            </a:xfrm>
            <a:custGeom>
              <a:avLst/>
              <a:gdLst/>
              <a:ahLst/>
              <a:cxnLst/>
              <a:rect l="l" t="t" r="r" b="b"/>
              <a:pathLst>
                <a:path w="2935" h="2790" extrusionOk="0">
                  <a:moveTo>
                    <a:pt x="1467" y="1"/>
                  </a:moveTo>
                  <a:lnTo>
                    <a:pt x="1121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7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5" y="1066"/>
                  </a:lnTo>
                  <a:lnTo>
                    <a:pt x="1813" y="106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574399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8" y="1"/>
                  </a:moveTo>
                  <a:lnTo>
                    <a:pt x="1121" y="1066"/>
                  </a:lnTo>
                  <a:lnTo>
                    <a:pt x="1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3" y="2790"/>
                  </a:lnTo>
                  <a:lnTo>
                    <a:pt x="2027" y="1724"/>
                  </a:lnTo>
                  <a:lnTo>
                    <a:pt x="2934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757897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6" y="1"/>
                  </a:moveTo>
                  <a:lnTo>
                    <a:pt x="1120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6" y="2132"/>
                  </a:lnTo>
                  <a:lnTo>
                    <a:pt x="2373" y="2790"/>
                  </a:lnTo>
                  <a:lnTo>
                    <a:pt x="2027" y="1724"/>
                  </a:lnTo>
                  <a:lnTo>
                    <a:pt x="2934" y="1066"/>
                  </a:lnTo>
                  <a:lnTo>
                    <a:pt x="1812" y="1066"/>
                  </a:lnTo>
                  <a:lnTo>
                    <a:pt x="1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941314" y="3773253"/>
              <a:ext cx="118952" cy="113037"/>
            </a:xfrm>
            <a:custGeom>
              <a:avLst/>
              <a:gdLst/>
              <a:ahLst/>
              <a:cxnLst/>
              <a:rect l="l" t="t" r="r" b="b"/>
              <a:pathLst>
                <a:path w="2936" h="2790" extrusionOk="0">
                  <a:moveTo>
                    <a:pt x="1468" y="1"/>
                  </a:moveTo>
                  <a:lnTo>
                    <a:pt x="1122" y="1066"/>
                  </a:lnTo>
                  <a:lnTo>
                    <a:pt x="1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5" y="2790"/>
                  </a:lnTo>
                  <a:lnTo>
                    <a:pt x="2029" y="1724"/>
                  </a:lnTo>
                  <a:lnTo>
                    <a:pt x="2935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1124812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8" y="1"/>
                  </a:moveTo>
                  <a:lnTo>
                    <a:pt x="1121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3" y="2790"/>
                  </a:lnTo>
                  <a:lnTo>
                    <a:pt x="2027" y="1724"/>
                  </a:lnTo>
                  <a:lnTo>
                    <a:pt x="2934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1308269" y="3773253"/>
              <a:ext cx="118912" cy="113037"/>
            </a:xfrm>
            <a:custGeom>
              <a:avLst/>
              <a:gdLst/>
              <a:ahLst/>
              <a:cxnLst/>
              <a:rect l="l" t="t" r="r" b="b"/>
              <a:pathLst>
                <a:path w="2935" h="2790" extrusionOk="0">
                  <a:moveTo>
                    <a:pt x="1467" y="1"/>
                  </a:moveTo>
                  <a:lnTo>
                    <a:pt x="1121" y="1066"/>
                  </a:lnTo>
                  <a:lnTo>
                    <a:pt x="1" y="1066"/>
                  </a:lnTo>
                  <a:lnTo>
                    <a:pt x="908" y="1724"/>
                  </a:lnTo>
                  <a:lnTo>
                    <a:pt x="560" y="2790"/>
                  </a:lnTo>
                  <a:lnTo>
                    <a:pt x="1467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4" y="1066"/>
                  </a:lnTo>
                  <a:lnTo>
                    <a:pt x="1813" y="106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1491727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8" y="1"/>
                  </a:moveTo>
                  <a:lnTo>
                    <a:pt x="1121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4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1491769" y="3770428"/>
              <a:ext cx="118912" cy="113037"/>
            </a:xfrm>
            <a:custGeom>
              <a:avLst/>
              <a:gdLst/>
              <a:ahLst/>
              <a:cxnLst/>
              <a:rect l="l" t="t" r="r" b="b"/>
              <a:pathLst>
                <a:path w="2935" h="2790" extrusionOk="0">
                  <a:moveTo>
                    <a:pt x="1467" y="1"/>
                  </a:moveTo>
                  <a:lnTo>
                    <a:pt x="1121" y="1066"/>
                  </a:lnTo>
                  <a:lnTo>
                    <a:pt x="1" y="1066"/>
                  </a:lnTo>
                  <a:lnTo>
                    <a:pt x="908" y="1724"/>
                  </a:lnTo>
                  <a:lnTo>
                    <a:pt x="560" y="2790"/>
                  </a:lnTo>
                  <a:lnTo>
                    <a:pt x="1467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4" y="1066"/>
                  </a:lnTo>
                  <a:lnTo>
                    <a:pt x="1813" y="106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3C73792-4EB4-4AE0-B077-8AD14621BDB8}"/>
              </a:ext>
            </a:extLst>
          </p:cNvPr>
          <p:cNvSpPr txBox="1"/>
          <p:nvPr userDrawn="1"/>
        </p:nvSpPr>
        <p:spPr>
          <a:xfrm>
            <a:off x="4262606" y="476542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EB123C-84A7-4E2D-A580-32130F0B7073}" type="slidenum">
              <a:rPr lang="en-US" altLang="ru-RU" sz="1600" smtClean="0">
                <a:solidFill>
                  <a:srgbClr val="002060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pPr/>
              <a:t>‹#›</a:t>
            </a:fld>
            <a:endParaRPr lang="ru-RU" u="none" dirty="0">
              <a:solidFill>
                <a:srgbClr val="002060"/>
              </a:solidFill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92211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10" name="Google Shape;710;p18"/>
          <p:cNvSpPr txBox="1">
            <a:spLocks noGrp="1"/>
          </p:cNvSpPr>
          <p:nvPr>
            <p:ph type="subTitle" idx="1"/>
          </p:nvPr>
        </p:nvSpPr>
        <p:spPr>
          <a:xfrm>
            <a:off x="725143" y="1735313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1" name="Google Shape;711;p18"/>
          <p:cNvSpPr txBox="1">
            <a:spLocks noGrp="1"/>
          </p:cNvSpPr>
          <p:nvPr>
            <p:ph type="subTitle" idx="2"/>
          </p:nvPr>
        </p:nvSpPr>
        <p:spPr>
          <a:xfrm>
            <a:off x="3342150" y="1735325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2" name="Google Shape;712;p18"/>
          <p:cNvSpPr txBox="1">
            <a:spLocks noGrp="1"/>
          </p:cNvSpPr>
          <p:nvPr>
            <p:ph type="subTitle" idx="3"/>
          </p:nvPr>
        </p:nvSpPr>
        <p:spPr>
          <a:xfrm>
            <a:off x="5959741" y="1735325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3" name="Google Shape;713;p18"/>
          <p:cNvSpPr txBox="1">
            <a:spLocks noGrp="1"/>
          </p:cNvSpPr>
          <p:nvPr>
            <p:ph type="subTitle" idx="4"/>
          </p:nvPr>
        </p:nvSpPr>
        <p:spPr>
          <a:xfrm>
            <a:off x="726268" y="3436425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4" name="Google Shape;714;p18"/>
          <p:cNvSpPr txBox="1">
            <a:spLocks noGrp="1"/>
          </p:cNvSpPr>
          <p:nvPr>
            <p:ph type="subTitle" idx="5"/>
          </p:nvPr>
        </p:nvSpPr>
        <p:spPr>
          <a:xfrm>
            <a:off x="3343575" y="3436425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5" name="Google Shape;715;p18"/>
          <p:cNvSpPr txBox="1">
            <a:spLocks noGrp="1"/>
          </p:cNvSpPr>
          <p:nvPr>
            <p:ph type="subTitle" idx="6"/>
          </p:nvPr>
        </p:nvSpPr>
        <p:spPr>
          <a:xfrm>
            <a:off x="5963716" y="3436425"/>
            <a:ext cx="24540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6" name="Google Shape;716;p18"/>
          <p:cNvSpPr txBox="1">
            <a:spLocks noGrp="1"/>
          </p:cNvSpPr>
          <p:nvPr>
            <p:ph type="subTitle" idx="7"/>
          </p:nvPr>
        </p:nvSpPr>
        <p:spPr>
          <a:xfrm>
            <a:off x="720000" y="12766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7" name="Google Shape;717;p18"/>
          <p:cNvSpPr txBox="1">
            <a:spLocks noGrp="1"/>
          </p:cNvSpPr>
          <p:nvPr>
            <p:ph type="subTitle" idx="8"/>
          </p:nvPr>
        </p:nvSpPr>
        <p:spPr>
          <a:xfrm>
            <a:off x="3342450" y="12766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8" name="Google Shape;718;p18"/>
          <p:cNvSpPr txBox="1">
            <a:spLocks noGrp="1"/>
          </p:cNvSpPr>
          <p:nvPr>
            <p:ph type="subTitle" idx="9"/>
          </p:nvPr>
        </p:nvSpPr>
        <p:spPr>
          <a:xfrm>
            <a:off x="5959741" y="1276675"/>
            <a:ext cx="24597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9" name="Google Shape;719;p18"/>
          <p:cNvSpPr txBox="1">
            <a:spLocks noGrp="1"/>
          </p:cNvSpPr>
          <p:nvPr>
            <p:ph type="subTitle" idx="13"/>
          </p:nvPr>
        </p:nvSpPr>
        <p:spPr>
          <a:xfrm>
            <a:off x="720344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20" name="Google Shape;720;p18"/>
          <p:cNvSpPr txBox="1">
            <a:spLocks noGrp="1"/>
          </p:cNvSpPr>
          <p:nvPr>
            <p:ph type="subTitle" idx="14"/>
          </p:nvPr>
        </p:nvSpPr>
        <p:spPr>
          <a:xfrm>
            <a:off x="3342450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21" name="Google Shape;721;p18"/>
          <p:cNvSpPr txBox="1">
            <a:spLocks noGrp="1"/>
          </p:cNvSpPr>
          <p:nvPr>
            <p:ph type="subTitle" idx="15"/>
          </p:nvPr>
        </p:nvSpPr>
        <p:spPr>
          <a:xfrm>
            <a:off x="5960041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22" name="Google Shape;722;p18"/>
          <p:cNvSpPr/>
          <p:nvPr/>
        </p:nvSpPr>
        <p:spPr>
          <a:xfrm>
            <a:off x="5305725" y="2152953"/>
            <a:ext cx="4633873" cy="3685883"/>
          </a:xfrm>
          <a:custGeom>
            <a:avLst/>
            <a:gdLst/>
            <a:ahLst/>
            <a:cxnLst/>
            <a:rect l="l" t="t" r="r" b="b"/>
            <a:pathLst>
              <a:path w="69719" h="55456" extrusionOk="0">
                <a:moveTo>
                  <a:pt x="67847" y="0"/>
                </a:moveTo>
                <a:cubicBezTo>
                  <a:pt x="65279" y="0"/>
                  <a:pt x="62672" y="482"/>
                  <a:pt x="61005" y="2341"/>
                </a:cubicBezTo>
                <a:cubicBezTo>
                  <a:pt x="58806" y="4793"/>
                  <a:pt x="59240" y="8538"/>
                  <a:pt x="59708" y="11796"/>
                </a:cubicBezTo>
                <a:cubicBezTo>
                  <a:pt x="60175" y="15056"/>
                  <a:pt x="60339" y="18902"/>
                  <a:pt x="57857" y="21066"/>
                </a:cubicBezTo>
                <a:cubicBezTo>
                  <a:pt x="56654" y="22116"/>
                  <a:pt x="55036" y="22545"/>
                  <a:pt x="53696" y="23415"/>
                </a:cubicBezTo>
                <a:cubicBezTo>
                  <a:pt x="49646" y="26044"/>
                  <a:pt x="49187" y="31671"/>
                  <a:pt x="47028" y="35989"/>
                </a:cubicBezTo>
                <a:cubicBezTo>
                  <a:pt x="44982" y="40081"/>
                  <a:pt x="41085" y="43202"/>
                  <a:pt x="36645" y="44304"/>
                </a:cubicBezTo>
                <a:cubicBezTo>
                  <a:pt x="35082" y="44692"/>
                  <a:pt x="33502" y="44836"/>
                  <a:pt x="31910" y="44836"/>
                </a:cubicBezTo>
                <a:cubicBezTo>
                  <a:pt x="27229" y="44836"/>
                  <a:pt x="22448" y="43585"/>
                  <a:pt x="17713" y="43585"/>
                </a:cubicBezTo>
                <a:cubicBezTo>
                  <a:pt x="17036" y="43585"/>
                  <a:pt x="16360" y="43611"/>
                  <a:pt x="15686" y="43669"/>
                </a:cubicBezTo>
                <a:cubicBezTo>
                  <a:pt x="9607" y="44196"/>
                  <a:pt x="3833" y="47551"/>
                  <a:pt x="365" y="52571"/>
                </a:cubicBezTo>
                <a:lnTo>
                  <a:pt x="0" y="55455"/>
                </a:lnTo>
                <a:lnTo>
                  <a:pt x="69718" y="55455"/>
                </a:lnTo>
                <a:lnTo>
                  <a:pt x="69718" y="74"/>
                </a:lnTo>
                <a:cubicBezTo>
                  <a:pt x="69107" y="29"/>
                  <a:pt x="68478" y="0"/>
                  <a:pt x="678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18"/>
          <p:cNvSpPr/>
          <p:nvPr/>
        </p:nvSpPr>
        <p:spPr>
          <a:xfrm>
            <a:off x="5422237" y="2529958"/>
            <a:ext cx="4633873" cy="3695986"/>
          </a:xfrm>
          <a:custGeom>
            <a:avLst/>
            <a:gdLst/>
            <a:ahLst/>
            <a:cxnLst/>
            <a:rect l="l" t="t" r="r" b="b"/>
            <a:pathLst>
              <a:path w="69719" h="55608" fill="none" extrusionOk="0">
                <a:moveTo>
                  <a:pt x="366" y="52725"/>
                </a:moveTo>
                <a:cubicBezTo>
                  <a:pt x="3833" y="47705"/>
                  <a:pt x="9608" y="44349"/>
                  <a:pt x="15686" y="43823"/>
                </a:cubicBezTo>
                <a:cubicBezTo>
                  <a:pt x="22684" y="43217"/>
                  <a:pt x="29828" y="46148"/>
                  <a:pt x="36646" y="44456"/>
                </a:cubicBezTo>
                <a:cubicBezTo>
                  <a:pt x="41086" y="43355"/>
                  <a:pt x="44982" y="40234"/>
                  <a:pt x="47028" y="36143"/>
                </a:cubicBezTo>
                <a:cubicBezTo>
                  <a:pt x="49187" y="31825"/>
                  <a:pt x="49646" y="26197"/>
                  <a:pt x="53696" y="23569"/>
                </a:cubicBezTo>
                <a:cubicBezTo>
                  <a:pt x="55036" y="22699"/>
                  <a:pt x="56654" y="22270"/>
                  <a:pt x="57857" y="21219"/>
                </a:cubicBezTo>
                <a:cubicBezTo>
                  <a:pt x="60339" y="19055"/>
                  <a:pt x="60175" y="15209"/>
                  <a:pt x="59707" y="11950"/>
                </a:cubicBezTo>
                <a:cubicBezTo>
                  <a:pt x="59240" y="8690"/>
                  <a:pt x="58806" y="4945"/>
                  <a:pt x="61004" y="2494"/>
                </a:cubicBezTo>
                <a:cubicBezTo>
                  <a:pt x="63081" y="179"/>
                  <a:pt x="66616" y="1"/>
                  <a:pt x="69718" y="228"/>
                </a:cubicBezTo>
                <a:lnTo>
                  <a:pt x="69718" y="55608"/>
                </a:lnTo>
                <a:lnTo>
                  <a:pt x="0" y="55608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18"/>
          <p:cNvSpPr/>
          <p:nvPr/>
        </p:nvSpPr>
        <p:spPr>
          <a:xfrm rot="5400000">
            <a:off x="-1133650" y="-347075"/>
            <a:ext cx="3233387" cy="2602865"/>
          </a:xfrm>
          <a:custGeom>
            <a:avLst/>
            <a:gdLst/>
            <a:ahLst/>
            <a:cxnLst/>
            <a:rect l="l" t="t" r="r" b="b"/>
            <a:pathLst>
              <a:path w="74173" h="59709" extrusionOk="0">
                <a:moveTo>
                  <a:pt x="0" y="0"/>
                </a:moveTo>
                <a:lnTo>
                  <a:pt x="1590" y="59708"/>
                </a:lnTo>
                <a:lnTo>
                  <a:pt x="74172" y="59708"/>
                </a:lnTo>
                <a:cubicBezTo>
                  <a:pt x="73707" y="56008"/>
                  <a:pt x="72849" y="51826"/>
                  <a:pt x="69709" y="49813"/>
                </a:cubicBezTo>
                <a:cubicBezTo>
                  <a:pt x="64964" y="46770"/>
                  <a:pt x="57566" y="50474"/>
                  <a:pt x="54172" y="44907"/>
                </a:cubicBezTo>
                <a:cubicBezTo>
                  <a:pt x="51756" y="40945"/>
                  <a:pt x="54001" y="36390"/>
                  <a:pt x="52765" y="32216"/>
                </a:cubicBezTo>
                <a:cubicBezTo>
                  <a:pt x="51739" y="28749"/>
                  <a:pt x="48500" y="26583"/>
                  <a:pt x="45272" y="25697"/>
                </a:cubicBezTo>
                <a:cubicBezTo>
                  <a:pt x="39033" y="23984"/>
                  <a:pt x="32351" y="25610"/>
                  <a:pt x="26133" y="23585"/>
                </a:cubicBezTo>
                <a:cubicBezTo>
                  <a:pt x="14777" y="19887"/>
                  <a:pt x="7016" y="9664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18"/>
          <p:cNvSpPr/>
          <p:nvPr/>
        </p:nvSpPr>
        <p:spPr>
          <a:xfrm rot="5400000">
            <a:off x="-1312723" y="-665492"/>
            <a:ext cx="3233430" cy="2602865"/>
          </a:xfrm>
          <a:custGeom>
            <a:avLst/>
            <a:gdLst/>
            <a:ahLst/>
            <a:cxnLst/>
            <a:rect l="l" t="t" r="r" b="b"/>
            <a:pathLst>
              <a:path w="74174" h="59709" fill="none" extrusionOk="0">
                <a:moveTo>
                  <a:pt x="1" y="0"/>
                </a:moveTo>
                <a:cubicBezTo>
                  <a:pt x="7017" y="9663"/>
                  <a:pt x="14778" y="19886"/>
                  <a:pt x="26133" y="23585"/>
                </a:cubicBezTo>
                <a:cubicBezTo>
                  <a:pt x="32351" y="25611"/>
                  <a:pt x="39034" y="23984"/>
                  <a:pt x="45272" y="25696"/>
                </a:cubicBezTo>
                <a:cubicBezTo>
                  <a:pt x="48501" y="26582"/>
                  <a:pt x="51739" y="28748"/>
                  <a:pt x="52766" y="32216"/>
                </a:cubicBezTo>
                <a:cubicBezTo>
                  <a:pt x="54001" y="36390"/>
                  <a:pt x="51757" y="40946"/>
                  <a:pt x="54173" y="44907"/>
                </a:cubicBezTo>
                <a:cubicBezTo>
                  <a:pt x="57567" y="50474"/>
                  <a:pt x="64964" y="46770"/>
                  <a:pt x="69710" y="49813"/>
                </a:cubicBezTo>
                <a:cubicBezTo>
                  <a:pt x="72850" y="51827"/>
                  <a:pt x="73706" y="56008"/>
                  <a:pt x="74173" y="59709"/>
                </a:cubicBezTo>
                <a:lnTo>
                  <a:pt x="1590" y="59709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18"/>
          <p:cNvGrpSpPr/>
          <p:nvPr/>
        </p:nvGrpSpPr>
        <p:grpSpPr>
          <a:xfrm>
            <a:off x="-359028" y="4460903"/>
            <a:ext cx="795525" cy="610461"/>
            <a:chOff x="7130025" y="3629650"/>
            <a:chExt cx="692725" cy="531575"/>
          </a:xfrm>
        </p:grpSpPr>
        <p:sp>
          <p:nvSpPr>
            <p:cNvPr id="727" name="Google Shape;727;p18"/>
            <p:cNvSpPr/>
            <p:nvPr/>
          </p:nvSpPr>
          <p:spPr>
            <a:xfrm>
              <a:off x="7130025" y="3629650"/>
              <a:ext cx="692725" cy="531575"/>
            </a:xfrm>
            <a:custGeom>
              <a:avLst/>
              <a:gdLst/>
              <a:ahLst/>
              <a:cxnLst/>
              <a:rect l="l" t="t" r="r" b="b"/>
              <a:pathLst>
                <a:path w="27709" h="21263" extrusionOk="0">
                  <a:moveTo>
                    <a:pt x="1884" y="20177"/>
                  </a:moveTo>
                  <a:cubicBezTo>
                    <a:pt x="1885" y="20177"/>
                    <a:pt x="1885" y="20177"/>
                    <a:pt x="1885" y="20177"/>
                  </a:cubicBezTo>
                  <a:lnTo>
                    <a:pt x="1885" y="20177"/>
                  </a:lnTo>
                  <a:cubicBezTo>
                    <a:pt x="1885" y="20177"/>
                    <a:pt x="1885" y="20177"/>
                    <a:pt x="1884" y="20177"/>
                  </a:cubicBezTo>
                  <a:close/>
                  <a:moveTo>
                    <a:pt x="11764" y="1"/>
                  </a:moveTo>
                  <a:cubicBezTo>
                    <a:pt x="9939" y="1"/>
                    <a:pt x="8135" y="356"/>
                    <a:pt x="6451" y="1217"/>
                  </a:cubicBezTo>
                  <a:cubicBezTo>
                    <a:pt x="2947" y="3009"/>
                    <a:pt x="0" y="6909"/>
                    <a:pt x="3236" y="10438"/>
                  </a:cubicBezTo>
                  <a:cubicBezTo>
                    <a:pt x="5778" y="13212"/>
                    <a:pt x="7729" y="14751"/>
                    <a:pt x="5027" y="18329"/>
                  </a:cubicBezTo>
                  <a:cubicBezTo>
                    <a:pt x="4613" y="18877"/>
                    <a:pt x="3071" y="20211"/>
                    <a:pt x="2124" y="20211"/>
                  </a:cubicBezTo>
                  <a:cubicBezTo>
                    <a:pt x="2039" y="20211"/>
                    <a:pt x="1959" y="20200"/>
                    <a:pt x="1885" y="20177"/>
                  </a:cubicBezTo>
                  <a:lnTo>
                    <a:pt x="1885" y="20177"/>
                  </a:lnTo>
                  <a:cubicBezTo>
                    <a:pt x="4675" y="21044"/>
                    <a:pt x="7967" y="21262"/>
                    <a:pt x="11027" y="21262"/>
                  </a:cubicBezTo>
                  <a:cubicBezTo>
                    <a:pt x="11863" y="21262"/>
                    <a:pt x="12680" y="21246"/>
                    <a:pt x="13466" y="21222"/>
                  </a:cubicBezTo>
                  <a:cubicBezTo>
                    <a:pt x="20188" y="21017"/>
                    <a:pt x="26683" y="18715"/>
                    <a:pt x="27323" y="10964"/>
                  </a:cubicBezTo>
                  <a:cubicBezTo>
                    <a:pt x="27709" y="6284"/>
                    <a:pt x="24048" y="3869"/>
                    <a:pt x="20282" y="2126"/>
                  </a:cubicBezTo>
                  <a:cubicBezTo>
                    <a:pt x="17668" y="916"/>
                    <a:pt x="14690" y="1"/>
                    <a:pt x="11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7279350" y="3740025"/>
              <a:ext cx="316350" cy="111125"/>
            </a:xfrm>
            <a:custGeom>
              <a:avLst/>
              <a:gdLst/>
              <a:ahLst/>
              <a:cxnLst/>
              <a:rect l="l" t="t" r="r" b="b"/>
              <a:pathLst>
                <a:path w="12654" h="4445" extrusionOk="0">
                  <a:moveTo>
                    <a:pt x="463" y="1"/>
                  </a:moveTo>
                  <a:cubicBezTo>
                    <a:pt x="332" y="1"/>
                    <a:pt x="212" y="87"/>
                    <a:pt x="174" y="220"/>
                  </a:cubicBezTo>
                  <a:lnTo>
                    <a:pt x="46" y="665"/>
                  </a:lnTo>
                  <a:cubicBezTo>
                    <a:pt x="1" y="825"/>
                    <a:pt x="94" y="992"/>
                    <a:pt x="254" y="1038"/>
                  </a:cubicBezTo>
                  <a:lnTo>
                    <a:pt x="12108" y="4433"/>
                  </a:lnTo>
                  <a:cubicBezTo>
                    <a:pt x="12135" y="4441"/>
                    <a:pt x="12163" y="4445"/>
                    <a:pt x="12191" y="4445"/>
                  </a:cubicBezTo>
                  <a:cubicBezTo>
                    <a:pt x="12322" y="4445"/>
                    <a:pt x="12442" y="4359"/>
                    <a:pt x="12480" y="4227"/>
                  </a:cubicBezTo>
                  <a:lnTo>
                    <a:pt x="12608" y="3781"/>
                  </a:lnTo>
                  <a:cubicBezTo>
                    <a:pt x="12654" y="3621"/>
                    <a:pt x="12562" y="3454"/>
                    <a:pt x="12402" y="3407"/>
                  </a:cubicBezTo>
                  <a:lnTo>
                    <a:pt x="546" y="12"/>
                  </a:lnTo>
                  <a:cubicBezTo>
                    <a:pt x="519" y="5"/>
                    <a:pt x="491" y="1"/>
                    <a:pt x="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7252750" y="3832950"/>
              <a:ext cx="406475" cy="136925"/>
            </a:xfrm>
            <a:custGeom>
              <a:avLst/>
              <a:gdLst/>
              <a:ahLst/>
              <a:cxnLst/>
              <a:rect l="l" t="t" r="r" b="b"/>
              <a:pathLst>
                <a:path w="16259" h="5477" extrusionOk="0">
                  <a:moveTo>
                    <a:pt x="462" y="1"/>
                  </a:moveTo>
                  <a:cubicBezTo>
                    <a:pt x="331" y="1"/>
                    <a:pt x="211" y="87"/>
                    <a:pt x="174" y="219"/>
                  </a:cubicBezTo>
                  <a:lnTo>
                    <a:pt x="46" y="665"/>
                  </a:lnTo>
                  <a:cubicBezTo>
                    <a:pt x="0" y="825"/>
                    <a:pt x="92" y="992"/>
                    <a:pt x="253" y="1037"/>
                  </a:cubicBezTo>
                  <a:lnTo>
                    <a:pt x="15711" y="5465"/>
                  </a:lnTo>
                  <a:cubicBezTo>
                    <a:pt x="15739" y="5473"/>
                    <a:pt x="15767" y="5477"/>
                    <a:pt x="15795" y="5477"/>
                  </a:cubicBezTo>
                  <a:cubicBezTo>
                    <a:pt x="15926" y="5477"/>
                    <a:pt x="16046" y="5390"/>
                    <a:pt x="16084" y="5258"/>
                  </a:cubicBezTo>
                  <a:lnTo>
                    <a:pt x="16212" y="4812"/>
                  </a:lnTo>
                  <a:cubicBezTo>
                    <a:pt x="16258" y="4652"/>
                    <a:pt x="16165" y="4486"/>
                    <a:pt x="16005" y="4440"/>
                  </a:cubicBezTo>
                  <a:lnTo>
                    <a:pt x="546" y="13"/>
                  </a:lnTo>
                  <a:cubicBezTo>
                    <a:pt x="518" y="5"/>
                    <a:pt x="490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7266050" y="3786500"/>
              <a:ext cx="475575" cy="156725"/>
            </a:xfrm>
            <a:custGeom>
              <a:avLst/>
              <a:gdLst/>
              <a:ahLst/>
              <a:cxnLst/>
              <a:rect l="l" t="t" r="r" b="b"/>
              <a:pathLst>
                <a:path w="19023" h="6269" extrusionOk="0">
                  <a:moveTo>
                    <a:pt x="463" y="0"/>
                  </a:moveTo>
                  <a:cubicBezTo>
                    <a:pt x="332" y="0"/>
                    <a:pt x="212" y="86"/>
                    <a:pt x="174" y="219"/>
                  </a:cubicBezTo>
                  <a:lnTo>
                    <a:pt x="46" y="664"/>
                  </a:lnTo>
                  <a:cubicBezTo>
                    <a:pt x="0" y="824"/>
                    <a:pt x="92" y="991"/>
                    <a:pt x="253" y="1038"/>
                  </a:cubicBezTo>
                  <a:lnTo>
                    <a:pt x="18477" y="6256"/>
                  </a:lnTo>
                  <a:cubicBezTo>
                    <a:pt x="18505" y="6264"/>
                    <a:pt x="18533" y="6268"/>
                    <a:pt x="18560" y="6268"/>
                  </a:cubicBezTo>
                  <a:cubicBezTo>
                    <a:pt x="18691" y="6268"/>
                    <a:pt x="18812" y="6182"/>
                    <a:pt x="18850" y="6050"/>
                  </a:cubicBezTo>
                  <a:lnTo>
                    <a:pt x="18977" y="5604"/>
                  </a:lnTo>
                  <a:cubicBezTo>
                    <a:pt x="19022" y="5444"/>
                    <a:pt x="18930" y="5277"/>
                    <a:pt x="18770" y="5232"/>
                  </a:cubicBezTo>
                  <a:lnTo>
                    <a:pt x="546" y="12"/>
                  </a:lnTo>
                  <a:cubicBezTo>
                    <a:pt x="518" y="4"/>
                    <a:pt x="491" y="0"/>
                    <a:pt x="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7611200" y="3835075"/>
              <a:ext cx="143750" cy="61700"/>
            </a:xfrm>
            <a:custGeom>
              <a:avLst/>
              <a:gdLst/>
              <a:ahLst/>
              <a:cxnLst/>
              <a:rect l="l" t="t" r="r" b="b"/>
              <a:pathLst>
                <a:path w="5750" h="2468" extrusionOk="0">
                  <a:moveTo>
                    <a:pt x="462" y="1"/>
                  </a:moveTo>
                  <a:cubicBezTo>
                    <a:pt x="331" y="1"/>
                    <a:pt x="211" y="87"/>
                    <a:pt x="174" y="219"/>
                  </a:cubicBezTo>
                  <a:lnTo>
                    <a:pt x="46" y="665"/>
                  </a:lnTo>
                  <a:cubicBezTo>
                    <a:pt x="0" y="825"/>
                    <a:pt x="92" y="992"/>
                    <a:pt x="252" y="1037"/>
                  </a:cubicBezTo>
                  <a:lnTo>
                    <a:pt x="5203" y="2456"/>
                  </a:lnTo>
                  <a:cubicBezTo>
                    <a:pt x="5230" y="2464"/>
                    <a:pt x="5258" y="2467"/>
                    <a:pt x="5286" y="2467"/>
                  </a:cubicBezTo>
                  <a:cubicBezTo>
                    <a:pt x="5417" y="2467"/>
                    <a:pt x="5538" y="2382"/>
                    <a:pt x="5576" y="2249"/>
                  </a:cubicBezTo>
                  <a:lnTo>
                    <a:pt x="5703" y="1803"/>
                  </a:lnTo>
                  <a:cubicBezTo>
                    <a:pt x="5750" y="1643"/>
                    <a:pt x="5657" y="1476"/>
                    <a:pt x="5497" y="1430"/>
                  </a:cubicBezTo>
                  <a:lnTo>
                    <a:pt x="546" y="13"/>
                  </a:lnTo>
                  <a:cubicBezTo>
                    <a:pt x="518" y="5"/>
                    <a:pt x="490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18"/>
          <p:cNvGrpSpPr/>
          <p:nvPr/>
        </p:nvGrpSpPr>
        <p:grpSpPr>
          <a:xfrm>
            <a:off x="8638003" y="117080"/>
            <a:ext cx="745148" cy="745247"/>
            <a:chOff x="7991599" y="166182"/>
            <a:chExt cx="737697" cy="737649"/>
          </a:xfrm>
        </p:grpSpPr>
        <p:sp>
          <p:nvSpPr>
            <p:cNvPr id="733" name="Google Shape;733;p18"/>
            <p:cNvSpPr/>
            <p:nvPr/>
          </p:nvSpPr>
          <p:spPr>
            <a:xfrm rot="231043">
              <a:off x="8014076" y="188661"/>
              <a:ext cx="692742" cy="692691"/>
            </a:xfrm>
            <a:custGeom>
              <a:avLst/>
              <a:gdLst/>
              <a:ahLst/>
              <a:cxnLst/>
              <a:rect l="l" t="t" r="r" b="b"/>
              <a:pathLst>
                <a:path w="13524" h="13523" extrusionOk="0">
                  <a:moveTo>
                    <a:pt x="6762" y="1"/>
                  </a:moveTo>
                  <a:cubicBezTo>
                    <a:pt x="4969" y="1"/>
                    <a:pt x="3249" y="712"/>
                    <a:pt x="1982" y="1981"/>
                  </a:cubicBezTo>
                  <a:cubicBezTo>
                    <a:pt x="713" y="3248"/>
                    <a:pt x="0" y="4968"/>
                    <a:pt x="0" y="6761"/>
                  </a:cubicBezTo>
                  <a:cubicBezTo>
                    <a:pt x="0" y="8555"/>
                    <a:pt x="713" y="10274"/>
                    <a:pt x="1982" y="11543"/>
                  </a:cubicBezTo>
                  <a:cubicBezTo>
                    <a:pt x="3249" y="12810"/>
                    <a:pt x="4969" y="13523"/>
                    <a:pt x="6762" y="13523"/>
                  </a:cubicBezTo>
                  <a:cubicBezTo>
                    <a:pt x="8555" y="13523"/>
                    <a:pt x="10275" y="12810"/>
                    <a:pt x="11544" y="11543"/>
                  </a:cubicBezTo>
                  <a:cubicBezTo>
                    <a:pt x="12811" y="10274"/>
                    <a:pt x="13524" y="8555"/>
                    <a:pt x="13524" y="6761"/>
                  </a:cubicBezTo>
                  <a:cubicBezTo>
                    <a:pt x="13524" y="4968"/>
                    <a:pt x="12811" y="3248"/>
                    <a:pt x="11544" y="1981"/>
                  </a:cubicBezTo>
                  <a:cubicBezTo>
                    <a:pt x="10275" y="712"/>
                    <a:pt x="8555" y="1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8"/>
            <p:cNvSpPr/>
            <p:nvPr/>
          </p:nvSpPr>
          <p:spPr>
            <a:xfrm rot="231043">
              <a:off x="8410818" y="644246"/>
              <a:ext cx="92150" cy="92202"/>
            </a:xfrm>
            <a:custGeom>
              <a:avLst/>
              <a:gdLst/>
              <a:ahLst/>
              <a:cxnLst/>
              <a:rect l="l" t="t" r="r" b="b"/>
              <a:pathLst>
                <a:path w="1799" h="1800" extrusionOk="0">
                  <a:moveTo>
                    <a:pt x="900" y="1"/>
                  </a:moveTo>
                  <a:cubicBezTo>
                    <a:pt x="403" y="1"/>
                    <a:pt x="0" y="403"/>
                    <a:pt x="0" y="899"/>
                  </a:cubicBezTo>
                  <a:cubicBezTo>
                    <a:pt x="0" y="1396"/>
                    <a:pt x="403" y="1799"/>
                    <a:pt x="900" y="1799"/>
                  </a:cubicBezTo>
                  <a:cubicBezTo>
                    <a:pt x="1397" y="1799"/>
                    <a:pt x="1799" y="1396"/>
                    <a:pt x="1799" y="899"/>
                  </a:cubicBezTo>
                  <a:cubicBezTo>
                    <a:pt x="1799" y="403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8"/>
            <p:cNvSpPr/>
            <p:nvPr/>
          </p:nvSpPr>
          <p:spPr>
            <a:xfrm rot="231043">
              <a:off x="8430766" y="347932"/>
              <a:ext cx="92150" cy="92150"/>
            </a:xfrm>
            <a:custGeom>
              <a:avLst/>
              <a:gdLst/>
              <a:ahLst/>
              <a:cxnLst/>
              <a:rect l="l" t="t" r="r" b="b"/>
              <a:pathLst>
                <a:path w="1799" h="1799" extrusionOk="0">
                  <a:moveTo>
                    <a:pt x="900" y="0"/>
                  </a:moveTo>
                  <a:cubicBezTo>
                    <a:pt x="403" y="0"/>
                    <a:pt x="0" y="402"/>
                    <a:pt x="0" y="899"/>
                  </a:cubicBezTo>
                  <a:cubicBezTo>
                    <a:pt x="0" y="1396"/>
                    <a:pt x="403" y="1799"/>
                    <a:pt x="900" y="1799"/>
                  </a:cubicBezTo>
                  <a:cubicBezTo>
                    <a:pt x="1397" y="1799"/>
                    <a:pt x="1799" y="1396"/>
                    <a:pt x="1799" y="899"/>
                  </a:cubicBezTo>
                  <a:cubicBezTo>
                    <a:pt x="1799" y="402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8"/>
            <p:cNvSpPr/>
            <p:nvPr/>
          </p:nvSpPr>
          <p:spPr>
            <a:xfrm rot="231043">
              <a:off x="8172762" y="476469"/>
              <a:ext cx="92202" cy="92253"/>
            </a:xfrm>
            <a:custGeom>
              <a:avLst/>
              <a:gdLst/>
              <a:ahLst/>
              <a:cxnLst/>
              <a:rect l="l" t="t" r="r" b="b"/>
              <a:pathLst>
                <a:path w="1800" h="1801" extrusionOk="0">
                  <a:moveTo>
                    <a:pt x="900" y="1"/>
                  </a:moveTo>
                  <a:cubicBezTo>
                    <a:pt x="404" y="1"/>
                    <a:pt x="1" y="403"/>
                    <a:pt x="1" y="900"/>
                  </a:cubicBezTo>
                  <a:cubicBezTo>
                    <a:pt x="1" y="1397"/>
                    <a:pt x="404" y="1800"/>
                    <a:pt x="900" y="1800"/>
                  </a:cubicBezTo>
                  <a:cubicBezTo>
                    <a:pt x="1397" y="1800"/>
                    <a:pt x="1799" y="1397"/>
                    <a:pt x="1799" y="900"/>
                  </a:cubicBezTo>
                  <a:cubicBezTo>
                    <a:pt x="1799" y="403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 rot="231043">
              <a:off x="8193213" y="373505"/>
              <a:ext cx="280703" cy="319223"/>
            </a:xfrm>
            <a:custGeom>
              <a:avLst/>
              <a:gdLst/>
              <a:ahLst/>
              <a:cxnLst/>
              <a:rect l="l" t="t" r="r" b="b"/>
              <a:pathLst>
                <a:path w="5480" h="6232" extrusionOk="0">
                  <a:moveTo>
                    <a:pt x="5221" y="0"/>
                  </a:moveTo>
                  <a:lnTo>
                    <a:pt x="0" y="3057"/>
                  </a:lnTo>
                  <a:lnTo>
                    <a:pt x="5218" y="6232"/>
                  </a:lnTo>
                  <a:lnTo>
                    <a:pt x="5480" y="5802"/>
                  </a:lnTo>
                  <a:lnTo>
                    <a:pt x="984" y="3066"/>
                  </a:lnTo>
                  <a:lnTo>
                    <a:pt x="5476" y="436"/>
                  </a:lnTo>
                  <a:lnTo>
                    <a:pt x="5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18"/>
          <p:cNvGrpSpPr/>
          <p:nvPr/>
        </p:nvGrpSpPr>
        <p:grpSpPr>
          <a:xfrm>
            <a:off x="344091" y="4011224"/>
            <a:ext cx="277893" cy="277857"/>
            <a:chOff x="5463700" y="3939975"/>
            <a:chExt cx="194100" cy="194075"/>
          </a:xfrm>
        </p:grpSpPr>
        <p:sp>
          <p:nvSpPr>
            <p:cNvPr id="739" name="Google Shape;739;p18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18"/>
          <p:cNvGrpSpPr/>
          <p:nvPr/>
        </p:nvGrpSpPr>
        <p:grpSpPr>
          <a:xfrm>
            <a:off x="1150841" y="4748949"/>
            <a:ext cx="277893" cy="277857"/>
            <a:chOff x="5463700" y="3939975"/>
            <a:chExt cx="194100" cy="194075"/>
          </a:xfrm>
        </p:grpSpPr>
        <p:sp>
          <p:nvSpPr>
            <p:cNvPr id="748" name="Google Shape;748;p18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18"/>
          <p:cNvGrpSpPr/>
          <p:nvPr/>
        </p:nvGrpSpPr>
        <p:grpSpPr>
          <a:xfrm>
            <a:off x="7871841" y="167174"/>
            <a:ext cx="277893" cy="277857"/>
            <a:chOff x="5463700" y="3939975"/>
            <a:chExt cx="194100" cy="194075"/>
          </a:xfrm>
        </p:grpSpPr>
        <p:sp>
          <p:nvSpPr>
            <p:cNvPr id="757" name="Google Shape;757;p18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18"/>
          <p:cNvGrpSpPr/>
          <p:nvPr/>
        </p:nvGrpSpPr>
        <p:grpSpPr>
          <a:xfrm>
            <a:off x="8637991" y="1195999"/>
            <a:ext cx="277893" cy="277857"/>
            <a:chOff x="5463700" y="3939975"/>
            <a:chExt cx="194100" cy="194075"/>
          </a:xfrm>
        </p:grpSpPr>
        <p:sp>
          <p:nvSpPr>
            <p:cNvPr id="766" name="Google Shape;766;p18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6603BE5-1302-4A79-B6BD-91AB4B48D7F4}"/>
              </a:ext>
            </a:extLst>
          </p:cNvPr>
          <p:cNvSpPr txBox="1"/>
          <p:nvPr userDrawn="1"/>
        </p:nvSpPr>
        <p:spPr>
          <a:xfrm>
            <a:off x="4262606" y="476542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EB123C-84A7-4E2D-A580-32130F0B7073}" type="slidenum">
              <a:rPr lang="en-US" altLang="ru-RU" sz="1600" smtClean="0">
                <a:solidFill>
                  <a:srgbClr val="002060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pPr/>
              <a:t>‹#›</a:t>
            </a:fld>
            <a:endParaRPr lang="ru-RU" u="none" dirty="0">
              <a:solidFill>
                <a:srgbClr val="002060"/>
              </a:solidFill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7027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76" name="Google Shape;776;p19"/>
          <p:cNvSpPr/>
          <p:nvPr/>
        </p:nvSpPr>
        <p:spPr>
          <a:xfrm>
            <a:off x="5433575" y="2283203"/>
            <a:ext cx="4633873" cy="3685883"/>
          </a:xfrm>
          <a:custGeom>
            <a:avLst/>
            <a:gdLst/>
            <a:ahLst/>
            <a:cxnLst/>
            <a:rect l="l" t="t" r="r" b="b"/>
            <a:pathLst>
              <a:path w="69719" h="55456" extrusionOk="0">
                <a:moveTo>
                  <a:pt x="67847" y="0"/>
                </a:moveTo>
                <a:cubicBezTo>
                  <a:pt x="65279" y="0"/>
                  <a:pt x="62672" y="482"/>
                  <a:pt x="61005" y="2341"/>
                </a:cubicBezTo>
                <a:cubicBezTo>
                  <a:pt x="58806" y="4793"/>
                  <a:pt x="59240" y="8538"/>
                  <a:pt x="59708" y="11796"/>
                </a:cubicBezTo>
                <a:cubicBezTo>
                  <a:pt x="60175" y="15056"/>
                  <a:pt x="60339" y="18902"/>
                  <a:pt x="57857" y="21066"/>
                </a:cubicBezTo>
                <a:cubicBezTo>
                  <a:pt x="56654" y="22116"/>
                  <a:pt x="55036" y="22545"/>
                  <a:pt x="53696" y="23415"/>
                </a:cubicBezTo>
                <a:cubicBezTo>
                  <a:pt x="49646" y="26044"/>
                  <a:pt x="49187" y="31671"/>
                  <a:pt x="47028" y="35989"/>
                </a:cubicBezTo>
                <a:cubicBezTo>
                  <a:pt x="44982" y="40081"/>
                  <a:pt x="41085" y="43202"/>
                  <a:pt x="36645" y="44304"/>
                </a:cubicBezTo>
                <a:cubicBezTo>
                  <a:pt x="35082" y="44692"/>
                  <a:pt x="33502" y="44836"/>
                  <a:pt x="31910" y="44836"/>
                </a:cubicBezTo>
                <a:cubicBezTo>
                  <a:pt x="27229" y="44836"/>
                  <a:pt x="22448" y="43585"/>
                  <a:pt x="17713" y="43585"/>
                </a:cubicBezTo>
                <a:cubicBezTo>
                  <a:pt x="17036" y="43585"/>
                  <a:pt x="16360" y="43611"/>
                  <a:pt x="15686" y="43669"/>
                </a:cubicBezTo>
                <a:cubicBezTo>
                  <a:pt x="9607" y="44196"/>
                  <a:pt x="3833" y="47551"/>
                  <a:pt x="365" y="52571"/>
                </a:cubicBezTo>
                <a:lnTo>
                  <a:pt x="0" y="55455"/>
                </a:lnTo>
                <a:lnTo>
                  <a:pt x="69718" y="55455"/>
                </a:lnTo>
                <a:lnTo>
                  <a:pt x="69718" y="74"/>
                </a:lnTo>
                <a:cubicBezTo>
                  <a:pt x="69107" y="29"/>
                  <a:pt x="68478" y="0"/>
                  <a:pt x="678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19"/>
          <p:cNvSpPr/>
          <p:nvPr/>
        </p:nvSpPr>
        <p:spPr>
          <a:xfrm>
            <a:off x="5550087" y="2660208"/>
            <a:ext cx="4633873" cy="3695986"/>
          </a:xfrm>
          <a:custGeom>
            <a:avLst/>
            <a:gdLst/>
            <a:ahLst/>
            <a:cxnLst/>
            <a:rect l="l" t="t" r="r" b="b"/>
            <a:pathLst>
              <a:path w="69719" h="55608" fill="none" extrusionOk="0">
                <a:moveTo>
                  <a:pt x="366" y="52725"/>
                </a:moveTo>
                <a:cubicBezTo>
                  <a:pt x="3833" y="47705"/>
                  <a:pt x="9608" y="44349"/>
                  <a:pt x="15686" y="43823"/>
                </a:cubicBezTo>
                <a:cubicBezTo>
                  <a:pt x="22684" y="43217"/>
                  <a:pt x="29828" y="46148"/>
                  <a:pt x="36646" y="44456"/>
                </a:cubicBezTo>
                <a:cubicBezTo>
                  <a:pt x="41086" y="43355"/>
                  <a:pt x="44982" y="40234"/>
                  <a:pt x="47028" y="36143"/>
                </a:cubicBezTo>
                <a:cubicBezTo>
                  <a:pt x="49187" y="31825"/>
                  <a:pt x="49646" y="26197"/>
                  <a:pt x="53696" y="23569"/>
                </a:cubicBezTo>
                <a:cubicBezTo>
                  <a:pt x="55036" y="22699"/>
                  <a:pt x="56654" y="22270"/>
                  <a:pt x="57857" y="21219"/>
                </a:cubicBezTo>
                <a:cubicBezTo>
                  <a:pt x="60339" y="19055"/>
                  <a:pt x="60175" y="15209"/>
                  <a:pt x="59707" y="11950"/>
                </a:cubicBezTo>
                <a:cubicBezTo>
                  <a:pt x="59240" y="8690"/>
                  <a:pt x="58806" y="4945"/>
                  <a:pt x="61004" y="2494"/>
                </a:cubicBezTo>
                <a:cubicBezTo>
                  <a:pt x="63081" y="179"/>
                  <a:pt x="66616" y="1"/>
                  <a:pt x="69718" y="228"/>
                </a:cubicBezTo>
                <a:lnTo>
                  <a:pt x="69718" y="55608"/>
                </a:lnTo>
                <a:lnTo>
                  <a:pt x="0" y="55608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19"/>
          <p:cNvSpPr/>
          <p:nvPr/>
        </p:nvSpPr>
        <p:spPr>
          <a:xfrm rot="5400000">
            <a:off x="-1133650" y="-347075"/>
            <a:ext cx="3233387" cy="2602865"/>
          </a:xfrm>
          <a:custGeom>
            <a:avLst/>
            <a:gdLst/>
            <a:ahLst/>
            <a:cxnLst/>
            <a:rect l="l" t="t" r="r" b="b"/>
            <a:pathLst>
              <a:path w="74173" h="59709" extrusionOk="0">
                <a:moveTo>
                  <a:pt x="0" y="0"/>
                </a:moveTo>
                <a:lnTo>
                  <a:pt x="1590" y="59708"/>
                </a:lnTo>
                <a:lnTo>
                  <a:pt x="74172" y="59708"/>
                </a:lnTo>
                <a:cubicBezTo>
                  <a:pt x="73707" y="56008"/>
                  <a:pt x="72849" y="51826"/>
                  <a:pt x="69709" y="49813"/>
                </a:cubicBezTo>
                <a:cubicBezTo>
                  <a:pt x="64964" y="46770"/>
                  <a:pt x="57566" y="50474"/>
                  <a:pt x="54172" y="44907"/>
                </a:cubicBezTo>
                <a:cubicBezTo>
                  <a:pt x="51756" y="40945"/>
                  <a:pt x="54001" y="36390"/>
                  <a:pt x="52765" y="32216"/>
                </a:cubicBezTo>
                <a:cubicBezTo>
                  <a:pt x="51739" y="28749"/>
                  <a:pt x="48500" y="26583"/>
                  <a:pt x="45272" y="25697"/>
                </a:cubicBezTo>
                <a:cubicBezTo>
                  <a:pt x="39033" y="23984"/>
                  <a:pt x="32351" y="25610"/>
                  <a:pt x="26133" y="23585"/>
                </a:cubicBezTo>
                <a:cubicBezTo>
                  <a:pt x="14777" y="19887"/>
                  <a:pt x="7016" y="9664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19"/>
          <p:cNvSpPr/>
          <p:nvPr/>
        </p:nvSpPr>
        <p:spPr>
          <a:xfrm rot="5400000">
            <a:off x="-1312723" y="-665492"/>
            <a:ext cx="3233430" cy="2602865"/>
          </a:xfrm>
          <a:custGeom>
            <a:avLst/>
            <a:gdLst/>
            <a:ahLst/>
            <a:cxnLst/>
            <a:rect l="l" t="t" r="r" b="b"/>
            <a:pathLst>
              <a:path w="74174" h="59709" fill="none" extrusionOk="0">
                <a:moveTo>
                  <a:pt x="1" y="0"/>
                </a:moveTo>
                <a:cubicBezTo>
                  <a:pt x="7017" y="9663"/>
                  <a:pt x="14778" y="19886"/>
                  <a:pt x="26133" y="23585"/>
                </a:cubicBezTo>
                <a:cubicBezTo>
                  <a:pt x="32351" y="25611"/>
                  <a:pt x="39034" y="23984"/>
                  <a:pt x="45272" y="25696"/>
                </a:cubicBezTo>
                <a:cubicBezTo>
                  <a:pt x="48501" y="26582"/>
                  <a:pt x="51739" y="28748"/>
                  <a:pt x="52766" y="32216"/>
                </a:cubicBezTo>
                <a:cubicBezTo>
                  <a:pt x="54001" y="36390"/>
                  <a:pt x="51757" y="40946"/>
                  <a:pt x="54173" y="44907"/>
                </a:cubicBezTo>
                <a:cubicBezTo>
                  <a:pt x="57567" y="50474"/>
                  <a:pt x="64964" y="46770"/>
                  <a:pt x="69710" y="49813"/>
                </a:cubicBezTo>
                <a:cubicBezTo>
                  <a:pt x="72850" y="51827"/>
                  <a:pt x="73706" y="56008"/>
                  <a:pt x="74173" y="59709"/>
                </a:cubicBezTo>
                <a:lnTo>
                  <a:pt x="1590" y="59709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0" name="Google Shape;780;p19"/>
          <p:cNvGrpSpPr/>
          <p:nvPr/>
        </p:nvGrpSpPr>
        <p:grpSpPr>
          <a:xfrm>
            <a:off x="8754491" y="1017736"/>
            <a:ext cx="277893" cy="277857"/>
            <a:chOff x="5463700" y="3939975"/>
            <a:chExt cx="194100" cy="194075"/>
          </a:xfrm>
        </p:grpSpPr>
        <p:sp>
          <p:nvSpPr>
            <p:cNvPr id="781" name="Google Shape;781;p19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9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9"/>
          <p:cNvGrpSpPr/>
          <p:nvPr/>
        </p:nvGrpSpPr>
        <p:grpSpPr>
          <a:xfrm>
            <a:off x="7910591" y="134461"/>
            <a:ext cx="277893" cy="277857"/>
            <a:chOff x="5463700" y="3939975"/>
            <a:chExt cx="194100" cy="194075"/>
          </a:xfrm>
        </p:grpSpPr>
        <p:sp>
          <p:nvSpPr>
            <p:cNvPr id="790" name="Google Shape;790;p19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9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9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9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9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19"/>
          <p:cNvGrpSpPr/>
          <p:nvPr/>
        </p:nvGrpSpPr>
        <p:grpSpPr>
          <a:xfrm>
            <a:off x="1220566" y="4744799"/>
            <a:ext cx="277893" cy="277857"/>
            <a:chOff x="5463700" y="3939975"/>
            <a:chExt cx="194100" cy="194075"/>
          </a:xfrm>
        </p:grpSpPr>
        <p:sp>
          <p:nvSpPr>
            <p:cNvPr id="799" name="Google Shape;799;p19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9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9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9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9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9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19"/>
          <p:cNvGrpSpPr/>
          <p:nvPr/>
        </p:nvGrpSpPr>
        <p:grpSpPr>
          <a:xfrm>
            <a:off x="165041" y="3834811"/>
            <a:ext cx="277893" cy="277857"/>
            <a:chOff x="5463700" y="3939975"/>
            <a:chExt cx="194100" cy="194075"/>
          </a:xfrm>
        </p:grpSpPr>
        <p:sp>
          <p:nvSpPr>
            <p:cNvPr id="808" name="Google Shape;808;p19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9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9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9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9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9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9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9"/>
          <p:cNvGrpSpPr/>
          <p:nvPr/>
        </p:nvGrpSpPr>
        <p:grpSpPr>
          <a:xfrm>
            <a:off x="211697" y="4658953"/>
            <a:ext cx="795525" cy="610461"/>
            <a:chOff x="7130025" y="3629650"/>
            <a:chExt cx="692725" cy="531575"/>
          </a:xfrm>
        </p:grpSpPr>
        <p:sp>
          <p:nvSpPr>
            <p:cNvPr id="817" name="Google Shape;817;p19"/>
            <p:cNvSpPr/>
            <p:nvPr/>
          </p:nvSpPr>
          <p:spPr>
            <a:xfrm>
              <a:off x="7130025" y="3629650"/>
              <a:ext cx="692725" cy="531575"/>
            </a:xfrm>
            <a:custGeom>
              <a:avLst/>
              <a:gdLst/>
              <a:ahLst/>
              <a:cxnLst/>
              <a:rect l="l" t="t" r="r" b="b"/>
              <a:pathLst>
                <a:path w="27709" h="21263" extrusionOk="0">
                  <a:moveTo>
                    <a:pt x="1884" y="20177"/>
                  </a:moveTo>
                  <a:cubicBezTo>
                    <a:pt x="1885" y="20177"/>
                    <a:pt x="1885" y="20177"/>
                    <a:pt x="1885" y="20177"/>
                  </a:cubicBezTo>
                  <a:lnTo>
                    <a:pt x="1885" y="20177"/>
                  </a:lnTo>
                  <a:cubicBezTo>
                    <a:pt x="1885" y="20177"/>
                    <a:pt x="1885" y="20177"/>
                    <a:pt x="1884" y="20177"/>
                  </a:cubicBezTo>
                  <a:close/>
                  <a:moveTo>
                    <a:pt x="11764" y="1"/>
                  </a:moveTo>
                  <a:cubicBezTo>
                    <a:pt x="9939" y="1"/>
                    <a:pt x="8135" y="356"/>
                    <a:pt x="6451" y="1217"/>
                  </a:cubicBezTo>
                  <a:cubicBezTo>
                    <a:pt x="2947" y="3009"/>
                    <a:pt x="0" y="6909"/>
                    <a:pt x="3236" y="10438"/>
                  </a:cubicBezTo>
                  <a:cubicBezTo>
                    <a:pt x="5778" y="13212"/>
                    <a:pt x="7729" y="14751"/>
                    <a:pt x="5027" y="18329"/>
                  </a:cubicBezTo>
                  <a:cubicBezTo>
                    <a:pt x="4613" y="18877"/>
                    <a:pt x="3071" y="20211"/>
                    <a:pt x="2124" y="20211"/>
                  </a:cubicBezTo>
                  <a:cubicBezTo>
                    <a:pt x="2039" y="20211"/>
                    <a:pt x="1959" y="20200"/>
                    <a:pt x="1885" y="20177"/>
                  </a:cubicBezTo>
                  <a:lnTo>
                    <a:pt x="1885" y="20177"/>
                  </a:lnTo>
                  <a:cubicBezTo>
                    <a:pt x="4675" y="21044"/>
                    <a:pt x="7967" y="21262"/>
                    <a:pt x="11027" y="21262"/>
                  </a:cubicBezTo>
                  <a:cubicBezTo>
                    <a:pt x="11863" y="21262"/>
                    <a:pt x="12680" y="21246"/>
                    <a:pt x="13466" y="21222"/>
                  </a:cubicBezTo>
                  <a:cubicBezTo>
                    <a:pt x="20188" y="21017"/>
                    <a:pt x="26683" y="18715"/>
                    <a:pt x="27323" y="10964"/>
                  </a:cubicBezTo>
                  <a:cubicBezTo>
                    <a:pt x="27709" y="6284"/>
                    <a:pt x="24048" y="3869"/>
                    <a:pt x="20282" y="2126"/>
                  </a:cubicBezTo>
                  <a:cubicBezTo>
                    <a:pt x="17668" y="916"/>
                    <a:pt x="14690" y="1"/>
                    <a:pt x="11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9"/>
            <p:cNvSpPr/>
            <p:nvPr/>
          </p:nvSpPr>
          <p:spPr>
            <a:xfrm>
              <a:off x="7279350" y="3740025"/>
              <a:ext cx="316350" cy="111125"/>
            </a:xfrm>
            <a:custGeom>
              <a:avLst/>
              <a:gdLst/>
              <a:ahLst/>
              <a:cxnLst/>
              <a:rect l="l" t="t" r="r" b="b"/>
              <a:pathLst>
                <a:path w="12654" h="4445" extrusionOk="0">
                  <a:moveTo>
                    <a:pt x="463" y="1"/>
                  </a:moveTo>
                  <a:cubicBezTo>
                    <a:pt x="332" y="1"/>
                    <a:pt x="212" y="87"/>
                    <a:pt x="174" y="220"/>
                  </a:cubicBezTo>
                  <a:lnTo>
                    <a:pt x="46" y="665"/>
                  </a:lnTo>
                  <a:cubicBezTo>
                    <a:pt x="1" y="825"/>
                    <a:pt x="94" y="992"/>
                    <a:pt x="254" y="1038"/>
                  </a:cubicBezTo>
                  <a:lnTo>
                    <a:pt x="12108" y="4433"/>
                  </a:lnTo>
                  <a:cubicBezTo>
                    <a:pt x="12135" y="4441"/>
                    <a:pt x="12163" y="4445"/>
                    <a:pt x="12191" y="4445"/>
                  </a:cubicBezTo>
                  <a:cubicBezTo>
                    <a:pt x="12322" y="4445"/>
                    <a:pt x="12442" y="4359"/>
                    <a:pt x="12480" y="4227"/>
                  </a:cubicBezTo>
                  <a:lnTo>
                    <a:pt x="12608" y="3781"/>
                  </a:lnTo>
                  <a:cubicBezTo>
                    <a:pt x="12654" y="3621"/>
                    <a:pt x="12562" y="3454"/>
                    <a:pt x="12402" y="3407"/>
                  </a:cubicBezTo>
                  <a:lnTo>
                    <a:pt x="546" y="12"/>
                  </a:lnTo>
                  <a:cubicBezTo>
                    <a:pt x="519" y="5"/>
                    <a:pt x="491" y="1"/>
                    <a:pt x="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9"/>
            <p:cNvSpPr/>
            <p:nvPr/>
          </p:nvSpPr>
          <p:spPr>
            <a:xfrm>
              <a:off x="7252750" y="3832950"/>
              <a:ext cx="406475" cy="136925"/>
            </a:xfrm>
            <a:custGeom>
              <a:avLst/>
              <a:gdLst/>
              <a:ahLst/>
              <a:cxnLst/>
              <a:rect l="l" t="t" r="r" b="b"/>
              <a:pathLst>
                <a:path w="16259" h="5477" extrusionOk="0">
                  <a:moveTo>
                    <a:pt x="462" y="1"/>
                  </a:moveTo>
                  <a:cubicBezTo>
                    <a:pt x="331" y="1"/>
                    <a:pt x="211" y="87"/>
                    <a:pt x="174" y="219"/>
                  </a:cubicBezTo>
                  <a:lnTo>
                    <a:pt x="46" y="665"/>
                  </a:lnTo>
                  <a:cubicBezTo>
                    <a:pt x="0" y="825"/>
                    <a:pt x="92" y="992"/>
                    <a:pt x="253" y="1037"/>
                  </a:cubicBezTo>
                  <a:lnTo>
                    <a:pt x="15711" y="5465"/>
                  </a:lnTo>
                  <a:cubicBezTo>
                    <a:pt x="15739" y="5473"/>
                    <a:pt x="15767" y="5477"/>
                    <a:pt x="15795" y="5477"/>
                  </a:cubicBezTo>
                  <a:cubicBezTo>
                    <a:pt x="15926" y="5477"/>
                    <a:pt x="16046" y="5390"/>
                    <a:pt x="16084" y="5258"/>
                  </a:cubicBezTo>
                  <a:lnTo>
                    <a:pt x="16212" y="4812"/>
                  </a:lnTo>
                  <a:cubicBezTo>
                    <a:pt x="16258" y="4652"/>
                    <a:pt x="16165" y="4486"/>
                    <a:pt x="16005" y="4440"/>
                  </a:cubicBezTo>
                  <a:lnTo>
                    <a:pt x="546" y="13"/>
                  </a:lnTo>
                  <a:cubicBezTo>
                    <a:pt x="518" y="5"/>
                    <a:pt x="490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9"/>
            <p:cNvSpPr/>
            <p:nvPr/>
          </p:nvSpPr>
          <p:spPr>
            <a:xfrm>
              <a:off x="7266050" y="3786500"/>
              <a:ext cx="475575" cy="156725"/>
            </a:xfrm>
            <a:custGeom>
              <a:avLst/>
              <a:gdLst/>
              <a:ahLst/>
              <a:cxnLst/>
              <a:rect l="l" t="t" r="r" b="b"/>
              <a:pathLst>
                <a:path w="19023" h="6269" extrusionOk="0">
                  <a:moveTo>
                    <a:pt x="463" y="0"/>
                  </a:moveTo>
                  <a:cubicBezTo>
                    <a:pt x="332" y="0"/>
                    <a:pt x="212" y="86"/>
                    <a:pt x="174" y="219"/>
                  </a:cubicBezTo>
                  <a:lnTo>
                    <a:pt x="46" y="664"/>
                  </a:lnTo>
                  <a:cubicBezTo>
                    <a:pt x="0" y="824"/>
                    <a:pt x="92" y="991"/>
                    <a:pt x="253" y="1038"/>
                  </a:cubicBezTo>
                  <a:lnTo>
                    <a:pt x="18477" y="6256"/>
                  </a:lnTo>
                  <a:cubicBezTo>
                    <a:pt x="18505" y="6264"/>
                    <a:pt x="18533" y="6268"/>
                    <a:pt x="18560" y="6268"/>
                  </a:cubicBezTo>
                  <a:cubicBezTo>
                    <a:pt x="18691" y="6268"/>
                    <a:pt x="18812" y="6182"/>
                    <a:pt x="18850" y="6050"/>
                  </a:cubicBezTo>
                  <a:lnTo>
                    <a:pt x="18977" y="5604"/>
                  </a:lnTo>
                  <a:cubicBezTo>
                    <a:pt x="19022" y="5444"/>
                    <a:pt x="18930" y="5277"/>
                    <a:pt x="18770" y="5232"/>
                  </a:cubicBezTo>
                  <a:lnTo>
                    <a:pt x="546" y="12"/>
                  </a:lnTo>
                  <a:cubicBezTo>
                    <a:pt x="518" y="4"/>
                    <a:pt x="491" y="0"/>
                    <a:pt x="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9"/>
            <p:cNvSpPr/>
            <p:nvPr/>
          </p:nvSpPr>
          <p:spPr>
            <a:xfrm>
              <a:off x="7611200" y="3835075"/>
              <a:ext cx="143750" cy="61700"/>
            </a:xfrm>
            <a:custGeom>
              <a:avLst/>
              <a:gdLst/>
              <a:ahLst/>
              <a:cxnLst/>
              <a:rect l="l" t="t" r="r" b="b"/>
              <a:pathLst>
                <a:path w="5750" h="2468" extrusionOk="0">
                  <a:moveTo>
                    <a:pt x="462" y="1"/>
                  </a:moveTo>
                  <a:cubicBezTo>
                    <a:pt x="331" y="1"/>
                    <a:pt x="211" y="87"/>
                    <a:pt x="174" y="219"/>
                  </a:cubicBezTo>
                  <a:lnTo>
                    <a:pt x="46" y="665"/>
                  </a:lnTo>
                  <a:cubicBezTo>
                    <a:pt x="0" y="825"/>
                    <a:pt x="92" y="992"/>
                    <a:pt x="252" y="1037"/>
                  </a:cubicBezTo>
                  <a:lnTo>
                    <a:pt x="5203" y="2456"/>
                  </a:lnTo>
                  <a:cubicBezTo>
                    <a:pt x="5230" y="2464"/>
                    <a:pt x="5258" y="2467"/>
                    <a:pt x="5286" y="2467"/>
                  </a:cubicBezTo>
                  <a:cubicBezTo>
                    <a:pt x="5417" y="2467"/>
                    <a:pt x="5538" y="2382"/>
                    <a:pt x="5576" y="2249"/>
                  </a:cubicBezTo>
                  <a:lnTo>
                    <a:pt x="5703" y="1803"/>
                  </a:lnTo>
                  <a:cubicBezTo>
                    <a:pt x="5750" y="1643"/>
                    <a:pt x="5657" y="1476"/>
                    <a:pt x="5497" y="1430"/>
                  </a:cubicBezTo>
                  <a:lnTo>
                    <a:pt x="546" y="13"/>
                  </a:lnTo>
                  <a:cubicBezTo>
                    <a:pt x="518" y="5"/>
                    <a:pt x="490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19"/>
          <p:cNvGrpSpPr/>
          <p:nvPr/>
        </p:nvGrpSpPr>
        <p:grpSpPr>
          <a:xfrm rot="-797883">
            <a:off x="8359877" y="-252725"/>
            <a:ext cx="919505" cy="919427"/>
            <a:chOff x="7521650" y="3701813"/>
            <a:chExt cx="798118" cy="798118"/>
          </a:xfrm>
        </p:grpSpPr>
        <p:sp>
          <p:nvSpPr>
            <p:cNvPr id="823" name="Google Shape;823;p19"/>
            <p:cNvSpPr/>
            <p:nvPr/>
          </p:nvSpPr>
          <p:spPr>
            <a:xfrm>
              <a:off x="7521650" y="3701813"/>
              <a:ext cx="798118" cy="798118"/>
            </a:xfrm>
            <a:custGeom>
              <a:avLst/>
              <a:gdLst/>
              <a:ahLst/>
              <a:cxnLst/>
              <a:rect l="l" t="t" r="r" b="b"/>
              <a:pathLst>
                <a:path w="20124" h="20124" extrusionOk="0">
                  <a:moveTo>
                    <a:pt x="7489" y="1"/>
                  </a:moveTo>
                  <a:lnTo>
                    <a:pt x="7489" y="3076"/>
                  </a:lnTo>
                  <a:cubicBezTo>
                    <a:pt x="7303" y="3144"/>
                    <a:pt x="7121" y="3220"/>
                    <a:pt x="6941" y="3303"/>
                  </a:cubicBezTo>
                  <a:lnTo>
                    <a:pt x="4766" y="1129"/>
                  </a:lnTo>
                  <a:lnTo>
                    <a:pt x="1128" y="4767"/>
                  </a:lnTo>
                  <a:lnTo>
                    <a:pt x="3303" y="6941"/>
                  </a:lnTo>
                  <a:cubicBezTo>
                    <a:pt x="3220" y="7120"/>
                    <a:pt x="3143" y="7304"/>
                    <a:pt x="3075" y="7490"/>
                  </a:cubicBezTo>
                  <a:lnTo>
                    <a:pt x="0" y="7490"/>
                  </a:lnTo>
                  <a:lnTo>
                    <a:pt x="0" y="12635"/>
                  </a:lnTo>
                  <a:lnTo>
                    <a:pt x="3075" y="12635"/>
                  </a:lnTo>
                  <a:cubicBezTo>
                    <a:pt x="3143" y="12821"/>
                    <a:pt x="3221" y="13003"/>
                    <a:pt x="3303" y="13183"/>
                  </a:cubicBezTo>
                  <a:lnTo>
                    <a:pt x="1128" y="15358"/>
                  </a:lnTo>
                  <a:lnTo>
                    <a:pt x="4766" y="18996"/>
                  </a:lnTo>
                  <a:lnTo>
                    <a:pt x="6941" y="16820"/>
                  </a:lnTo>
                  <a:cubicBezTo>
                    <a:pt x="7121" y="16903"/>
                    <a:pt x="7303" y="16980"/>
                    <a:pt x="7489" y="17049"/>
                  </a:cubicBezTo>
                  <a:lnTo>
                    <a:pt x="7489" y="20124"/>
                  </a:lnTo>
                  <a:lnTo>
                    <a:pt x="12634" y="20124"/>
                  </a:lnTo>
                  <a:lnTo>
                    <a:pt x="12634" y="17049"/>
                  </a:lnTo>
                  <a:cubicBezTo>
                    <a:pt x="12820" y="16980"/>
                    <a:pt x="13004" y="16904"/>
                    <a:pt x="13183" y="16820"/>
                  </a:cubicBezTo>
                  <a:lnTo>
                    <a:pt x="15357" y="18996"/>
                  </a:lnTo>
                  <a:lnTo>
                    <a:pt x="18995" y="15358"/>
                  </a:lnTo>
                  <a:lnTo>
                    <a:pt x="16821" y="13183"/>
                  </a:lnTo>
                  <a:cubicBezTo>
                    <a:pt x="16904" y="13004"/>
                    <a:pt x="16980" y="12821"/>
                    <a:pt x="17048" y="12635"/>
                  </a:cubicBezTo>
                  <a:lnTo>
                    <a:pt x="20123" y="12635"/>
                  </a:lnTo>
                  <a:lnTo>
                    <a:pt x="20123" y="7490"/>
                  </a:lnTo>
                  <a:lnTo>
                    <a:pt x="17049" y="7490"/>
                  </a:lnTo>
                  <a:cubicBezTo>
                    <a:pt x="16980" y="7304"/>
                    <a:pt x="16904" y="7120"/>
                    <a:pt x="16821" y="6941"/>
                  </a:cubicBezTo>
                  <a:lnTo>
                    <a:pt x="18995" y="4767"/>
                  </a:lnTo>
                  <a:lnTo>
                    <a:pt x="15357" y="1129"/>
                  </a:lnTo>
                  <a:lnTo>
                    <a:pt x="13183" y="3303"/>
                  </a:lnTo>
                  <a:cubicBezTo>
                    <a:pt x="13004" y="3220"/>
                    <a:pt x="12821" y="3144"/>
                    <a:pt x="12634" y="3076"/>
                  </a:cubicBezTo>
                  <a:lnTo>
                    <a:pt x="126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9"/>
            <p:cNvSpPr/>
            <p:nvPr/>
          </p:nvSpPr>
          <p:spPr>
            <a:xfrm>
              <a:off x="7674144" y="3854346"/>
              <a:ext cx="493093" cy="493093"/>
            </a:xfrm>
            <a:custGeom>
              <a:avLst/>
              <a:gdLst/>
              <a:ahLst/>
              <a:cxnLst/>
              <a:rect l="l" t="t" r="r" b="b"/>
              <a:pathLst>
                <a:path w="12433" h="12433" extrusionOk="0">
                  <a:moveTo>
                    <a:pt x="6217" y="0"/>
                  </a:moveTo>
                  <a:cubicBezTo>
                    <a:pt x="4568" y="0"/>
                    <a:pt x="2987" y="655"/>
                    <a:pt x="1822" y="1820"/>
                  </a:cubicBezTo>
                  <a:cubicBezTo>
                    <a:pt x="656" y="2987"/>
                    <a:pt x="1" y="4567"/>
                    <a:pt x="1" y="6216"/>
                  </a:cubicBezTo>
                  <a:cubicBezTo>
                    <a:pt x="1" y="7865"/>
                    <a:pt x="656" y="9446"/>
                    <a:pt x="1822" y="10612"/>
                  </a:cubicBezTo>
                  <a:cubicBezTo>
                    <a:pt x="2987" y="11777"/>
                    <a:pt x="4568" y="12432"/>
                    <a:pt x="6217" y="12432"/>
                  </a:cubicBezTo>
                  <a:cubicBezTo>
                    <a:pt x="7865" y="12432"/>
                    <a:pt x="9447" y="11777"/>
                    <a:pt x="10613" y="10612"/>
                  </a:cubicBezTo>
                  <a:cubicBezTo>
                    <a:pt x="11778" y="9446"/>
                    <a:pt x="12433" y="7865"/>
                    <a:pt x="12433" y="6216"/>
                  </a:cubicBezTo>
                  <a:cubicBezTo>
                    <a:pt x="12433" y="4567"/>
                    <a:pt x="11778" y="2987"/>
                    <a:pt x="10613" y="1820"/>
                  </a:cubicBezTo>
                  <a:cubicBezTo>
                    <a:pt x="9447" y="655"/>
                    <a:pt x="7865" y="0"/>
                    <a:pt x="6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9"/>
            <p:cNvSpPr/>
            <p:nvPr/>
          </p:nvSpPr>
          <p:spPr>
            <a:xfrm>
              <a:off x="7848848" y="4029050"/>
              <a:ext cx="143688" cy="143688"/>
            </a:xfrm>
            <a:custGeom>
              <a:avLst/>
              <a:gdLst/>
              <a:ahLst/>
              <a:cxnLst/>
              <a:rect l="l" t="t" r="r" b="b"/>
              <a:pathLst>
                <a:path w="3623" h="3623" extrusionOk="0">
                  <a:moveTo>
                    <a:pt x="1812" y="0"/>
                  </a:moveTo>
                  <a:cubicBezTo>
                    <a:pt x="812" y="0"/>
                    <a:pt x="1" y="810"/>
                    <a:pt x="1" y="1811"/>
                  </a:cubicBezTo>
                  <a:cubicBezTo>
                    <a:pt x="1" y="2811"/>
                    <a:pt x="812" y="3622"/>
                    <a:pt x="1812" y="3622"/>
                  </a:cubicBezTo>
                  <a:cubicBezTo>
                    <a:pt x="2813" y="3622"/>
                    <a:pt x="3623" y="2811"/>
                    <a:pt x="3623" y="1811"/>
                  </a:cubicBezTo>
                  <a:cubicBezTo>
                    <a:pt x="3623" y="810"/>
                    <a:pt x="2813" y="0"/>
                    <a:pt x="1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89713D8-863D-47A6-98AC-94170D35A325}"/>
              </a:ext>
            </a:extLst>
          </p:cNvPr>
          <p:cNvSpPr txBox="1"/>
          <p:nvPr userDrawn="1"/>
        </p:nvSpPr>
        <p:spPr>
          <a:xfrm>
            <a:off x="4262606" y="476542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EB123C-84A7-4E2D-A580-32130F0B7073}" type="slidenum">
              <a:rPr lang="en-US" altLang="ru-RU" sz="1600" smtClean="0">
                <a:solidFill>
                  <a:srgbClr val="002060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pPr/>
              <a:t>‹#›</a:t>
            </a:fld>
            <a:endParaRPr lang="ru-RU" u="none" dirty="0">
              <a:solidFill>
                <a:srgbClr val="002060"/>
              </a:solidFill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06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28" name="Google Shape;828;p20"/>
          <p:cNvSpPr/>
          <p:nvPr/>
        </p:nvSpPr>
        <p:spPr>
          <a:xfrm rot="5400000" flipH="1">
            <a:off x="-1318125" y="2537374"/>
            <a:ext cx="3233387" cy="2602865"/>
          </a:xfrm>
          <a:custGeom>
            <a:avLst/>
            <a:gdLst/>
            <a:ahLst/>
            <a:cxnLst/>
            <a:rect l="l" t="t" r="r" b="b"/>
            <a:pathLst>
              <a:path w="74173" h="59709" extrusionOk="0">
                <a:moveTo>
                  <a:pt x="0" y="0"/>
                </a:moveTo>
                <a:lnTo>
                  <a:pt x="1590" y="59708"/>
                </a:lnTo>
                <a:lnTo>
                  <a:pt x="74172" y="59708"/>
                </a:lnTo>
                <a:cubicBezTo>
                  <a:pt x="73707" y="56008"/>
                  <a:pt x="72849" y="51826"/>
                  <a:pt x="69709" y="49813"/>
                </a:cubicBezTo>
                <a:cubicBezTo>
                  <a:pt x="64964" y="46770"/>
                  <a:pt x="57566" y="50474"/>
                  <a:pt x="54172" y="44907"/>
                </a:cubicBezTo>
                <a:cubicBezTo>
                  <a:pt x="51756" y="40945"/>
                  <a:pt x="54001" y="36390"/>
                  <a:pt x="52765" y="32216"/>
                </a:cubicBezTo>
                <a:cubicBezTo>
                  <a:pt x="51739" y="28749"/>
                  <a:pt x="48500" y="26583"/>
                  <a:pt x="45272" y="25697"/>
                </a:cubicBezTo>
                <a:cubicBezTo>
                  <a:pt x="39033" y="23984"/>
                  <a:pt x="32351" y="25610"/>
                  <a:pt x="26133" y="23585"/>
                </a:cubicBezTo>
                <a:cubicBezTo>
                  <a:pt x="14777" y="19887"/>
                  <a:pt x="7016" y="9664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0"/>
          <p:cNvSpPr/>
          <p:nvPr/>
        </p:nvSpPr>
        <p:spPr>
          <a:xfrm rot="5400000" flipH="1">
            <a:off x="-1497198" y="2855790"/>
            <a:ext cx="3233430" cy="2602865"/>
          </a:xfrm>
          <a:custGeom>
            <a:avLst/>
            <a:gdLst/>
            <a:ahLst/>
            <a:cxnLst/>
            <a:rect l="l" t="t" r="r" b="b"/>
            <a:pathLst>
              <a:path w="74174" h="59709" fill="none" extrusionOk="0">
                <a:moveTo>
                  <a:pt x="1" y="0"/>
                </a:moveTo>
                <a:cubicBezTo>
                  <a:pt x="7017" y="9663"/>
                  <a:pt x="14778" y="19886"/>
                  <a:pt x="26133" y="23585"/>
                </a:cubicBezTo>
                <a:cubicBezTo>
                  <a:pt x="32351" y="25611"/>
                  <a:pt x="39034" y="23984"/>
                  <a:pt x="45272" y="25696"/>
                </a:cubicBezTo>
                <a:cubicBezTo>
                  <a:pt x="48501" y="26582"/>
                  <a:pt x="51739" y="28748"/>
                  <a:pt x="52766" y="32216"/>
                </a:cubicBezTo>
                <a:cubicBezTo>
                  <a:pt x="54001" y="36390"/>
                  <a:pt x="51757" y="40946"/>
                  <a:pt x="54173" y="44907"/>
                </a:cubicBezTo>
                <a:cubicBezTo>
                  <a:pt x="57567" y="50474"/>
                  <a:pt x="64964" y="46770"/>
                  <a:pt x="69710" y="49813"/>
                </a:cubicBezTo>
                <a:cubicBezTo>
                  <a:pt x="72850" y="51827"/>
                  <a:pt x="73706" y="56008"/>
                  <a:pt x="74173" y="59709"/>
                </a:cubicBezTo>
                <a:lnTo>
                  <a:pt x="1590" y="59709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0"/>
          <p:cNvSpPr/>
          <p:nvPr/>
        </p:nvSpPr>
        <p:spPr>
          <a:xfrm rot="9662144">
            <a:off x="7642312" y="-826189"/>
            <a:ext cx="3067665" cy="3433378"/>
          </a:xfrm>
          <a:custGeom>
            <a:avLst/>
            <a:gdLst/>
            <a:ahLst/>
            <a:cxnLst/>
            <a:rect l="l" t="t" r="r" b="b"/>
            <a:pathLst>
              <a:path w="50631" h="56667" extrusionOk="0">
                <a:moveTo>
                  <a:pt x="1" y="1"/>
                </a:moveTo>
                <a:lnTo>
                  <a:pt x="1406" y="56667"/>
                </a:lnTo>
                <a:lnTo>
                  <a:pt x="50114" y="56667"/>
                </a:lnTo>
                <a:cubicBezTo>
                  <a:pt x="50485" y="52223"/>
                  <a:pt x="50631" y="47087"/>
                  <a:pt x="47355" y="44059"/>
                </a:cubicBezTo>
                <a:cubicBezTo>
                  <a:pt x="44737" y="41639"/>
                  <a:pt x="40663" y="41344"/>
                  <a:pt x="38045" y="38925"/>
                </a:cubicBezTo>
                <a:cubicBezTo>
                  <a:pt x="35640" y="36702"/>
                  <a:pt x="34982" y="33131"/>
                  <a:pt x="35221" y="29865"/>
                </a:cubicBezTo>
                <a:cubicBezTo>
                  <a:pt x="35460" y="26601"/>
                  <a:pt x="36450" y="23432"/>
                  <a:pt x="36777" y="20176"/>
                </a:cubicBezTo>
                <a:cubicBezTo>
                  <a:pt x="37105" y="16918"/>
                  <a:pt x="36652" y="13350"/>
                  <a:pt x="34436" y="10941"/>
                </a:cubicBezTo>
                <a:cubicBezTo>
                  <a:pt x="32324" y="8645"/>
                  <a:pt x="29075" y="7885"/>
                  <a:pt x="25901" y="7885"/>
                </a:cubicBezTo>
                <a:cubicBezTo>
                  <a:pt x="25344" y="7885"/>
                  <a:pt x="24789" y="7909"/>
                  <a:pt x="24244" y="7951"/>
                </a:cubicBezTo>
                <a:cubicBezTo>
                  <a:pt x="21025" y="8203"/>
                  <a:pt x="17830" y="8987"/>
                  <a:pt x="14617" y="8987"/>
                </a:cubicBezTo>
                <a:cubicBezTo>
                  <a:pt x="14180" y="8987"/>
                  <a:pt x="13743" y="8972"/>
                  <a:pt x="13306" y="8940"/>
                </a:cubicBezTo>
                <a:cubicBezTo>
                  <a:pt x="7731" y="8529"/>
                  <a:pt x="2489" y="500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0"/>
          <p:cNvSpPr/>
          <p:nvPr/>
        </p:nvSpPr>
        <p:spPr>
          <a:xfrm rot="9662144">
            <a:off x="7444513" y="-923416"/>
            <a:ext cx="3067665" cy="3433499"/>
          </a:xfrm>
          <a:custGeom>
            <a:avLst/>
            <a:gdLst/>
            <a:ahLst/>
            <a:cxnLst/>
            <a:rect l="l" t="t" r="r" b="b"/>
            <a:pathLst>
              <a:path w="50631" h="56669" fill="none" extrusionOk="0">
                <a:moveTo>
                  <a:pt x="0" y="1"/>
                </a:moveTo>
                <a:cubicBezTo>
                  <a:pt x="2488" y="5007"/>
                  <a:pt x="7731" y="8531"/>
                  <a:pt x="13306" y="8942"/>
                </a:cubicBezTo>
                <a:cubicBezTo>
                  <a:pt x="16963" y="9211"/>
                  <a:pt x="20588" y="8237"/>
                  <a:pt x="24243" y="7952"/>
                </a:cubicBezTo>
                <a:cubicBezTo>
                  <a:pt x="27900" y="7666"/>
                  <a:pt x="31953" y="8243"/>
                  <a:pt x="34437" y="10942"/>
                </a:cubicBezTo>
                <a:cubicBezTo>
                  <a:pt x="36653" y="13351"/>
                  <a:pt x="37105" y="16919"/>
                  <a:pt x="36777" y="20176"/>
                </a:cubicBezTo>
                <a:cubicBezTo>
                  <a:pt x="36449" y="23432"/>
                  <a:pt x="35460" y="26602"/>
                  <a:pt x="35221" y="29866"/>
                </a:cubicBezTo>
                <a:cubicBezTo>
                  <a:pt x="34981" y="33131"/>
                  <a:pt x="35640" y="36703"/>
                  <a:pt x="38044" y="38925"/>
                </a:cubicBezTo>
                <a:cubicBezTo>
                  <a:pt x="40662" y="41346"/>
                  <a:pt x="44737" y="41640"/>
                  <a:pt x="47355" y="44061"/>
                </a:cubicBezTo>
                <a:cubicBezTo>
                  <a:pt x="50631" y="47087"/>
                  <a:pt x="50484" y="52224"/>
                  <a:pt x="50113" y="56668"/>
                </a:cubicBezTo>
                <a:lnTo>
                  <a:pt x="1406" y="56668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20"/>
          <p:cNvGrpSpPr/>
          <p:nvPr/>
        </p:nvGrpSpPr>
        <p:grpSpPr>
          <a:xfrm>
            <a:off x="-340242" y="-233273"/>
            <a:ext cx="919512" cy="919432"/>
            <a:chOff x="7521650" y="3701813"/>
            <a:chExt cx="798118" cy="798118"/>
          </a:xfrm>
        </p:grpSpPr>
        <p:sp>
          <p:nvSpPr>
            <p:cNvPr id="833" name="Google Shape;833;p20"/>
            <p:cNvSpPr/>
            <p:nvPr/>
          </p:nvSpPr>
          <p:spPr>
            <a:xfrm>
              <a:off x="7521650" y="3701813"/>
              <a:ext cx="798118" cy="798118"/>
            </a:xfrm>
            <a:custGeom>
              <a:avLst/>
              <a:gdLst/>
              <a:ahLst/>
              <a:cxnLst/>
              <a:rect l="l" t="t" r="r" b="b"/>
              <a:pathLst>
                <a:path w="20124" h="20124" extrusionOk="0">
                  <a:moveTo>
                    <a:pt x="7489" y="1"/>
                  </a:moveTo>
                  <a:lnTo>
                    <a:pt x="7489" y="3076"/>
                  </a:lnTo>
                  <a:cubicBezTo>
                    <a:pt x="7303" y="3144"/>
                    <a:pt x="7121" y="3220"/>
                    <a:pt x="6941" y="3303"/>
                  </a:cubicBezTo>
                  <a:lnTo>
                    <a:pt x="4766" y="1129"/>
                  </a:lnTo>
                  <a:lnTo>
                    <a:pt x="1128" y="4767"/>
                  </a:lnTo>
                  <a:lnTo>
                    <a:pt x="3303" y="6941"/>
                  </a:lnTo>
                  <a:cubicBezTo>
                    <a:pt x="3220" y="7120"/>
                    <a:pt x="3143" y="7304"/>
                    <a:pt x="3075" y="7490"/>
                  </a:cubicBezTo>
                  <a:lnTo>
                    <a:pt x="0" y="7490"/>
                  </a:lnTo>
                  <a:lnTo>
                    <a:pt x="0" y="12635"/>
                  </a:lnTo>
                  <a:lnTo>
                    <a:pt x="3075" y="12635"/>
                  </a:lnTo>
                  <a:cubicBezTo>
                    <a:pt x="3143" y="12821"/>
                    <a:pt x="3221" y="13003"/>
                    <a:pt x="3303" y="13183"/>
                  </a:cubicBezTo>
                  <a:lnTo>
                    <a:pt x="1128" y="15358"/>
                  </a:lnTo>
                  <a:lnTo>
                    <a:pt x="4766" y="18996"/>
                  </a:lnTo>
                  <a:lnTo>
                    <a:pt x="6941" y="16820"/>
                  </a:lnTo>
                  <a:cubicBezTo>
                    <a:pt x="7121" y="16903"/>
                    <a:pt x="7303" y="16980"/>
                    <a:pt x="7489" y="17049"/>
                  </a:cubicBezTo>
                  <a:lnTo>
                    <a:pt x="7489" y="20124"/>
                  </a:lnTo>
                  <a:lnTo>
                    <a:pt x="12634" y="20124"/>
                  </a:lnTo>
                  <a:lnTo>
                    <a:pt x="12634" y="17049"/>
                  </a:lnTo>
                  <a:cubicBezTo>
                    <a:pt x="12820" y="16980"/>
                    <a:pt x="13004" y="16904"/>
                    <a:pt x="13183" y="16820"/>
                  </a:cubicBezTo>
                  <a:lnTo>
                    <a:pt x="15357" y="18996"/>
                  </a:lnTo>
                  <a:lnTo>
                    <a:pt x="18995" y="15358"/>
                  </a:lnTo>
                  <a:lnTo>
                    <a:pt x="16821" y="13183"/>
                  </a:lnTo>
                  <a:cubicBezTo>
                    <a:pt x="16904" y="13004"/>
                    <a:pt x="16980" y="12821"/>
                    <a:pt x="17048" y="12635"/>
                  </a:cubicBezTo>
                  <a:lnTo>
                    <a:pt x="20123" y="12635"/>
                  </a:lnTo>
                  <a:lnTo>
                    <a:pt x="20123" y="7490"/>
                  </a:lnTo>
                  <a:lnTo>
                    <a:pt x="17049" y="7490"/>
                  </a:lnTo>
                  <a:cubicBezTo>
                    <a:pt x="16980" y="7304"/>
                    <a:pt x="16904" y="7120"/>
                    <a:pt x="16821" y="6941"/>
                  </a:cubicBezTo>
                  <a:lnTo>
                    <a:pt x="18995" y="4767"/>
                  </a:lnTo>
                  <a:lnTo>
                    <a:pt x="15357" y="1129"/>
                  </a:lnTo>
                  <a:lnTo>
                    <a:pt x="13183" y="3303"/>
                  </a:lnTo>
                  <a:cubicBezTo>
                    <a:pt x="13004" y="3220"/>
                    <a:pt x="12821" y="3144"/>
                    <a:pt x="12634" y="3076"/>
                  </a:cubicBezTo>
                  <a:lnTo>
                    <a:pt x="126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0"/>
            <p:cNvSpPr/>
            <p:nvPr/>
          </p:nvSpPr>
          <p:spPr>
            <a:xfrm>
              <a:off x="7674144" y="3854346"/>
              <a:ext cx="493093" cy="493093"/>
            </a:xfrm>
            <a:custGeom>
              <a:avLst/>
              <a:gdLst/>
              <a:ahLst/>
              <a:cxnLst/>
              <a:rect l="l" t="t" r="r" b="b"/>
              <a:pathLst>
                <a:path w="12433" h="12433" extrusionOk="0">
                  <a:moveTo>
                    <a:pt x="6217" y="0"/>
                  </a:moveTo>
                  <a:cubicBezTo>
                    <a:pt x="4568" y="0"/>
                    <a:pt x="2987" y="655"/>
                    <a:pt x="1822" y="1820"/>
                  </a:cubicBezTo>
                  <a:cubicBezTo>
                    <a:pt x="656" y="2987"/>
                    <a:pt x="1" y="4567"/>
                    <a:pt x="1" y="6216"/>
                  </a:cubicBezTo>
                  <a:cubicBezTo>
                    <a:pt x="1" y="7865"/>
                    <a:pt x="656" y="9446"/>
                    <a:pt x="1822" y="10612"/>
                  </a:cubicBezTo>
                  <a:cubicBezTo>
                    <a:pt x="2987" y="11777"/>
                    <a:pt x="4568" y="12432"/>
                    <a:pt x="6217" y="12432"/>
                  </a:cubicBezTo>
                  <a:cubicBezTo>
                    <a:pt x="7865" y="12432"/>
                    <a:pt x="9447" y="11777"/>
                    <a:pt x="10613" y="10612"/>
                  </a:cubicBezTo>
                  <a:cubicBezTo>
                    <a:pt x="11778" y="9446"/>
                    <a:pt x="12433" y="7865"/>
                    <a:pt x="12433" y="6216"/>
                  </a:cubicBezTo>
                  <a:cubicBezTo>
                    <a:pt x="12433" y="4567"/>
                    <a:pt x="11778" y="2987"/>
                    <a:pt x="10613" y="1820"/>
                  </a:cubicBezTo>
                  <a:cubicBezTo>
                    <a:pt x="9447" y="655"/>
                    <a:pt x="7865" y="0"/>
                    <a:pt x="6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7848848" y="4029050"/>
              <a:ext cx="143688" cy="143688"/>
            </a:xfrm>
            <a:custGeom>
              <a:avLst/>
              <a:gdLst/>
              <a:ahLst/>
              <a:cxnLst/>
              <a:rect l="l" t="t" r="r" b="b"/>
              <a:pathLst>
                <a:path w="3623" h="3623" extrusionOk="0">
                  <a:moveTo>
                    <a:pt x="1812" y="0"/>
                  </a:moveTo>
                  <a:cubicBezTo>
                    <a:pt x="812" y="0"/>
                    <a:pt x="1" y="810"/>
                    <a:pt x="1" y="1811"/>
                  </a:cubicBezTo>
                  <a:cubicBezTo>
                    <a:pt x="1" y="2811"/>
                    <a:pt x="812" y="3622"/>
                    <a:pt x="1812" y="3622"/>
                  </a:cubicBezTo>
                  <a:cubicBezTo>
                    <a:pt x="2813" y="3622"/>
                    <a:pt x="3623" y="2811"/>
                    <a:pt x="3623" y="1811"/>
                  </a:cubicBezTo>
                  <a:cubicBezTo>
                    <a:pt x="3623" y="810"/>
                    <a:pt x="2813" y="0"/>
                    <a:pt x="1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20"/>
          <p:cNvGrpSpPr/>
          <p:nvPr/>
        </p:nvGrpSpPr>
        <p:grpSpPr>
          <a:xfrm>
            <a:off x="8577513" y="4313399"/>
            <a:ext cx="692400" cy="692400"/>
            <a:chOff x="830143" y="3583770"/>
            <a:chExt cx="849987" cy="849987"/>
          </a:xfrm>
        </p:grpSpPr>
        <p:sp>
          <p:nvSpPr>
            <p:cNvPr id="837" name="Google Shape;837;p20"/>
            <p:cNvSpPr/>
            <p:nvPr/>
          </p:nvSpPr>
          <p:spPr>
            <a:xfrm>
              <a:off x="830143" y="3583770"/>
              <a:ext cx="849987" cy="849987"/>
            </a:xfrm>
            <a:custGeom>
              <a:avLst/>
              <a:gdLst/>
              <a:ahLst/>
              <a:cxnLst/>
              <a:rect l="l" t="t" r="r" b="b"/>
              <a:pathLst>
                <a:path w="17117" h="17117" extrusionOk="0">
                  <a:moveTo>
                    <a:pt x="8558" y="1"/>
                  </a:moveTo>
                  <a:cubicBezTo>
                    <a:pt x="6289" y="1"/>
                    <a:pt x="4113" y="903"/>
                    <a:pt x="2507" y="2507"/>
                  </a:cubicBezTo>
                  <a:cubicBezTo>
                    <a:pt x="902" y="4113"/>
                    <a:pt x="0" y="6289"/>
                    <a:pt x="0" y="8559"/>
                  </a:cubicBezTo>
                  <a:cubicBezTo>
                    <a:pt x="0" y="10829"/>
                    <a:pt x="902" y="13005"/>
                    <a:pt x="2507" y="14610"/>
                  </a:cubicBezTo>
                  <a:cubicBezTo>
                    <a:pt x="4113" y="16215"/>
                    <a:pt x="6289" y="17116"/>
                    <a:pt x="8558" y="17116"/>
                  </a:cubicBezTo>
                  <a:cubicBezTo>
                    <a:pt x="10829" y="17116"/>
                    <a:pt x="13005" y="16215"/>
                    <a:pt x="14610" y="14610"/>
                  </a:cubicBezTo>
                  <a:cubicBezTo>
                    <a:pt x="16215" y="13005"/>
                    <a:pt x="17116" y="10829"/>
                    <a:pt x="17116" y="8559"/>
                  </a:cubicBezTo>
                  <a:cubicBezTo>
                    <a:pt x="17116" y="6289"/>
                    <a:pt x="16215" y="4113"/>
                    <a:pt x="14610" y="2507"/>
                  </a:cubicBezTo>
                  <a:cubicBezTo>
                    <a:pt x="13005" y="903"/>
                    <a:pt x="10829" y="1"/>
                    <a:pt x="8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1074375" y="3730773"/>
              <a:ext cx="361525" cy="555971"/>
            </a:xfrm>
            <a:custGeom>
              <a:avLst/>
              <a:gdLst/>
              <a:ahLst/>
              <a:cxnLst/>
              <a:rect l="l" t="t" r="r" b="b"/>
              <a:pathLst>
                <a:path w="7280" h="13292" extrusionOk="0">
                  <a:moveTo>
                    <a:pt x="3639" y="1"/>
                  </a:moveTo>
                  <a:lnTo>
                    <a:pt x="0" y="6305"/>
                  </a:lnTo>
                  <a:lnTo>
                    <a:pt x="1984" y="6305"/>
                  </a:lnTo>
                  <a:lnTo>
                    <a:pt x="1984" y="13291"/>
                  </a:lnTo>
                  <a:lnTo>
                    <a:pt x="5229" y="13291"/>
                  </a:lnTo>
                  <a:lnTo>
                    <a:pt x="5229" y="6305"/>
                  </a:lnTo>
                  <a:lnTo>
                    <a:pt x="7279" y="6305"/>
                  </a:lnTo>
                  <a:lnTo>
                    <a:pt x="36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20"/>
          <p:cNvGrpSpPr/>
          <p:nvPr/>
        </p:nvGrpSpPr>
        <p:grpSpPr>
          <a:xfrm>
            <a:off x="7817329" y="4727936"/>
            <a:ext cx="277893" cy="277857"/>
            <a:chOff x="5463700" y="3939975"/>
            <a:chExt cx="194100" cy="194075"/>
          </a:xfrm>
        </p:grpSpPr>
        <p:sp>
          <p:nvSpPr>
            <p:cNvPr id="840" name="Google Shape;840;p20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0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0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20"/>
          <p:cNvGrpSpPr/>
          <p:nvPr/>
        </p:nvGrpSpPr>
        <p:grpSpPr>
          <a:xfrm>
            <a:off x="8724422" y="3776149"/>
            <a:ext cx="225292" cy="225282"/>
            <a:chOff x="5463700" y="3939975"/>
            <a:chExt cx="194100" cy="194075"/>
          </a:xfrm>
        </p:grpSpPr>
        <p:sp>
          <p:nvSpPr>
            <p:cNvPr id="849" name="Google Shape;849;p20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0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0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0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20"/>
          <p:cNvGrpSpPr/>
          <p:nvPr/>
        </p:nvGrpSpPr>
        <p:grpSpPr>
          <a:xfrm>
            <a:off x="110929" y="1137386"/>
            <a:ext cx="277893" cy="277857"/>
            <a:chOff x="5463700" y="3939975"/>
            <a:chExt cx="194100" cy="194075"/>
          </a:xfrm>
        </p:grpSpPr>
        <p:sp>
          <p:nvSpPr>
            <p:cNvPr id="858" name="Google Shape;858;p20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20"/>
          <p:cNvGrpSpPr/>
          <p:nvPr/>
        </p:nvGrpSpPr>
        <p:grpSpPr>
          <a:xfrm>
            <a:off x="930447" y="113799"/>
            <a:ext cx="225292" cy="225282"/>
            <a:chOff x="5463700" y="3939975"/>
            <a:chExt cx="194100" cy="194075"/>
          </a:xfrm>
        </p:grpSpPr>
        <p:sp>
          <p:nvSpPr>
            <p:cNvPr id="867" name="Google Shape;867;p20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CF54D1C-6546-4A46-800D-AA6DF71B6550}"/>
              </a:ext>
            </a:extLst>
          </p:cNvPr>
          <p:cNvSpPr txBox="1"/>
          <p:nvPr userDrawn="1"/>
        </p:nvSpPr>
        <p:spPr>
          <a:xfrm>
            <a:off x="4262606" y="476542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EB123C-84A7-4E2D-A580-32130F0B7073}" type="slidenum">
              <a:rPr lang="en-US" altLang="ru-RU" sz="1600" smtClean="0">
                <a:solidFill>
                  <a:srgbClr val="002060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pPr/>
              <a:t>‹#›</a:t>
            </a:fld>
            <a:endParaRPr lang="ru-RU" u="none" dirty="0">
              <a:solidFill>
                <a:srgbClr val="002060"/>
              </a:solidFill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6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 rot="-170299">
            <a:off x="3727379" y="2067672"/>
            <a:ext cx="5894996" cy="3535771"/>
          </a:xfrm>
          <a:custGeom>
            <a:avLst/>
            <a:gdLst/>
            <a:ahLst/>
            <a:cxnLst/>
            <a:rect l="l" t="t" r="r" b="b"/>
            <a:pathLst>
              <a:path w="80693" h="48399" extrusionOk="0">
                <a:moveTo>
                  <a:pt x="79091" y="0"/>
                </a:moveTo>
                <a:cubicBezTo>
                  <a:pt x="72087" y="0"/>
                  <a:pt x="64833" y="3666"/>
                  <a:pt x="62380" y="10179"/>
                </a:cubicBezTo>
                <a:cubicBezTo>
                  <a:pt x="61070" y="13661"/>
                  <a:pt x="61225" y="17493"/>
                  <a:pt x="60905" y="21200"/>
                </a:cubicBezTo>
                <a:cubicBezTo>
                  <a:pt x="60584" y="24907"/>
                  <a:pt x="59594" y="28869"/>
                  <a:pt x="56699" y="31207"/>
                </a:cubicBezTo>
                <a:cubicBezTo>
                  <a:pt x="55404" y="32253"/>
                  <a:pt x="53825" y="32885"/>
                  <a:pt x="52227" y="33350"/>
                </a:cubicBezTo>
                <a:cubicBezTo>
                  <a:pt x="49075" y="34267"/>
                  <a:pt x="45817" y="34574"/>
                  <a:pt x="42532" y="34574"/>
                </a:cubicBezTo>
                <a:cubicBezTo>
                  <a:pt x="39339" y="34574"/>
                  <a:pt x="36120" y="34284"/>
                  <a:pt x="32945" y="33980"/>
                </a:cubicBezTo>
                <a:cubicBezTo>
                  <a:pt x="29555" y="33657"/>
                  <a:pt x="26121" y="33325"/>
                  <a:pt x="22716" y="33325"/>
                </a:cubicBezTo>
                <a:cubicBezTo>
                  <a:pt x="19650" y="33325"/>
                  <a:pt x="16607" y="33594"/>
                  <a:pt x="13643" y="34378"/>
                </a:cubicBezTo>
                <a:cubicBezTo>
                  <a:pt x="7387" y="36035"/>
                  <a:pt x="1450" y="40518"/>
                  <a:pt x="1" y="46826"/>
                </a:cubicBezTo>
                <a:lnTo>
                  <a:pt x="80692" y="48399"/>
                </a:lnTo>
                <a:lnTo>
                  <a:pt x="80692" y="65"/>
                </a:lnTo>
                <a:cubicBezTo>
                  <a:pt x="80161" y="22"/>
                  <a:pt x="79627" y="0"/>
                  <a:pt x="790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3611834" y="1923887"/>
            <a:ext cx="5805984" cy="3358476"/>
          </a:xfrm>
          <a:custGeom>
            <a:avLst/>
            <a:gdLst/>
            <a:ahLst/>
            <a:cxnLst/>
            <a:rect l="l" t="t" r="r" b="b"/>
            <a:pathLst>
              <a:path w="79706" h="46106" fill="none" extrusionOk="0">
                <a:moveTo>
                  <a:pt x="1" y="46106"/>
                </a:moveTo>
                <a:cubicBezTo>
                  <a:pt x="1825" y="40339"/>
                  <a:pt x="7452" y="36250"/>
                  <a:pt x="13364" y="34685"/>
                </a:cubicBezTo>
                <a:cubicBezTo>
                  <a:pt x="19620" y="33029"/>
                  <a:pt x="26224" y="33672"/>
                  <a:pt x="32665" y="34287"/>
                </a:cubicBezTo>
                <a:cubicBezTo>
                  <a:pt x="39108" y="34903"/>
                  <a:pt x="45734" y="35463"/>
                  <a:pt x="51947" y="33657"/>
                </a:cubicBezTo>
                <a:cubicBezTo>
                  <a:pt x="53545" y="33193"/>
                  <a:pt x="55124" y="32560"/>
                  <a:pt x="56419" y="31513"/>
                </a:cubicBezTo>
                <a:cubicBezTo>
                  <a:pt x="59315" y="29176"/>
                  <a:pt x="60305" y="25213"/>
                  <a:pt x="60625" y="21506"/>
                </a:cubicBezTo>
                <a:cubicBezTo>
                  <a:pt x="60946" y="17799"/>
                  <a:pt x="60790" y="13968"/>
                  <a:pt x="62102" y="10485"/>
                </a:cubicBezTo>
                <a:cubicBezTo>
                  <a:pt x="64659" y="3695"/>
                  <a:pt x="72434" y="1"/>
                  <a:pt x="79705" y="32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6454820" y="4224065"/>
            <a:ext cx="919512" cy="919432"/>
            <a:chOff x="7521650" y="3701813"/>
            <a:chExt cx="798118" cy="798118"/>
          </a:xfrm>
        </p:grpSpPr>
        <p:sp>
          <p:nvSpPr>
            <p:cNvPr id="36" name="Google Shape;36;p3"/>
            <p:cNvSpPr/>
            <p:nvPr/>
          </p:nvSpPr>
          <p:spPr>
            <a:xfrm>
              <a:off x="7521650" y="3701813"/>
              <a:ext cx="798118" cy="798118"/>
            </a:xfrm>
            <a:custGeom>
              <a:avLst/>
              <a:gdLst/>
              <a:ahLst/>
              <a:cxnLst/>
              <a:rect l="l" t="t" r="r" b="b"/>
              <a:pathLst>
                <a:path w="20124" h="20124" extrusionOk="0">
                  <a:moveTo>
                    <a:pt x="7489" y="1"/>
                  </a:moveTo>
                  <a:lnTo>
                    <a:pt x="7489" y="3076"/>
                  </a:lnTo>
                  <a:cubicBezTo>
                    <a:pt x="7303" y="3144"/>
                    <a:pt x="7121" y="3220"/>
                    <a:pt x="6941" y="3303"/>
                  </a:cubicBezTo>
                  <a:lnTo>
                    <a:pt x="4766" y="1129"/>
                  </a:lnTo>
                  <a:lnTo>
                    <a:pt x="1128" y="4767"/>
                  </a:lnTo>
                  <a:lnTo>
                    <a:pt x="3303" y="6941"/>
                  </a:lnTo>
                  <a:cubicBezTo>
                    <a:pt x="3220" y="7120"/>
                    <a:pt x="3143" y="7304"/>
                    <a:pt x="3075" y="7490"/>
                  </a:cubicBezTo>
                  <a:lnTo>
                    <a:pt x="0" y="7490"/>
                  </a:lnTo>
                  <a:lnTo>
                    <a:pt x="0" y="12635"/>
                  </a:lnTo>
                  <a:lnTo>
                    <a:pt x="3075" y="12635"/>
                  </a:lnTo>
                  <a:cubicBezTo>
                    <a:pt x="3143" y="12821"/>
                    <a:pt x="3221" y="13003"/>
                    <a:pt x="3303" y="13183"/>
                  </a:cubicBezTo>
                  <a:lnTo>
                    <a:pt x="1128" y="15358"/>
                  </a:lnTo>
                  <a:lnTo>
                    <a:pt x="4766" y="18996"/>
                  </a:lnTo>
                  <a:lnTo>
                    <a:pt x="6941" y="16820"/>
                  </a:lnTo>
                  <a:cubicBezTo>
                    <a:pt x="7121" y="16903"/>
                    <a:pt x="7303" y="16980"/>
                    <a:pt x="7489" y="17049"/>
                  </a:cubicBezTo>
                  <a:lnTo>
                    <a:pt x="7489" y="20124"/>
                  </a:lnTo>
                  <a:lnTo>
                    <a:pt x="12634" y="20124"/>
                  </a:lnTo>
                  <a:lnTo>
                    <a:pt x="12634" y="17049"/>
                  </a:lnTo>
                  <a:cubicBezTo>
                    <a:pt x="12820" y="16980"/>
                    <a:pt x="13004" y="16904"/>
                    <a:pt x="13183" y="16820"/>
                  </a:cubicBezTo>
                  <a:lnTo>
                    <a:pt x="15357" y="18996"/>
                  </a:lnTo>
                  <a:lnTo>
                    <a:pt x="18995" y="15358"/>
                  </a:lnTo>
                  <a:lnTo>
                    <a:pt x="16821" y="13183"/>
                  </a:lnTo>
                  <a:cubicBezTo>
                    <a:pt x="16904" y="13004"/>
                    <a:pt x="16980" y="12821"/>
                    <a:pt x="17048" y="12635"/>
                  </a:cubicBezTo>
                  <a:lnTo>
                    <a:pt x="20123" y="12635"/>
                  </a:lnTo>
                  <a:lnTo>
                    <a:pt x="20123" y="7490"/>
                  </a:lnTo>
                  <a:lnTo>
                    <a:pt x="17049" y="7490"/>
                  </a:lnTo>
                  <a:cubicBezTo>
                    <a:pt x="16980" y="7304"/>
                    <a:pt x="16904" y="7120"/>
                    <a:pt x="16821" y="6941"/>
                  </a:cubicBezTo>
                  <a:lnTo>
                    <a:pt x="18995" y="4767"/>
                  </a:lnTo>
                  <a:lnTo>
                    <a:pt x="15357" y="1129"/>
                  </a:lnTo>
                  <a:lnTo>
                    <a:pt x="13183" y="3303"/>
                  </a:lnTo>
                  <a:cubicBezTo>
                    <a:pt x="13004" y="3220"/>
                    <a:pt x="12821" y="3144"/>
                    <a:pt x="12634" y="3076"/>
                  </a:cubicBezTo>
                  <a:lnTo>
                    <a:pt x="126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674144" y="3854346"/>
              <a:ext cx="493093" cy="493093"/>
            </a:xfrm>
            <a:custGeom>
              <a:avLst/>
              <a:gdLst/>
              <a:ahLst/>
              <a:cxnLst/>
              <a:rect l="l" t="t" r="r" b="b"/>
              <a:pathLst>
                <a:path w="12433" h="12433" extrusionOk="0">
                  <a:moveTo>
                    <a:pt x="6217" y="0"/>
                  </a:moveTo>
                  <a:cubicBezTo>
                    <a:pt x="4568" y="0"/>
                    <a:pt x="2987" y="655"/>
                    <a:pt x="1822" y="1820"/>
                  </a:cubicBezTo>
                  <a:cubicBezTo>
                    <a:pt x="656" y="2987"/>
                    <a:pt x="1" y="4567"/>
                    <a:pt x="1" y="6216"/>
                  </a:cubicBezTo>
                  <a:cubicBezTo>
                    <a:pt x="1" y="7865"/>
                    <a:pt x="656" y="9446"/>
                    <a:pt x="1822" y="10612"/>
                  </a:cubicBezTo>
                  <a:cubicBezTo>
                    <a:pt x="2987" y="11777"/>
                    <a:pt x="4568" y="12432"/>
                    <a:pt x="6217" y="12432"/>
                  </a:cubicBezTo>
                  <a:cubicBezTo>
                    <a:pt x="7865" y="12432"/>
                    <a:pt x="9447" y="11777"/>
                    <a:pt x="10613" y="10612"/>
                  </a:cubicBezTo>
                  <a:cubicBezTo>
                    <a:pt x="11778" y="9446"/>
                    <a:pt x="12433" y="7865"/>
                    <a:pt x="12433" y="6216"/>
                  </a:cubicBezTo>
                  <a:cubicBezTo>
                    <a:pt x="12433" y="4567"/>
                    <a:pt x="11778" y="2987"/>
                    <a:pt x="10613" y="1820"/>
                  </a:cubicBezTo>
                  <a:cubicBezTo>
                    <a:pt x="9447" y="655"/>
                    <a:pt x="7865" y="0"/>
                    <a:pt x="6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848848" y="4029050"/>
              <a:ext cx="143688" cy="143688"/>
            </a:xfrm>
            <a:custGeom>
              <a:avLst/>
              <a:gdLst/>
              <a:ahLst/>
              <a:cxnLst/>
              <a:rect l="l" t="t" r="r" b="b"/>
              <a:pathLst>
                <a:path w="3623" h="3623" extrusionOk="0">
                  <a:moveTo>
                    <a:pt x="1812" y="0"/>
                  </a:moveTo>
                  <a:cubicBezTo>
                    <a:pt x="812" y="0"/>
                    <a:pt x="1" y="810"/>
                    <a:pt x="1" y="1811"/>
                  </a:cubicBezTo>
                  <a:cubicBezTo>
                    <a:pt x="1" y="2811"/>
                    <a:pt x="812" y="3622"/>
                    <a:pt x="1812" y="3622"/>
                  </a:cubicBezTo>
                  <a:cubicBezTo>
                    <a:pt x="2813" y="3622"/>
                    <a:pt x="3623" y="2811"/>
                    <a:pt x="3623" y="1811"/>
                  </a:cubicBezTo>
                  <a:cubicBezTo>
                    <a:pt x="3623" y="810"/>
                    <a:pt x="2813" y="0"/>
                    <a:pt x="1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2355525" y="2090175"/>
            <a:ext cx="4360200" cy="15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824625" y="1185475"/>
            <a:ext cx="1422000" cy="10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/>
          <p:nvPr/>
        </p:nvSpPr>
        <p:spPr>
          <a:xfrm>
            <a:off x="-141649" y="-224894"/>
            <a:ext cx="3712340" cy="3082885"/>
          </a:xfrm>
          <a:custGeom>
            <a:avLst/>
            <a:gdLst/>
            <a:ahLst/>
            <a:cxnLst/>
            <a:rect l="l" t="t" r="r" b="b"/>
            <a:pathLst>
              <a:path w="92364" h="76703" extrusionOk="0">
                <a:moveTo>
                  <a:pt x="1" y="0"/>
                </a:moveTo>
                <a:cubicBezTo>
                  <a:pt x="1" y="0"/>
                  <a:pt x="1619" y="75082"/>
                  <a:pt x="1620" y="75097"/>
                </a:cubicBezTo>
                <a:cubicBezTo>
                  <a:pt x="1647" y="76364"/>
                  <a:pt x="6211" y="76702"/>
                  <a:pt x="8521" y="76702"/>
                </a:cubicBezTo>
                <a:cubicBezTo>
                  <a:pt x="9067" y="76702"/>
                  <a:pt x="9487" y="76683"/>
                  <a:pt x="9692" y="76653"/>
                </a:cubicBezTo>
                <a:cubicBezTo>
                  <a:pt x="12728" y="76209"/>
                  <a:pt x="15615" y="74532"/>
                  <a:pt x="17578" y="72188"/>
                </a:cubicBezTo>
                <a:cubicBezTo>
                  <a:pt x="21961" y="66960"/>
                  <a:pt x="20059" y="60516"/>
                  <a:pt x="20550" y="54335"/>
                </a:cubicBezTo>
                <a:cubicBezTo>
                  <a:pt x="21183" y="46373"/>
                  <a:pt x="27989" y="36878"/>
                  <a:pt x="35875" y="34563"/>
                </a:cubicBezTo>
                <a:cubicBezTo>
                  <a:pt x="36984" y="34237"/>
                  <a:pt x="38016" y="34090"/>
                  <a:pt x="38983" y="34090"/>
                </a:cubicBezTo>
                <a:cubicBezTo>
                  <a:pt x="47839" y="34090"/>
                  <a:pt x="51352" y="46394"/>
                  <a:pt x="60513" y="46394"/>
                </a:cubicBezTo>
                <a:cubicBezTo>
                  <a:pt x="60592" y="46394"/>
                  <a:pt x="60673" y="46393"/>
                  <a:pt x="60753" y="46391"/>
                </a:cubicBezTo>
                <a:cubicBezTo>
                  <a:pt x="71079" y="46151"/>
                  <a:pt x="77179" y="38575"/>
                  <a:pt x="76396" y="28779"/>
                </a:cubicBezTo>
                <a:cubicBezTo>
                  <a:pt x="75886" y="22395"/>
                  <a:pt x="76199" y="16289"/>
                  <a:pt x="79460" y="10636"/>
                </a:cubicBezTo>
                <a:cubicBezTo>
                  <a:pt x="82116" y="6031"/>
                  <a:pt x="86421" y="0"/>
                  <a:pt x="9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-494597" y="-385483"/>
            <a:ext cx="4250822" cy="3516408"/>
          </a:xfrm>
          <a:custGeom>
            <a:avLst/>
            <a:gdLst/>
            <a:ahLst/>
            <a:cxnLst/>
            <a:rect l="l" t="t" r="r" b="b"/>
            <a:pathLst>
              <a:path w="92364" h="76811" fill="none" extrusionOk="0">
                <a:moveTo>
                  <a:pt x="1618" y="75097"/>
                </a:moveTo>
                <a:cubicBezTo>
                  <a:pt x="1652" y="76663"/>
                  <a:pt x="8619" y="76810"/>
                  <a:pt x="9692" y="76654"/>
                </a:cubicBezTo>
                <a:cubicBezTo>
                  <a:pt x="12728" y="76209"/>
                  <a:pt x="15614" y="74532"/>
                  <a:pt x="17578" y="72189"/>
                </a:cubicBezTo>
                <a:cubicBezTo>
                  <a:pt x="21961" y="66959"/>
                  <a:pt x="20057" y="60516"/>
                  <a:pt x="20550" y="54335"/>
                </a:cubicBezTo>
                <a:cubicBezTo>
                  <a:pt x="21183" y="46373"/>
                  <a:pt x="27988" y="36878"/>
                  <a:pt x="35874" y="34562"/>
                </a:cubicBezTo>
                <a:cubicBezTo>
                  <a:pt x="47226" y="31229"/>
                  <a:pt x="50401" y="46633"/>
                  <a:pt x="60752" y="46391"/>
                </a:cubicBezTo>
                <a:cubicBezTo>
                  <a:pt x="71079" y="46151"/>
                  <a:pt x="77179" y="38575"/>
                  <a:pt x="76396" y="28779"/>
                </a:cubicBezTo>
                <a:cubicBezTo>
                  <a:pt x="75885" y="22395"/>
                  <a:pt x="76198" y="16289"/>
                  <a:pt x="79458" y="10636"/>
                </a:cubicBezTo>
                <a:cubicBezTo>
                  <a:pt x="82115" y="6030"/>
                  <a:pt x="86421" y="0"/>
                  <a:pt x="92363" y="0"/>
                </a:cubicBezTo>
                <a:lnTo>
                  <a:pt x="0" y="0"/>
                </a:lnTo>
                <a:cubicBezTo>
                  <a:pt x="0" y="0"/>
                  <a:pt x="1618" y="75082"/>
                  <a:pt x="1618" y="7509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7890747" y="160578"/>
            <a:ext cx="795525" cy="610461"/>
            <a:chOff x="7130025" y="3629650"/>
            <a:chExt cx="692725" cy="531575"/>
          </a:xfrm>
        </p:grpSpPr>
        <p:sp>
          <p:nvSpPr>
            <p:cNvPr id="44" name="Google Shape;44;p3"/>
            <p:cNvSpPr/>
            <p:nvPr/>
          </p:nvSpPr>
          <p:spPr>
            <a:xfrm>
              <a:off x="7130025" y="3629650"/>
              <a:ext cx="692725" cy="531575"/>
            </a:xfrm>
            <a:custGeom>
              <a:avLst/>
              <a:gdLst/>
              <a:ahLst/>
              <a:cxnLst/>
              <a:rect l="l" t="t" r="r" b="b"/>
              <a:pathLst>
                <a:path w="27709" h="21263" extrusionOk="0">
                  <a:moveTo>
                    <a:pt x="1884" y="20177"/>
                  </a:moveTo>
                  <a:cubicBezTo>
                    <a:pt x="1885" y="20177"/>
                    <a:pt x="1885" y="20177"/>
                    <a:pt x="1885" y="20177"/>
                  </a:cubicBezTo>
                  <a:lnTo>
                    <a:pt x="1885" y="20177"/>
                  </a:lnTo>
                  <a:cubicBezTo>
                    <a:pt x="1885" y="20177"/>
                    <a:pt x="1885" y="20177"/>
                    <a:pt x="1884" y="20177"/>
                  </a:cubicBezTo>
                  <a:close/>
                  <a:moveTo>
                    <a:pt x="11764" y="1"/>
                  </a:moveTo>
                  <a:cubicBezTo>
                    <a:pt x="9939" y="1"/>
                    <a:pt x="8135" y="356"/>
                    <a:pt x="6451" y="1217"/>
                  </a:cubicBezTo>
                  <a:cubicBezTo>
                    <a:pt x="2947" y="3009"/>
                    <a:pt x="0" y="6909"/>
                    <a:pt x="3236" y="10438"/>
                  </a:cubicBezTo>
                  <a:cubicBezTo>
                    <a:pt x="5778" y="13212"/>
                    <a:pt x="7729" y="14751"/>
                    <a:pt x="5027" y="18329"/>
                  </a:cubicBezTo>
                  <a:cubicBezTo>
                    <a:pt x="4613" y="18877"/>
                    <a:pt x="3071" y="20211"/>
                    <a:pt x="2124" y="20211"/>
                  </a:cubicBezTo>
                  <a:cubicBezTo>
                    <a:pt x="2039" y="20211"/>
                    <a:pt x="1959" y="20200"/>
                    <a:pt x="1885" y="20177"/>
                  </a:cubicBezTo>
                  <a:lnTo>
                    <a:pt x="1885" y="20177"/>
                  </a:lnTo>
                  <a:cubicBezTo>
                    <a:pt x="4675" y="21044"/>
                    <a:pt x="7967" y="21262"/>
                    <a:pt x="11027" y="21262"/>
                  </a:cubicBezTo>
                  <a:cubicBezTo>
                    <a:pt x="11863" y="21262"/>
                    <a:pt x="12680" y="21246"/>
                    <a:pt x="13466" y="21222"/>
                  </a:cubicBezTo>
                  <a:cubicBezTo>
                    <a:pt x="20188" y="21017"/>
                    <a:pt x="26683" y="18715"/>
                    <a:pt x="27323" y="10964"/>
                  </a:cubicBezTo>
                  <a:cubicBezTo>
                    <a:pt x="27709" y="6284"/>
                    <a:pt x="24048" y="3869"/>
                    <a:pt x="20282" y="2126"/>
                  </a:cubicBezTo>
                  <a:cubicBezTo>
                    <a:pt x="17668" y="916"/>
                    <a:pt x="14690" y="1"/>
                    <a:pt x="117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350" y="3740025"/>
              <a:ext cx="316350" cy="111125"/>
            </a:xfrm>
            <a:custGeom>
              <a:avLst/>
              <a:gdLst/>
              <a:ahLst/>
              <a:cxnLst/>
              <a:rect l="l" t="t" r="r" b="b"/>
              <a:pathLst>
                <a:path w="12654" h="4445" extrusionOk="0">
                  <a:moveTo>
                    <a:pt x="463" y="1"/>
                  </a:moveTo>
                  <a:cubicBezTo>
                    <a:pt x="332" y="1"/>
                    <a:pt x="212" y="87"/>
                    <a:pt x="174" y="220"/>
                  </a:cubicBezTo>
                  <a:lnTo>
                    <a:pt x="46" y="665"/>
                  </a:lnTo>
                  <a:cubicBezTo>
                    <a:pt x="1" y="825"/>
                    <a:pt x="94" y="992"/>
                    <a:pt x="254" y="1038"/>
                  </a:cubicBezTo>
                  <a:lnTo>
                    <a:pt x="12108" y="4433"/>
                  </a:lnTo>
                  <a:cubicBezTo>
                    <a:pt x="12135" y="4441"/>
                    <a:pt x="12163" y="4445"/>
                    <a:pt x="12191" y="4445"/>
                  </a:cubicBezTo>
                  <a:cubicBezTo>
                    <a:pt x="12322" y="4445"/>
                    <a:pt x="12442" y="4359"/>
                    <a:pt x="12480" y="4227"/>
                  </a:cubicBezTo>
                  <a:lnTo>
                    <a:pt x="12608" y="3781"/>
                  </a:lnTo>
                  <a:cubicBezTo>
                    <a:pt x="12654" y="3621"/>
                    <a:pt x="12562" y="3454"/>
                    <a:pt x="12402" y="3407"/>
                  </a:cubicBezTo>
                  <a:lnTo>
                    <a:pt x="546" y="12"/>
                  </a:lnTo>
                  <a:cubicBezTo>
                    <a:pt x="519" y="5"/>
                    <a:pt x="491" y="1"/>
                    <a:pt x="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52750" y="3832950"/>
              <a:ext cx="406475" cy="136925"/>
            </a:xfrm>
            <a:custGeom>
              <a:avLst/>
              <a:gdLst/>
              <a:ahLst/>
              <a:cxnLst/>
              <a:rect l="l" t="t" r="r" b="b"/>
              <a:pathLst>
                <a:path w="16259" h="5477" extrusionOk="0">
                  <a:moveTo>
                    <a:pt x="462" y="1"/>
                  </a:moveTo>
                  <a:cubicBezTo>
                    <a:pt x="331" y="1"/>
                    <a:pt x="211" y="87"/>
                    <a:pt x="174" y="219"/>
                  </a:cubicBezTo>
                  <a:lnTo>
                    <a:pt x="46" y="665"/>
                  </a:lnTo>
                  <a:cubicBezTo>
                    <a:pt x="0" y="825"/>
                    <a:pt x="92" y="992"/>
                    <a:pt x="253" y="1037"/>
                  </a:cubicBezTo>
                  <a:lnTo>
                    <a:pt x="15711" y="5465"/>
                  </a:lnTo>
                  <a:cubicBezTo>
                    <a:pt x="15739" y="5473"/>
                    <a:pt x="15767" y="5477"/>
                    <a:pt x="15795" y="5477"/>
                  </a:cubicBezTo>
                  <a:cubicBezTo>
                    <a:pt x="15926" y="5477"/>
                    <a:pt x="16046" y="5390"/>
                    <a:pt x="16084" y="5258"/>
                  </a:cubicBezTo>
                  <a:lnTo>
                    <a:pt x="16212" y="4812"/>
                  </a:lnTo>
                  <a:cubicBezTo>
                    <a:pt x="16258" y="4652"/>
                    <a:pt x="16165" y="4486"/>
                    <a:pt x="16005" y="4440"/>
                  </a:cubicBezTo>
                  <a:lnTo>
                    <a:pt x="546" y="13"/>
                  </a:lnTo>
                  <a:cubicBezTo>
                    <a:pt x="518" y="5"/>
                    <a:pt x="490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266050" y="3786500"/>
              <a:ext cx="475575" cy="156725"/>
            </a:xfrm>
            <a:custGeom>
              <a:avLst/>
              <a:gdLst/>
              <a:ahLst/>
              <a:cxnLst/>
              <a:rect l="l" t="t" r="r" b="b"/>
              <a:pathLst>
                <a:path w="19023" h="6269" extrusionOk="0">
                  <a:moveTo>
                    <a:pt x="463" y="0"/>
                  </a:moveTo>
                  <a:cubicBezTo>
                    <a:pt x="332" y="0"/>
                    <a:pt x="212" y="86"/>
                    <a:pt x="174" y="219"/>
                  </a:cubicBezTo>
                  <a:lnTo>
                    <a:pt x="46" y="664"/>
                  </a:lnTo>
                  <a:cubicBezTo>
                    <a:pt x="0" y="824"/>
                    <a:pt x="92" y="991"/>
                    <a:pt x="253" y="1038"/>
                  </a:cubicBezTo>
                  <a:lnTo>
                    <a:pt x="18477" y="6256"/>
                  </a:lnTo>
                  <a:cubicBezTo>
                    <a:pt x="18505" y="6264"/>
                    <a:pt x="18533" y="6268"/>
                    <a:pt x="18560" y="6268"/>
                  </a:cubicBezTo>
                  <a:cubicBezTo>
                    <a:pt x="18691" y="6268"/>
                    <a:pt x="18812" y="6182"/>
                    <a:pt x="18850" y="6050"/>
                  </a:cubicBezTo>
                  <a:lnTo>
                    <a:pt x="18977" y="5604"/>
                  </a:lnTo>
                  <a:cubicBezTo>
                    <a:pt x="19022" y="5444"/>
                    <a:pt x="18930" y="5277"/>
                    <a:pt x="18770" y="5232"/>
                  </a:cubicBezTo>
                  <a:lnTo>
                    <a:pt x="546" y="12"/>
                  </a:lnTo>
                  <a:cubicBezTo>
                    <a:pt x="518" y="4"/>
                    <a:pt x="491" y="0"/>
                    <a:pt x="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7611200" y="3835075"/>
              <a:ext cx="143750" cy="61700"/>
            </a:xfrm>
            <a:custGeom>
              <a:avLst/>
              <a:gdLst/>
              <a:ahLst/>
              <a:cxnLst/>
              <a:rect l="l" t="t" r="r" b="b"/>
              <a:pathLst>
                <a:path w="5750" h="2468" extrusionOk="0">
                  <a:moveTo>
                    <a:pt x="462" y="1"/>
                  </a:moveTo>
                  <a:cubicBezTo>
                    <a:pt x="331" y="1"/>
                    <a:pt x="211" y="87"/>
                    <a:pt x="174" y="219"/>
                  </a:cubicBezTo>
                  <a:lnTo>
                    <a:pt x="46" y="665"/>
                  </a:lnTo>
                  <a:cubicBezTo>
                    <a:pt x="0" y="825"/>
                    <a:pt x="92" y="992"/>
                    <a:pt x="252" y="1037"/>
                  </a:cubicBezTo>
                  <a:lnTo>
                    <a:pt x="5203" y="2456"/>
                  </a:lnTo>
                  <a:cubicBezTo>
                    <a:pt x="5230" y="2464"/>
                    <a:pt x="5258" y="2467"/>
                    <a:pt x="5286" y="2467"/>
                  </a:cubicBezTo>
                  <a:cubicBezTo>
                    <a:pt x="5417" y="2467"/>
                    <a:pt x="5538" y="2382"/>
                    <a:pt x="5576" y="2249"/>
                  </a:cubicBezTo>
                  <a:lnTo>
                    <a:pt x="5703" y="1803"/>
                  </a:lnTo>
                  <a:cubicBezTo>
                    <a:pt x="5750" y="1643"/>
                    <a:pt x="5657" y="1476"/>
                    <a:pt x="5497" y="1430"/>
                  </a:cubicBezTo>
                  <a:lnTo>
                    <a:pt x="546" y="13"/>
                  </a:lnTo>
                  <a:cubicBezTo>
                    <a:pt x="518" y="5"/>
                    <a:pt x="490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3"/>
          <p:cNvGrpSpPr/>
          <p:nvPr/>
        </p:nvGrpSpPr>
        <p:grpSpPr>
          <a:xfrm rot="-301890">
            <a:off x="391396" y="4181421"/>
            <a:ext cx="768547" cy="768382"/>
            <a:chOff x="7578900" y="348800"/>
            <a:chExt cx="849989" cy="849807"/>
          </a:xfrm>
        </p:grpSpPr>
        <p:sp>
          <p:nvSpPr>
            <p:cNvPr id="50" name="Google Shape;50;p3"/>
            <p:cNvSpPr/>
            <p:nvPr/>
          </p:nvSpPr>
          <p:spPr>
            <a:xfrm>
              <a:off x="7578900" y="348800"/>
              <a:ext cx="745100" cy="736009"/>
            </a:xfrm>
            <a:custGeom>
              <a:avLst/>
              <a:gdLst/>
              <a:ahLst/>
              <a:cxnLst/>
              <a:rect l="l" t="t" r="r" b="b"/>
              <a:pathLst>
                <a:path w="24748" h="24444" extrusionOk="0">
                  <a:moveTo>
                    <a:pt x="11077" y="0"/>
                  </a:moveTo>
                  <a:cubicBezTo>
                    <a:pt x="8682" y="0"/>
                    <a:pt x="6280" y="857"/>
                    <a:pt x="4369" y="2591"/>
                  </a:cubicBezTo>
                  <a:cubicBezTo>
                    <a:pt x="314" y="6272"/>
                    <a:pt x="1" y="12626"/>
                    <a:pt x="3675" y="16686"/>
                  </a:cubicBezTo>
                  <a:cubicBezTo>
                    <a:pt x="5304" y="18485"/>
                    <a:pt x="7436" y="19552"/>
                    <a:pt x="9663" y="19869"/>
                  </a:cubicBezTo>
                  <a:cubicBezTo>
                    <a:pt x="12487" y="20271"/>
                    <a:pt x="15164" y="21379"/>
                    <a:pt x="17518" y="22991"/>
                  </a:cubicBezTo>
                  <a:lnTo>
                    <a:pt x="19637" y="24443"/>
                  </a:lnTo>
                  <a:lnTo>
                    <a:pt x="24747" y="19755"/>
                  </a:lnTo>
                  <a:lnTo>
                    <a:pt x="23460" y="17480"/>
                  </a:lnTo>
                  <a:cubicBezTo>
                    <a:pt x="22034" y="14955"/>
                    <a:pt x="21249" y="12134"/>
                    <a:pt x="21036" y="9243"/>
                  </a:cubicBezTo>
                  <a:cubicBezTo>
                    <a:pt x="20877" y="7081"/>
                    <a:pt x="20017" y="4957"/>
                    <a:pt x="18438" y="3236"/>
                  </a:cubicBezTo>
                  <a:cubicBezTo>
                    <a:pt x="16469" y="1089"/>
                    <a:pt x="13777" y="0"/>
                    <a:pt x="11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170145" y="943214"/>
              <a:ext cx="258744" cy="255393"/>
            </a:xfrm>
            <a:custGeom>
              <a:avLst/>
              <a:gdLst/>
              <a:ahLst/>
              <a:cxnLst/>
              <a:rect l="l" t="t" r="r" b="b"/>
              <a:pathLst>
                <a:path w="8594" h="8482" extrusionOk="0">
                  <a:moveTo>
                    <a:pt x="5135" y="0"/>
                  </a:moveTo>
                  <a:lnTo>
                    <a:pt x="1" y="4710"/>
                  </a:lnTo>
                  <a:lnTo>
                    <a:pt x="3458" y="8481"/>
                  </a:lnTo>
                  <a:lnTo>
                    <a:pt x="8594" y="3771"/>
                  </a:lnTo>
                  <a:lnTo>
                    <a:pt x="51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738266" y="505217"/>
              <a:ext cx="508546" cy="494647"/>
            </a:xfrm>
            <a:custGeom>
              <a:avLst/>
              <a:gdLst/>
              <a:ahLst/>
              <a:cxnLst/>
              <a:rect l="l" t="t" r="r" b="b"/>
              <a:pathLst>
                <a:path w="16891" h="16428" extrusionOk="0">
                  <a:moveTo>
                    <a:pt x="4724" y="1716"/>
                  </a:moveTo>
                  <a:lnTo>
                    <a:pt x="4724" y="1716"/>
                  </a:lnTo>
                  <a:cubicBezTo>
                    <a:pt x="4821" y="1722"/>
                    <a:pt x="4915" y="1739"/>
                    <a:pt x="5007" y="1766"/>
                  </a:cubicBezTo>
                  <a:cubicBezTo>
                    <a:pt x="5276" y="1847"/>
                    <a:pt x="5541" y="2021"/>
                    <a:pt x="5786" y="2198"/>
                  </a:cubicBezTo>
                  <a:cubicBezTo>
                    <a:pt x="6139" y="2454"/>
                    <a:pt x="6530" y="2769"/>
                    <a:pt x="6754" y="3177"/>
                  </a:cubicBezTo>
                  <a:cubicBezTo>
                    <a:pt x="6891" y="3430"/>
                    <a:pt x="6937" y="3714"/>
                    <a:pt x="6874" y="3922"/>
                  </a:cubicBezTo>
                  <a:cubicBezTo>
                    <a:pt x="6840" y="4031"/>
                    <a:pt x="6780" y="4109"/>
                    <a:pt x="6692" y="4154"/>
                  </a:cubicBezTo>
                  <a:cubicBezTo>
                    <a:pt x="6632" y="4185"/>
                    <a:pt x="6565" y="4199"/>
                    <a:pt x="6492" y="4199"/>
                  </a:cubicBezTo>
                  <a:cubicBezTo>
                    <a:pt x="6167" y="4199"/>
                    <a:pt x="5748" y="3909"/>
                    <a:pt x="5465" y="3576"/>
                  </a:cubicBezTo>
                  <a:cubicBezTo>
                    <a:pt x="4995" y="3023"/>
                    <a:pt x="4734" y="2329"/>
                    <a:pt x="4724" y="1716"/>
                  </a:cubicBezTo>
                  <a:close/>
                  <a:moveTo>
                    <a:pt x="2397" y="4425"/>
                  </a:moveTo>
                  <a:lnTo>
                    <a:pt x="2397" y="4425"/>
                  </a:lnTo>
                  <a:cubicBezTo>
                    <a:pt x="3062" y="4632"/>
                    <a:pt x="3724" y="5140"/>
                    <a:pt x="4119" y="5784"/>
                  </a:cubicBezTo>
                  <a:cubicBezTo>
                    <a:pt x="4337" y="6137"/>
                    <a:pt x="4435" y="6538"/>
                    <a:pt x="4372" y="6802"/>
                  </a:cubicBezTo>
                  <a:cubicBezTo>
                    <a:pt x="4343" y="6920"/>
                    <a:pt x="4284" y="7006"/>
                    <a:pt x="4196" y="7061"/>
                  </a:cubicBezTo>
                  <a:cubicBezTo>
                    <a:pt x="4130" y="7101"/>
                    <a:pt x="4049" y="7120"/>
                    <a:pt x="3960" y="7120"/>
                  </a:cubicBezTo>
                  <a:cubicBezTo>
                    <a:pt x="3738" y="7120"/>
                    <a:pt x="3464" y="7001"/>
                    <a:pt x="3238" y="6792"/>
                  </a:cubicBezTo>
                  <a:cubicBezTo>
                    <a:pt x="2974" y="6547"/>
                    <a:pt x="2768" y="6203"/>
                    <a:pt x="2612" y="5741"/>
                  </a:cubicBezTo>
                  <a:cubicBezTo>
                    <a:pt x="2460" y="5295"/>
                    <a:pt x="2392" y="4849"/>
                    <a:pt x="2397" y="4425"/>
                  </a:cubicBezTo>
                  <a:close/>
                  <a:moveTo>
                    <a:pt x="6219" y="0"/>
                  </a:moveTo>
                  <a:cubicBezTo>
                    <a:pt x="5603" y="0"/>
                    <a:pt x="5052" y="272"/>
                    <a:pt x="4768" y="778"/>
                  </a:cubicBezTo>
                  <a:cubicBezTo>
                    <a:pt x="4643" y="1000"/>
                    <a:pt x="4574" y="1261"/>
                    <a:pt x="4558" y="1543"/>
                  </a:cubicBezTo>
                  <a:cubicBezTo>
                    <a:pt x="4389" y="1552"/>
                    <a:pt x="4212" y="1588"/>
                    <a:pt x="4027" y="1653"/>
                  </a:cubicBezTo>
                  <a:cubicBezTo>
                    <a:pt x="2976" y="2014"/>
                    <a:pt x="2321" y="3014"/>
                    <a:pt x="2234" y="4203"/>
                  </a:cubicBezTo>
                  <a:cubicBezTo>
                    <a:pt x="2077" y="4168"/>
                    <a:pt x="1920" y="4149"/>
                    <a:pt x="1768" y="4149"/>
                  </a:cubicBezTo>
                  <a:cubicBezTo>
                    <a:pt x="1760" y="4149"/>
                    <a:pt x="1751" y="4149"/>
                    <a:pt x="1743" y="4149"/>
                  </a:cubicBezTo>
                  <a:cubicBezTo>
                    <a:pt x="819" y="4161"/>
                    <a:pt x="118" y="4850"/>
                    <a:pt x="76" y="5788"/>
                  </a:cubicBezTo>
                  <a:cubicBezTo>
                    <a:pt x="1" y="7501"/>
                    <a:pt x="2222" y="9138"/>
                    <a:pt x="3734" y="9820"/>
                  </a:cubicBezTo>
                  <a:cubicBezTo>
                    <a:pt x="4547" y="10188"/>
                    <a:pt x="5384" y="10441"/>
                    <a:pt x="6194" y="10686"/>
                  </a:cubicBezTo>
                  <a:cubicBezTo>
                    <a:pt x="7019" y="10934"/>
                    <a:pt x="7871" y="11193"/>
                    <a:pt x="8693" y="11570"/>
                  </a:cubicBezTo>
                  <a:cubicBezTo>
                    <a:pt x="10437" y="12371"/>
                    <a:pt x="14311" y="14745"/>
                    <a:pt x="15496" y="16428"/>
                  </a:cubicBezTo>
                  <a:lnTo>
                    <a:pt x="15637" y="16328"/>
                  </a:lnTo>
                  <a:cubicBezTo>
                    <a:pt x="14434" y="14621"/>
                    <a:pt x="10523" y="12221"/>
                    <a:pt x="8765" y="11413"/>
                  </a:cubicBezTo>
                  <a:cubicBezTo>
                    <a:pt x="7932" y="11031"/>
                    <a:pt x="7075" y="10771"/>
                    <a:pt x="6244" y="10520"/>
                  </a:cubicBezTo>
                  <a:cubicBezTo>
                    <a:pt x="5440" y="10278"/>
                    <a:pt x="4608" y="10026"/>
                    <a:pt x="3804" y="9664"/>
                  </a:cubicBezTo>
                  <a:cubicBezTo>
                    <a:pt x="2336" y="9001"/>
                    <a:pt x="177" y="7423"/>
                    <a:pt x="248" y="5795"/>
                  </a:cubicBezTo>
                  <a:cubicBezTo>
                    <a:pt x="286" y="4952"/>
                    <a:pt x="916" y="4333"/>
                    <a:pt x="1745" y="4323"/>
                  </a:cubicBezTo>
                  <a:cubicBezTo>
                    <a:pt x="1753" y="4323"/>
                    <a:pt x="1761" y="4322"/>
                    <a:pt x="1770" y="4322"/>
                  </a:cubicBezTo>
                  <a:cubicBezTo>
                    <a:pt x="1917" y="4322"/>
                    <a:pt x="2072" y="4342"/>
                    <a:pt x="2226" y="4378"/>
                  </a:cubicBezTo>
                  <a:cubicBezTo>
                    <a:pt x="2214" y="4836"/>
                    <a:pt x="2285" y="5317"/>
                    <a:pt x="2449" y="5797"/>
                  </a:cubicBezTo>
                  <a:cubicBezTo>
                    <a:pt x="2614" y="6287"/>
                    <a:pt x="2834" y="6653"/>
                    <a:pt x="3121" y="6919"/>
                  </a:cubicBezTo>
                  <a:cubicBezTo>
                    <a:pt x="3352" y="7133"/>
                    <a:pt x="3674" y="7294"/>
                    <a:pt x="3962" y="7294"/>
                  </a:cubicBezTo>
                  <a:cubicBezTo>
                    <a:pt x="4078" y="7294"/>
                    <a:pt x="4189" y="7268"/>
                    <a:pt x="4286" y="7208"/>
                  </a:cubicBezTo>
                  <a:cubicBezTo>
                    <a:pt x="4415" y="7130"/>
                    <a:pt x="4500" y="7006"/>
                    <a:pt x="4540" y="6843"/>
                  </a:cubicBezTo>
                  <a:cubicBezTo>
                    <a:pt x="4615" y="6531"/>
                    <a:pt x="4510" y="6090"/>
                    <a:pt x="4266" y="5693"/>
                  </a:cubicBezTo>
                  <a:cubicBezTo>
                    <a:pt x="3842" y="5002"/>
                    <a:pt x="3124" y="4460"/>
                    <a:pt x="2404" y="4248"/>
                  </a:cubicBezTo>
                  <a:cubicBezTo>
                    <a:pt x="2477" y="3112"/>
                    <a:pt x="3091" y="2156"/>
                    <a:pt x="4082" y="1816"/>
                  </a:cubicBezTo>
                  <a:cubicBezTo>
                    <a:pt x="4248" y="1759"/>
                    <a:pt x="4405" y="1726"/>
                    <a:pt x="4553" y="1716"/>
                  </a:cubicBezTo>
                  <a:cubicBezTo>
                    <a:pt x="4564" y="2371"/>
                    <a:pt x="4839" y="3106"/>
                    <a:pt x="5333" y="3687"/>
                  </a:cubicBezTo>
                  <a:cubicBezTo>
                    <a:pt x="5652" y="4063"/>
                    <a:pt x="6113" y="4371"/>
                    <a:pt x="6498" y="4371"/>
                  </a:cubicBezTo>
                  <a:cubicBezTo>
                    <a:pt x="6595" y="4371"/>
                    <a:pt x="6688" y="4351"/>
                    <a:pt x="6772" y="4308"/>
                  </a:cubicBezTo>
                  <a:cubicBezTo>
                    <a:pt x="6900" y="4242"/>
                    <a:pt x="6992" y="4126"/>
                    <a:pt x="7039" y="3973"/>
                  </a:cubicBezTo>
                  <a:cubicBezTo>
                    <a:pt x="7116" y="3722"/>
                    <a:pt x="7064" y="3385"/>
                    <a:pt x="6904" y="3094"/>
                  </a:cubicBezTo>
                  <a:cubicBezTo>
                    <a:pt x="6666" y="2657"/>
                    <a:pt x="6257" y="2326"/>
                    <a:pt x="5887" y="2059"/>
                  </a:cubicBezTo>
                  <a:cubicBezTo>
                    <a:pt x="5629" y="1873"/>
                    <a:pt x="5350" y="1688"/>
                    <a:pt x="5057" y="1602"/>
                  </a:cubicBezTo>
                  <a:cubicBezTo>
                    <a:pt x="4949" y="1569"/>
                    <a:pt x="4840" y="1549"/>
                    <a:pt x="4728" y="1544"/>
                  </a:cubicBezTo>
                  <a:cubicBezTo>
                    <a:pt x="4745" y="1293"/>
                    <a:pt x="4808" y="1060"/>
                    <a:pt x="4918" y="863"/>
                  </a:cubicBezTo>
                  <a:cubicBezTo>
                    <a:pt x="5171" y="414"/>
                    <a:pt x="5664" y="173"/>
                    <a:pt x="6218" y="173"/>
                  </a:cubicBezTo>
                  <a:cubicBezTo>
                    <a:pt x="6556" y="173"/>
                    <a:pt x="6916" y="262"/>
                    <a:pt x="7258" y="448"/>
                  </a:cubicBezTo>
                  <a:cubicBezTo>
                    <a:pt x="8179" y="945"/>
                    <a:pt x="8742" y="1928"/>
                    <a:pt x="8995" y="2470"/>
                  </a:cubicBezTo>
                  <a:cubicBezTo>
                    <a:pt x="9245" y="3003"/>
                    <a:pt x="9423" y="3559"/>
                    <a:pt x="9596" y="4098"/>
                  </a:cubicBezTo>
                  <a:cubicBezTo>
                    <a:pt x="9686" y="4379"/>
                    <a:pt x="9779" y="4670"/>
                    <a:pt x="9882" y="4956"/>
                  </a:cubicBezTo>
                  <a:cubicBezTo>
                    <a:pt x="10987" y="8029"/>
                    <a:pt x="14570" y="12901"/>
                    <a:pt x="16762" y="15378"/>
                  </a:cubicBezTo>
                  <a:lnTo>
                    <a:pt x="16891" y="15265"/>
                  </a:lnTo>
                  <a:cubicBezTo>
                    <a:pt x="14709" y="12797"/>
                    <a:pt x="11143" y="7948"/>
                    <a:pt x="10044" y="4897"/>
                  </a:cubicBezTo>
                  <a:cubicBezTo>
                    <a:pt x="9943" y="4614"/>
                    <a:pt x="9850" y="4325"/>
                    <a:pt x="9760" y="4045"/>
                  </a:cubicBezTo>
                  <a:cubicBezTo>
                    <a:pt x="9586" y="3501"/>
                    <a:pt x="9405" y="2939"/>
                    <a:pt x="9151" y="2397"/>
                  </a:cubicBezTo>
                  <a:cubicBezTo>
                    <a:pt x="8889" y="1835"/>
                    <a:pt x="8304" y="816"/>
                    <a:pt x="7341" y="296"/>
                  </a:cubicBezTo>
                  <a:cubicBezTo>
                    <a:pt x="6972" y="96"/>
                    <a:pt x="6584" y="0"/>
                    <a:pt x="6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793365" y="391133"/>
              <a:ext cx="367342" cy="165846"/>
            </a:xfrm>
            <a:custGeom>
              <a:avLst/>
              <a:gdLst/>
              <a:ahLst/>
              <a:cxnLst/>
              <a:rect l="l" t="t" r="r" b="b"/>
              <a:pathLst>
                <a:path w="12201" h="5508" extrusionOk="0">
                  <a:moveTo>
                    <a:pt x="3818" y="0"/>
                  </a:moveTo>
                  <a:cubicBezTo>
                    <a:pt x="1615" y="0"/>
                    <a:pt x="17" y="850"/>
                    <a:pt x="0" y="859"/>
                  </a:cubicBezTo>
                  <a:lnTo>
                    <a:pt x="82" y="1011"/>
                  </a:lnTo>
                  <a:cubicBezTo>
                    <a:pt x="98" y="1002"/>
                    <a:pt x="1663" y="173"/>
                    <a:pt x="3821" y="173"/>
                  </a:cubicBezTo>
                  <a:cubicBezTo>
                    <a:pt x="3933" y="173"/>
                    <a:pt x="4047" y="175"/>
                    <a:pt x="4162" y="180"/>
                  </a:cubicBezTo>
                  <a:cubicBezTo>
                    <a:pt x="6315" y="267"/>
                    <a:pt x="9431" y="1264"/>
                    <a:pt x="12054" y="5507"/>
                  </a:cubicBezTo>
                  <a:lnTo>
                    <a:pt x="12200" y="5417"/>
                  </a:lnTo>
                  <a:cubicBezTo>
                    <a:pt x="9537" y="1108"/>
                    <a:pt x="6363" y="97"/>
                    <a:pt x="4169" y="8"/>
                  </a:cubicBezTo>
                  <a:cubicBezTo>
                    <a:pt x="4050" y="3"/>
                    <a:pt x="3933" y="0"/>
                    <a:pt x="3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208052" y="1023636"/>
              <a:ext cx="114950" cy="105987"/>
            </a:xfrm>
            <a:custGeom>
              <a:avLst/>
              <a:gdLst/>
              <a:ahLst/>
              <a:cxnLst/>
              <a:rect l="l" t="t" r="r" b="b"/>
              <a:pathLst>
                <a:path w="3818" h="3520" extrusionOk="0">
                  <a:moveTo>
                    <a:pt x="3700" y="0"/>
                  </a:moveTo>
                  <a:lnTo>
                    <a:pt x="0" y="3392"/>
                  </a:lnTo>
                  <a:lnTo>
                    <a:pt x="116" y="3519"/>
                  </a:lnTo>
                  <a:lnTo>
                    <a:pt x="3817" y="128"/>
                  </a:lnTo>
                  <a:lnTo>
                    <a:pt x="3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220397" y="1037095"/>
              <a:ext cx="114950" cy="106017"/>
            </a:xfrm>
            <a:custGeom>
              <a:avLst/>
              <a:gdLst/>
              <a:ahLst/>
              <a:cxnLst/>
              <a:rect l="l" t="t" r="r" b="b"/>
              <a:pathLst>
                <a:path w="3818" h="3521" extrusionOk="0">
                  <a:moveTo>
                    <a:pt x="3701" y="1"/>
                  </a:moveTo>
                  <a:lnTo>
                    <a:pt x="1" y="3393"/>
                  </a:lnTo>
                  <a:lnTo>
                    <a:pt x="118" y="3520"/>
                  </a:lnTo>
                  <a:lnTo>
                    <a:pt x="3818" y="129"/>
                  </a:lnTo>
                  <a:lnTo>
                    <a:pt x="3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232772" y="1050584"/>
              <a:ext cx="114950" cy="106017"/>
            </a:xfrm>
            <a:custGeom>
              <a:avLst/>
              <a:gdLst/>
              <a:ahLst/>
              <a:cxnLst/>
              <a:rect l="l" t="t" r="r" b="b"/>
              <a:pathLst>
                <a:path w="3818" h="3521" extrusionOk="0">
                  <a:moveTo>
                    <a:pt x="3702" y="1"/>
                  </a:moveTo>
                  <a:lnTo>
                    <a:pt x="1" y="3393"/>
                  </a:lnTo>
                  <a:lnTo>
                    <a:pt x="117" y="3521"/>
                  </a:lnTo>
                  <a:lnTo>
                    <a:pt x="3818" y="129"/>
                  </a:lnTo>
                  <a:lnTo>
                    <a:pt x="3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>
            <a:off x="1890828" y="486555"/>
            <a:ext cx="745148" cy="745247"/>
            <a:chOff x="7991599" y="166182"/>
            <a:chExt cx="737697" cy="737649"/>
          </a:xfrm>
        </p:grpSpPr>
        <p:sp>
          <p:nvSpPr>
            <p:cNvPr id="58" name="Google Shape;58;p3"/>
            <p:cNvSpPr/>
            <p:nvPr/>
          </p:nvSpPr>
          <p:spPr>
            <a:xfrm rot="231043">
              <a:off x="8014076" y="188661"/>
              <a:ext cx="692742" cy="692691"/>
            </a:xfrm>
            <a:custGeom>
              <a:avLst/>
              <a:gdLst/>
              <a:ahLst/>
              <a:cxnLst/>
              <a:rect l="l" t="t" r="r" b="b"/>
              <a:pathLst>
                <a:path w="13524" h="13523" extrusionOk="0">
                  <a:moveTo>
                    <a:pt x="6762" y="1"/>
                  </a:moveTo>
                  <a:cubicBezTo>
                    <a:pt x="4969" y="1"/>
                    <a:pt x="3249" y="712"/>
                    <a:pt x="1982" y="1981"/>
                  </a:cubicBezTo>
                  <a:cubicBezTo>
                    <a:pt x="713" y="3248"/>
                    <a:pt x="0" y="4968"/>
                    <a:pt x="0" y="6761"/>
                  </a:cubicBezTo>
                  <a:cubicBezTo>
                    <a:pt x="0" y="8555"/>
                    <a:pt x="713" y="10274"/>
                    <a:pt x="1982" y="11543"/>
                  </a:cubicBezTo>
                  <a:cubicBezTo>
                    <a:pt x="3249" y="12810"/>
                    <a:pt x="4969" y="13523"/>
                    <a:pt x="6762" y="13523"/>
                  </a:cubicBezTo>
                  <a:cubicBezTo>
                    <a:pt x="8555" y="13523"/>
                    <a:pt x="10275" y="12810"/>
                    <a:pt x="11544" y="11543"/>
                  </a:cubicBezTo>
                  <a:cubicBezTo>
                    <a:pt x="12811" y="10274"/>
                    <a:pt x="13524" y="8555"/>
                    <a:pt x="13524" y="6761"/>
                  </a:cubicBezTo>
                  <a:cubicBezTo>
                    <a:pt x="13524" y="4968"/>
                    <a:pt x="12811" y="3248"/>
                    <a:pt x="11544" y="1981"/>
                  </a:cubicBezTo>
                  <a:cubicBezTo>
                    <a:pt x="10275" y="712"/>
                    <a:pt x="8555" y="1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rot="231043">
              <a:off x="8410818" y="644246"/>
              <a:ext cx="92150" cy="92202"/>
            </a:xfrm>
            <a:custGeom>
              <a:avLst/>
              <a:gdLst/>
              <a:ahLst/>
              <a:cxnLst/>
              <a:rect l="l" t="t" r="r" b="b"/>
              <a:pathLst>
                <a:path w="1799" h="1800" extrusionOk="0">
                  <a:moveTo>
                    <a:pt x="900" y="1"/>
                  </a:moveTo>
                  <a:cubicBezTo>
                    <a:pt x="403" y="1"/>
                    <a:pt x="0" y="403"/>
                    <a:pt x="0" y="899"/>
                  </a:cubicBezTo>
                  <a:cubicBezTo>
                    <a:pt x="0" y="1396"/>
                    <a:pt x="403" y="1799"/>
                    <a:pt x="900" y="1799"/>
                  </a:cubicBezTo>
                  <a:cubicBezTo>
                    <a:pt x="1397" y="1799"/>
                    <a:pt x="1799" y="1396"/>
                    <a:pt x="1799" y="899"/>
                  </a:cubicBezTo>
                  <a:cubicBezTo>
                    <a:pt x="1799" y="403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 rot="231043">
              <a:off x="8430766" y="347932"/>
              <a:ext cx="92150" cy="92150"/>
            </a:xfrm>
            <a:custGeom>
              <a:avLst/>
              <a:gdLst/>
              <a:ahLst/>
              <a:cxnLst/>
              <a:rect l="l" t="t" r="r" b="b"/>
              <a:pathLst>
                <a:path w="1799" h="1799" extrusionOk="0">
                  <a:moveTo>
                    <a:pt x="900" y="0"/>
                  </a:moveTo>
                  <a:cubicBezTo>
                    <a:pt x="403" y="0"/>
                    <a:pt x="0" y="402"/>
                    <a:pt x="0" y="899"/>
                  </a:cubicBezTo>
                  <a:cubicBezTo>
                    <a:pt x="0" y="1396"/>
                    <a:pt x="403" y="1799"/>
                    <a:pt x="900" y="1799"/>
                  </a:cubicBezTo>
                  <a:cubicBezTo>
                    <a:pt x="1397" y="1799"/>
                    <a:pt x="1799" y="1396"/>
                    <a:pt x="1799" y="899"/>
                  </a:cubicBezTo>
                  <a:cubicBezTo>
                    <a:pt x="1799" y="402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rot="231043">
              <a:off x="8172762" y="476469"/>
              <a:ext cx="92202" cy="92253"/>
            </a:xfrm>
            <a:custGeom>
              <a:avLst/>
              <a:gdLst/>
              <a:ahLst/>
              <a:cxnLst/>
              <a:rect l="l" t="t" r="r" b="b"/>
              <a:pathLst>
                <a:path w="1800" h="1801" extrusionOk="0">
                  <a:moveTo>
                    <a:pt x="900" y="1"/>
                  </a:moveTo>
                  <a:cubicBezTo>
                    <a:pt x="404" y="1"/>
                    <a:pt x="1" y="403"/>
                    <a:pt x="1" y="900"/>
                  </a:cubicBezTo>
                  <a:cubicBezTo>
                    <a:pt x="1" y="1397"/>
                    <a:pt x="404" y="1800"/>
                    <a:pt x="900" y="1800"/>
                  </a:cubicBezTo>
                  <a:cubicBezTo>
                    <a:pt x="1397" y="1800"/>
                    <a:pt x="1799" y="1397"/>
                    <a:pt x="1799" y="900"/>
                  </a:cubicBezTo>
                  <a:cubicBezTo>
                    <a:pt x="1799" y="403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rot="231043">
              <a:off x="8193213" y="373505"/>
              <a:ext cx="280703" cy="319223"/>
            </a:xfrm>
            <a:custGeom>
              <a:avLst/>
              <a:gdLst/>
              <a:ahLst/>
              <a:cxnLst/>
              <a:rect l="l" t="t" r="r" b="b"/>
              <a:pathLst>
                <a:path w="5480" h="6232" extrusionOk="0">
                  <a:moveTo>
                    <a:pt x="5221" y="0"/>
                  </a:moveTo>
                  <a:lnTo>
                    <a:pt x="0" y="3057"/>
                  </a:lnTo>
                  <a:lnTo>
                    <a:pt x="5218" y="6232"/>
                  </a:lnTo>
                  <a:lnTo>
                    <a:pt x="5480" y="5802"/>
                  </a:lnTo>
                  <a:lnTo>
                    <a:pt x="984" y="3066"/>
                  </a:lnTo>
                  <a:lnTo>
                    <a:pt x="5476" y="436"/>
                  </a:lnTo>
                  <a:lnTo>
                    <a:pt x="5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3"/>
          <p:cNvGrpSpPr/>
          <p:nvPr/>
        </p:nvGrpSpPr>
        <p:grpSpPr>
          <a:xfrm>
            <a:off x="139070" y="75290"/>
            <a:ext cx="919512" cy="919432"/>
            <a:chOff x="7521650" y="3701813"/>
            <a:chExt cx="798118" cy="798118"/>
          </a:xfrm>
        </p:grpSpPr>
        <p:sp>
          <p:nvSpPr>
            <p:cNvPr id="64" name="Google Shape;64;p3"/>
            <p:cNvSpPr/>
            <p:nvPr/>
          </p:nvSpPr>
          <p:spPr>
            <a:xfrm>
              <a:off x="7521650" y="3701813"/>
              <a:ext cx="798118" cy="798118"/>
            </a:xfrm>
            <a:custGeom>
              <a:avLst/>
              <a:gdLst/>
              <a:ahLst/>
              <a:cxnLst/>
              <a:rect l="l" t="t" r="r" b="b"/>
              <a:pathLst>
                <a:path w="20124" h="20124" extrusionOk="0">
                  <a:moveTo>
                    <a:pt x="7489" y="1"/>
                  </a:moveTo>
                  <a:lnTo>
                    <a:pt x="7489" y="3076"/>
                  </a:lnTo>
                  <a:cubicBezTo>
                    <a:pt x="7303" y="3144"/>
                    <a:pt x="7121" y="3220"/>
                    <a:pt x="6941" y="3303"/>
                  </a:cubicBezTo>
                  <a:lnTo>
                    <a:pt x="4766" y="1129"/>
                  </a:lnTo>
                  <a:lnTo>
                    <a:pt x="1128" y="4767"/>
                  </a:lnTo>
                  <a:lnTo>
                    <a:pt x="3303" y="6941"/>
                  </a:lnTo>
                  <a:cubicBezTo>
                    <a:pt x="3220" y="7120"/>
                    <a:pt x="3143" y="7304"/>
                    <a:pt x="3075" y="7490"/>
                  </a:cubicBezTo>
                  <a:lnTo>
                    <a:pt x="0" y="7490"/>
                  </a:lnTo>
                  <a:lnTo>
                    <a:pt x="0" y="12635"/>
                  </a:lnTo>
                  <a:lnTo>
                    <a:pt x="3075" y="12635"/>
                  </a:lnTo>
                  <a:cubicBezTo>
                    <a:pt x="3143" y="12821"/>
                    <a:pt x="3221" y="13003"/>
                    <a:pt x="3303" y="13183"/>
                  </a:cubicBezTo>
                  <a:lnTo>
                    <a:pt x="1128" y="15358"/>
                  </a:lnTo>
                  <a:lnTo>
                    <a:pt x="4766" y="18996"/>
                  </a:lnTo>
                  <a:lnTo>
                    <a:pt x="6941" y="16820"/>
                  </a:lnTo>
                  <a:cubicBezTo>
                    <a:pt x="7121" y="16903"/>
                    <a:pt x="7303" y="16980"/>
                    <a:pt x="7489" y="17049"/>
                  </a:cubicBezTo>
                  <a:lnTo>
                    <a:pt x="7489" y="20124"/>
                  </a:lnTo>
                  <a:lnTo>
                    <a:pt x="12634" y="20124"/>
                  </a:lnTo>
                  <a:lnTo>
                    <a:pt x="12634" y="17049"/>
                  </a:lnTo>
                  <a:cubicBezTo>
                    <a:pt x="12820" y="16980"/>
                    <a:pt x="13004" y="16904"/>
                    <a:pt x="13183" y="16820"/>
                  </a:cubicBezTo>
                  <a:lnTo>
                    <a:pt x="15357" y="18996"/>
                  </a:lnTo>
                  <a:lnTo>
                    <a:pt x="18995" y="15358"/>
                  </a:lnTo>
                  <a:lnTo>
                    <a:pt x="16821" y="13183"/>
                  </a:lnTo>
                  <a:cubicBezTo>
                    <a:pt x="16904" y="13004"/>
                    <a:pt x="16980" y="12821"/>
                    <a:pt x="17048" y="12635"/>
                  </a:cubicBezTo>
                  <a:lnTo>
                    <a:pt x="20123" y="12635"/>
                  </a:lnTo>
                  <a:lnTo>
                    <a:pt x="20123" y="7490"/>
                  </a:lnTo>
                  <a:lnTo>
                    <a:pt x="17049" y="7490"/>
                  </a:lnTo>
                  <a:cubicBezTo>
                    <a:pt x="16980" y="7304"/>
                    <a:pt x="16904" y="7120"/>
                    <a:pt x="16821" y="6941"/>
                  </a:cubicBezTo>
                  <a:lnTo>
                    <a:pt x="18995" y="4767"/>
                  </a:lnTo>
                  <a:lnTo>
                    <a:pt x="15357" y="1129"/>
                  </a:lnTo>
                  <a:lnTo>
                    <a:pt x="13183" y="3303"/>
                  </a:lnTo>
                  <a:cubicBezTo>
                    <a:pt x="13004" y="3220"/>
                    <a:pt x="12821" y="3144"/>
                    <a:pt x="12634" y="3076"/>
                  </a:cubicBezTo>
                  <a:lnTo>
                    <a:pt x="126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7674144" y="3854346"/>
              <a:ext cx="493093" cy="493093"/>
            </a:xfrm>
            <a:custGeom>
              <a:avLst/>
              <a:gdLst/>
              <a:ahLst/>
              <a:cxnLst/>
              <a:rect l="l" t="t" r="r" b="b"/>
              <a:pathLst>
                <a:path w="12433" h="12433" extrusionOk="0">
                  <a:moveTo>
                    <a:pt x="6217" y="0"/>
                  </a:moveTo>
                  <a:cubicBezTo>
                    <a:pt x="4568" y="0"/>
                    <a:pt x="2987" y="655"/>
                    <a:pt x="1822" y="1820"/>
                  </a:cubicBezTo>
                  <a:cubicBezTo>
                    <a:pt x="656" y="2987"/>
                    <a:pt x="1" y="4567"/>
                    <a:pt x="1" y="6216"/>
                  </a:cubicBezTo>
                  <a:cubicBezTo>
                    <a:pt x="1" y="7865"/>
                    <a:pt x="656" y="9446"/>
                    <a:pt x="1822" y="10612"/>
                  </a:cubicBezTo>
                  <a:cubicBezTo>
                    <a:pt x="2987" y="11777"/>
                    <a:pt x="4568" y="12432"/>
                    <a:pt x="6217" y="12432"/>
                  </a:cubicBezTo>
                  <a:cubicBezTo>
                    <a:pt x="7865" y="12432"/>
                    <a:pt x="9447" y="11777"/>
                    <a:pt x="10613" y="10612"/>
                  </a:cubicBezTo>
                  <a:cubicBezTo>
                    <a:pt x="11778" y="9446"/>
                    <a:pt x="12433" y="7865"/>
                    <a:pt x="12433" y="6216"/>
                  </a:cubicBezTo>
                  <a:cubicBezTo>
                    <a:pt x="12433" y="4567"/>
                    <a:pt x="11778" y="2987"/>
                    <a:pt x="10613" y="1820"/>
                  </a:cubicBezTo>
                  <a:cubicBezTo>
                    <a:pt x="9447" y="655"/>
                    <a:pt x="7865" y="0"/>
                    <a:pt x="6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848848" y="4029050"/>
              <a:ext cx="143688" cy="143688"/>
            </a:xfrm>
            <a:custGeom>
              <a:avLst/>
              <a:gdLst/>
              <a:ahLst/>
              <a:cxnLst/>
              <a:rect l="l" t="t" r="r" b="b"/>
              <a:pathLst>
                <a:path w="3623" h="3623" extrusionOk="0">
                  <a:moveTo>
                    <a:pt x="1812" y="0"/>
                  </a:moveTo>
                  <a:cubicBezTo>
                    <a:pt x="812" y="0"/>
                    <a:pt x="1" y="810"/>
                    <a:pt x="1" y="1811"/>
                  </a:cubicBezTo>
                  <a:cubicBezTo>
                    <a:pt x="1" y="2811"/>
                    <a:pt x="812" y="3622"/>
                    <a:pt x="1812" y="3622"/>
                  </a:cubicBezTo>
                  <a:cubicBezTo>
                    <a:pt x="2813" y="3622"/>
                    <a:pt x="3623" y="2811"/>
                    <a:pt x="3623" y="1811"/>
                  </a:cubicBezTo>
                  <a:cubicBezTo>
                    <a:pt x="3623" y="810"/>
                    <a:pt x="2813" y="0"/>
                    <a:pt x="1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3"/>
          <p:cNvGrpSpPr/>
          <p:nvPr/>
        </p:nvGrpSpPr>
        <p:grpSpPr>
          <a:xfrm>
            <a:off x="8686266" y="875574"/>
            <a:ext cx="277893" cy="277857"/>
            <a:chOff x="5463700" y="3939975"/>
            <a:chExt cx="194100" cy="194075"/>
          </a:xfrm>
        </p:grpSpPr>
        <p:sp>
          <p:nvSpPr>
            <p:cNvPr id="68" name="Google Shape;68;p3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8206625" y="1923874"/>
            <a:ext cx="692400" cy="692400"/>
            <a:chOff x="830143" y="3583770"/>
            <a:chExt cx="849987" cy="849987"/>
          </a:xfrm>
        </p:grpSpPr>
        <p:sp>
          <p:nvSpPr>
            <p:cNvPr id="77" name="Google Shape;77;p3"/>
            <p:cNvSpPr/>
            <p:nvPr/>
          </p:nvSpPr>
          <p:spPr>
            <a:xfrm>
              <a:off x="830143" y="3583770"/>
              <a:ext cx="849987" cy="849987"/>
            </a:xfrm>
            <a:custGeom>
              <a:avLst/>
              <a:gdLst/>
              <a:ahLst/>
              <a:cxnLst/>
              <a:rect l="l" t="t" r="r" b="b"/>
              <a:pathLst>
                <a:path w="17117" h="17117" extrusionOk="0">
                  <a:moveTo>
                    <a:pt x="8558" y="1"/>
                  </a:moveTo>
                  <a:cubicBezTo>
                    <a:pt x="6289" y="1"/>
                    <a:pt x="4113" y="903"/>
                    <a:pt x="2507" y="2507"/>
                  </a:cubicBezTo>
                  <a:cubicBezTo>
                    <a:pt x="902" y="4113"/>
                    <a:pt x="0" y="6289"/>
                    <a:pt x="0" y="8559"/>
                  </a:cubicBezTo>
                  <a:cubicBezTo>
                    <a:pt x="0" y="10829"/>
                    <a:pt x="902" y="13005"/>
                    <a:pt x="2507" y="14610"/>
                  </a:cubicBezTo>
                  <a:cubicBezTo>
                    <a:pt x="4113" y="16215"/>
                    <a:pt x="6289" y="17116"/>
                    <a:pt x="8558" y="17116"/>
                  </a:cubicBezTo>
                  <a:cubicBezTo>
                    <a:pt x="10829" y="17116"/>
                    <a:pt x="13005" y="16215"/>
                    <a:pt x="14610" y="14610"/>
                  </a:cubicBezTo>
                  <a:cubicBezTo>
                    <a:pt x="16215" y="13005"/>
                    <a:pt x="17116" y="10829"/>
                    <a:pt x="17116" y="8559"/>
                  </a:cubicBezTo>
                  <a:cubicBezTo>
                    <a:pt x="17116" y="6289"/>
                    <a:pt x="16215" y="4113"/>
                    <a:pt x="14610" y="2507"/>
                  </a:cubicBezTo>
                  <a:cubicBezTo>
                    <a:pt x="13005" y="903"/>
                    <a:pt x="10829" y="1"/>
                    <a:pt x="8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074375" y="3730773"/>
              <a:ext cx="361525" cy="555971"/>
            </a:xfrm>
            <a:custGeom>
              <a:avLst/>
              <a:gdLst/>
              <a:ahLst/>
              <a:cxnLst/>
              <a:rect l="l" t="t" r="r" b="b"/>
              <a:pathLst>
                <a:path w="7280" h="13292" extrusionOk="0">
                  <a:moveTo>
                    <a:pt x="3639" y="1"/>
                  </a:moveTo>
                  <a:lnTo>
                    <a:pt x="0" y="6305"/>
                  </a:lnTo>
                  <a:lnTo>
                    <a:pt x="1984" y="6305"/>
                  </a:lnTo>
                  <a:lnTo>
                    <a:pt x="1984" y="13291"/>
                  </a:lnTo>
                  <a:lnTo>
                    <a:pt x="5229" y="13291"/>
                  </a:lnTo>
                  <a:lnTo>
                    <a:pt x="5229" y="6305"/>
                  </a:lnTo>
                  <a:lnTo>
                    <a:pt x="7279" y="6305"/>
                  </a:lnTo>
                  <a:lnTo>
                    <a:pt x="36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A87EADB-E582-40E2-B444-0CC2A3F73B0E}"/>
              </a:ext>
            </a:extLst>
          </p:cNvPr>
          <p:cNvSpPr txBox="1"/>
          <p:nvPr userDrawn="1"/>
        </p:nvSpPr>
        <p:spPr>
          <a:xfrm>
            <a:off x="4262606" y="476542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EB123C-84A7-4E2D-A580-32130F0B7073}" type="slidenum">
              <a:rPr lang="en-US" altLang="ru-RU" sz="1600" smtClean="0">
                <a:solidFill>
                  <a:srgbClr val="002060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pPr/>
              <a:t>‹#›</a:t>
            </a:fld>
            <a:endParaRPr lang="ru-RU" u="none" dirty="0">
              <a:solidFill>
                <a:srgbClr val="002060"/>
              </a:solidFill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09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77" name="Google Shape;877;p21"/>
          <p:cNvSpPr txBox="1">
            <a:spLocks noGrp="1"/>
          </p:cNvSpPr>
          <p:nvPr>
            <p:ph type="subTitle" idx="1"/>
          </p:nvPr>
        </p:nvSpPr>
        <p:spPr>
          <a:xfrm>
            <a:off x="720000" y="1096850"/>
            <a:ext cx="7704000" cy="155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78" name="Google Shape;878;p21"/>
          <p:cNvSpPr/>
          <p:nvPr/>
        </p:nvSpPr>
        <p:spPr>
          <a:xfrm>
            <a:off x="-976497" y="2828850"/>
            <a:ext cx="2282572" cy="2554690"/>
          </a:xfrm>
          <a:custGeom>
            <a:avLst/>
            <a:gdLst/>
            <a:ahLst/>
            <a:cxnLst/>
            <a:rect l="l" t="t" r="r" b="b"/>
            <a:pathLst>
              <a:path w="50631" h="56667" extrusionOk="0">
                <a:moveTo>
                  <a:pt x="1" y="1"/>
                </a:moveTo>
                <a:lnTo>
                  <a:pt x="1406" y="56667"/>
                </a:lnTo>
                <a:lnTo>
                  <a:pt x="50114" y="56667"/>
                </a:lnTo>
                <a:cubicBezTo>
                  <a:pt x="50485" y="52223"/>
                  <a:pt x="50631" y="47087"/>
                  <a:pt x="47355" y="44059"/>
                </a:cubicBezTo>
                <a:cubicBezTo>
                  <a:pt x="44737" y="41639"/>
                  <a:pt x="40663" y="41344"/>
                  <a:pt x="38045" y="38925"/>
                </a:cubicBezTo>
                <a:cubicBezTo>
                  <a:pt x="35640" y="36702"/>
                  <a:pt x="34982" y="33131"/>
                  <a:pt x="35221" y="29865"/>
                </a:cubicBezTo>
                <a:cubicBezTo>
                  <a:pt x="35460" y="26601"/>
                  <a:pt x="36450" y="23432"/>
                  <a:pt x="36777" y="20176"/>
                </a:cubicBezTo>
                <a:cubicBezTo>
                  <a:pt x="37105" y="16918"/>
                  <a:pt x="36652" y="13350"/>
                  <a:pt x="34436" y="10941"/>
                </a:cubicBezTo>
                <a:cubicBezTo>
                  <a:pt x="32324" y="8645"/>
                  <a:pt x="29075" y="7885"/>
                  <a:pt x="25901" y="7885"/>
                </a:cubicBezTo>
                <a:cubicBezTo>
                  <a:pt x="25344" y="7885"/>
                  <a:pt x="24789" y="7909"/>
                  <a:pt x="24244" y="7951"/>
                </a:cubicBezTo>
                <a:cubicBezTo>
                  <a:pt x="21025" y="8203"/>
                  <a:pt x="17830" y="8987"/>
                  <a:pt x="14617" y="8987"/>
                </a:cubicBezTo>
                <a:cubicBezTo>
                  <a:pt x="14180" y="8987"/>
                  <a:pt x="13743" y="8972"/>
                  <a:pt x="13306" y="8940"/>
                </a:cubicBezTo>
                <a:cubicBezTo>
                  <a:pt x="7731" y="8529"/>
                  <a:pt x="2489" y="500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1"/>
          <p:cNvSpPr/>
          <p:nvPr/>
        </p:nvSpPr>
        <p:spPr>
          <a:xfrm>
            <a:off x="-1221425" y="2994975"/>
            <a:ext cx="2282572" cy="2554780"/>
          </a:xfrm>
          <a:custGeom>
            <a:avLst/>
            <a:gdLst/>
            <a:ahLst/>
            <a:cxnLst/>
            <a:rect l="l" t="t" r="r" b="b"/>
            <a:pathLst>
              <a:path w="50631" h="56669" fill="none" extrusionOk="0">
                <a:moveTo>
                  <a:pt x="0" y="1"/>
                </a:moveTo>
                <a:cubicBezTo>
                  <a:pt x="2488" y="5007"/>
                  <a:pt x="7731" y="8531"/>
                  <a:pt x="13306" y="8942"/>
                </a:cubicBezTo>
                <a:cubicBezTo>
                  <a:pt x="16963" y="9211"/>
                  <a:pt x="20588" y="8237"/>
                  <a:pt x="24243" y="7952"/>
                </a:cubicBezTo>
                <a:cubicBezTo>
                  <a:pt x="27900" y="7666"/>
                  <a:pt x="31953" y="8243"/>
                  <a:pt x="34437" y="10942"/>
                </a:cubicBezTo>
                <a:cubicBezTo>
                  <a:pt x="36653" y="13351"/>
                  <a:pt x="37105" y="16919"/>
                  <a:pt x="36777" y="20176"/>
                </a:cubicBezTo>
                <a:cubicBezTo>
                  <a:pt x="36449" y="23432"/>
                  <a:pt x="35460" y="26602"/>
                  <a:pt x="35221" y="29866"/>
                </a:cubicBezTo>
                <a:cubicBezTo>
                  <a:pt x="34981" y="33131"/>
                  <a:pt x="35640" y="36703"/>
                  <a:pt x="38044" y="38925"/>
                </a:cubicBezTo>
                <a:cubicBezTo>
                  <a:pt x="40662" y="41346"/>
                  <a:pt x="44737" y="41640"/>
                  <a:pt x="47355" y="44061"/>
                </a:cubicBezTo>
                <a:cubicBezTo>
                  <a:pt x="50631" y="47087"/>
                  <a:pt x="50484" y="52224"/>
                  <a:pt x="50113" y="56668"/>
                </a:cubicBezTo>
                <a:lnTo>
                  <a:pt x="1406" y="56668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1"/>
          <p:cNvSpPr/>
          <p:nvPr/>
        </p:nvSpPr>
        <p:spPr>
          <a:xfrm rot="-5400000" flipH="1">
            <a:off x="7179860" y="-132968"/>
            <a:ext cx="3007530" cy="2421051"/>
          </a:xfrm>
          <a:custGeom>
            <a:avLst/>
            <a:gdLst/>
            <a:ahLst/>
            <a:cxnLst/>
            <a:rect l="l" t="t" r="r" b="b"/>
            <a:pathLst>
              <a:path w="74173" h="59709" extrusionOk="0">
                <a:moveTo>
                  <a:pt x="0" y="0"/>
                </a:moveTo>
                <a:lnTo>
                  <a:pt x="1590" y="59708"/>
                </a:lnTo>
                <a:lnTo>
                  <a:pt x="74172" y="59708"/>
                </a:lnTo>
                <a:cubicBezTo>
                  <a:pt x="73707" y="56008"/>
                  <a:pt x="72849" y="51826"/>
                  <a:pt x="69709" y="49813"/>
                </a:cubicBezTo>
                <a:cubicBezTo>
                  <a:pt x="64964" y="46770"/>
                  <a:pt x="57566" y="50474"/>
                  <a:pt x="54172" y="44907"/>
                </a:cubicBezTo>
                <a:cubicBezTo>
                  <a:pt x="51756" y="40945"/>
                  <a:pt x="54001" y="36390"/>
                  <a:pt x="52765" y="32216"/>
                </a:cubicBezTo>
                <a:cubicBezTo>
                  <a:pt x="51739" y="28749"/>
                  <a:pt x="48500" y="26583"/>
                  <a:pt x="45272" y="25697"/>
                </a:cubicBezTo>
                <a:cubicBezTo>
                  <a:pt x="39033" y="23984"/>
                  <a:pt x="32351" y="25610"/>
                  <a:pt x="26133" y="23585"/>
                </a:cubicBezTo>
                <a:cubicBezTo>
                  <a:pt x="14777" y="19887"/>
                  <a:pt x="7016" y="9664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1"/>
          <p:cNvSpPr/>
          <p:nvPr/>
        </p:nvSpPr>
        <p:spPr>
          <a:xfrm rot="-5400000" flipH="1">
            <a:off x="7373455" y="-246440"/>
            <a:ext cx="3007570" cy="2421051"/>
          </a:xfrm>
          <a:custGeom>
            <a:avLst/>
            <a:gdLst/>
            <a:ahLst/>
            <a:cxnLst/>
            <a:rect l="l" t="t" r="r" b="b"/>
            <a:pathLst>
              <a:path w="74174" h="59709" fill="none" extrusionOk="0">
                <a:moveTo>
                  <a:pt x="1" y="0"/>
                </a:moveTo>
                <a:cubicBezTo>
                  <a:pt x="7017" y="9663"/>
                  <a:pt x="14778" y="19886"/>
                  <a:pt x="26133" y="23585"/>
                </a:cubicBezTo>
                <a:cubicBezTo>
                  <a:pt x="32351" y="25611"/>
                  <a:pt x="39034" y="23984"/>
                  <a:pt x="45272" y="25696"/>
                </a:cubicBezTo>
                <a:cubicBezTo>
                  <a:pt x="48501" y="26582"/>
                  <a:pt x="51739" y="28748"/>
                  <a:pt x="52766" y="32216"/>
                </a:cubicBezTo>
                <a:cubicBezTo>
                  <a:pt x="54001" y="36390"/>
                  <a:pt x="51757" y="40946"/>
                  <a:pt x="54173" y="44907"/>
                </a:cubicBezTo>
                <a:cubicBezTo>
                  <a:pt x="57567" y="50474"/>
                  <a:pt x="64964" y="46770"/>
                  <a:pt x="69710" y="49813"/>
                </a:cubicBezTo>
                <a:cubicBezTo>
                  <a:pt x="72850" y="51827"/>
                  <a:pt x="73706" y="56008"/>
                  <a:pt x="74173" y="59709"/>
                </a:cubicBezTo>
                <a:lnTo>
                  <a:pt x="1590" y="59709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2" name="Google Shape;882;p21"/>
          <p:cNvGrpSpPr/>
          <p:nvPr/>
        </p:nvGrpSpPr>
        <p:grpSpPr>
          <a:xfrm>
            <a:off x="84866" y="994886"/>
            <a:ext cx="277893" cy="277857"/>
            <a:chOff x="5463700" y="3939975"/>
            <a:chExt cx="194100" cy="194075"/>
          </a:xfrm>
        </p:grpSpPr>
        <p:sp>
          <p:nvSpPr>
            <p:cNvPr id="883" name="Google Shape;883;p21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21"/>
          <p:cNvGrpSpPr/>
          <p:nvPr/>
        </p:nvGrpSpPr>
        <p:grpSpPr>
          <a:xfrm>
            <a:off x="917697" y="140624"/>
            <a:ext cx="225292" cy="225282"/>
            <a:chOff x="5463700" y="3939975"/>
            <a:chExt cx="194100" cy="194075"/>
          </a:xfrm>
        </p:grpSpPr>
        <p:sp>
          <p:nvSpPr>
            <p:cNvPr id="892" name="Google Shape;892;p21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21"/>
          <p:cNvGrpSpPr/>
          <p:nvPr/>
        </p:nvGrpSpPr>
        <p:grpSpPr>
          <a:xfrm>
            <a:off x="8120436" y="4608494"/>
            <a:ext cx="1824705" cy="565912"/>
            <a:chOff x="289652" y="3531775"/>
            <a:chExt cx="1379009" cy="427717"/>
          </a:xfrm>
        </p:grpSpPr>
        <p:sp>
          <p:nvSpPr>
            <p:cNvPr id="901" name="Google Shape;901;p21"/>
            <p:cNvSpPr/>
            <p:nvPr/>
          </p:nvSpPr>
          <p:spPr>
            <a:xfrm>
              <a:off x="289652" y="3531775"/>
              <a:ext cx="1379009" cy="427717"/>
            </a:xfrm>
            <a:custGeom>
              <a:avLst/>
              <a:gdLst/>
              <a:ahLst/>
              <a:cxnLst/>
              <a:rect l="l" t="t" r="r" b="b"/>
              <a:pathLst>
                <a:path w="34037" h="10557" extrusionOk="0">
                  <a:moveTo>
                    <a:pt x="1864" y="0"/>
                  </a:moveTo>
                  <a:cubicBezTo>
                    <a:pt x="831" y="0"/>
                    <a:pt x="1" y="832"/>
                    <a:pt x="1" y="1863"/>
                  </a:cubicBezTo>
                  <a:lnTo>
                    <a:pt x="1" y="8692"/>
                  </a:lnTo>
                  <a:cubicBezTo>
                    <a:pt x="1" y="9724"/>
                    <a:pt x="831" y="10556"/>
                    <a:pt x="1864" y="10556"/>
                  </a:cubicBezTo>
                  <a:lnTo>
                    <a:pt x="32174" y="10556"/>
                  </a:lnTo>
                  <a:cubicBezTo>
                    <a:pt x="33206" y="10556"/>
                    <a:pt x="34037" y="9724"/>
                    <a:pt x="34037" y="8692"/>
                  </a:cubicBezTo>
                  <a:lnTo>
                    <a:pt x="34037" y="1863"/>
                  </a:lnTo>
                  <a:cubicBezTo>
                    <a:pt x="34037" y="832"/>
                    <a:pt x="33206" y="0"/>
                    <a:pt x="32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368982" y="3621316"/>
              <a:ext cx="1220352" cy="24917"/>
            </a:xfrm>
            <a:custGeom>
              <a:avLst/>
              <a:gdLst/>
              <a:ahLst/>
              <a:cxnLst/>
              <a:rect l="l" t="t" r="r" b="b"/>
              <a:pathLst>
                <a:path w="30121" h="615" extrusionOk="0">
                  <a:moveTo>
                    <a:pt x="1" y="0"/>
                  </a:moveTo>
                  <a:lnTo>
                    <a:pt x="1" y="614"/>
                  </a:lnTo>
                  <a:lnTo>
                    <a:pt x="30120" y="614"/>
                  </a:lnTo>
                  <a:lnTo>
                    <a:pt x="30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368982" y="3695867"/>
              <a:ext cx="497443" cy="24917"/>
            </a:xfrm>
            <a:custGeom>
              <a:avLst/>
              <a:gdLst/>
              <a:ahLst/>
              <a:cxnLst/>
              <a:rect l="l" t="t" r="r" b="b"/>
              <a:pathLst>
                <a:path w="12278" h="615" extrusionOk="0">
                  <a:moveTo>
                    <a:pt x="1" y="1"/>
                  </a:moveTo>
                  <a:lnTo>
                    <a:pt x="1" y="615"/>
                  </a:lnTo>
                  <a:lnTo>
                    <a:pt x="12277" y="615"/>
                  </a:lnTo>
                  <a:lnTo>
                    <a:pt x="122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927660" y="3695867"/>
              <a:ext cx="661691" cy="24917"/>
            </a:xfrm>
            <a:custGeom>
              <a:avLst/>
              <a:gdLst/>
              <a:ahLst/>
              <a:cxnLst/>
              <a:rect l="l" t="t" r="r" b="b"/>
              <a:pathLst>
                <a:path w="16332" h="615" extrusionOk="0">
                  <a:moveTo>
                    <a:pt x="1" y="1"/>
                  </a:moveTo>
                  <a:lnTo>
                    <a:pt x="1" y="615"/>
                  </a:lnTo>
                  <a:lnTo>
                    <a:pt x="16331" y="615"/>
                  </a:lnTo>
                  <a:lnTo>
                    <a:pt x="16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390942" y="3773253"/>
              <a:ext cx="118912" cy="113037"/>
            </a:xfrm>
            <a:custGeom>
              <a:avLst/>
              <a:gdLst/>
              <a:ahLst/>
              <a:cxnLst/>
              <a:rect l="l" t="t" r="r" b="b"/>
              <a:pathLst>
                <a:path w="2935" h="2790" extrusionOk="0">
                  <a:moveTo>
                    <a:pt x="1467" y="1"/>
                  </a:moveTo>
                  <a:lnTo>
                    <a:pt x="1121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7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5" y="1066"/>
                  </a:lnTo>
                  <a:lnTo>
                    <a:pt x="1813" y="106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574399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8" y="1"/>
                  </a:moveTo>
                  <a:lnTo>
                    <a:pt x="1121" y="1066"/>
                  </a:lnTo>
                  <a:lnTo>
                    <a:pt x="1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3" y="2790"/>
                  </a:lnTo>
                  <a:lnTo>
                    <a:pt x="2027" y="1724"/>
                  </a:lnTo>
                  <a:lnTo>
                    <a:pt x="2934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757897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6" y="1"/>
                  </a:moveTo>
                  <a:lnTo>
                    <a:pt x="1120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6" y="2132"/>
                  </a:lnTo>
                  <a:lnTo>
                    <a:pt x="2373" y="2790"/>
                  </a:lnTo>
                  <a:lnTo>
                    <a:pt x="2027" y="1724"/>
                  </a:lnTo>
                  <a:lnTo>
                    <a:pt x="2934" y="1066"/>
                  </a:lnTo>
                  <a:lnTo>
                    <a:pt x="1812" y="1066"/>
                  </a:lnTo>
                  <a:lnTo>
                    <a:pt x="1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941314" y="3773253"/>
              <a:ext cx="118952" cy="113037"/>
            </a:xfrm>
            <a:custGeom>
              <a:avLst/>
              <a:gdLst/>
              <a:ahLst/>
              <a:cxnLst/>
              <a:rect l="l" t="t" r="r" b="b"/>
              <a:pathLst>
                <a:path w="2936" h="2790" extrusionOk="0">
                  <a:moveTo>
                    <a:pt x="1468" y="1"/>
                  </a:moveTo>
                  <a:lnTo>
                    <a:pt x="1122" y="1066"/>
                  </a:lnTo>
                  <a:lnTo>
                    <a:pt x="1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5" y="2790"/>
                  </a:lnTo>
                  <a:lnTo>
                    <a:pt x="2029" y="1724"/>
                  </a:lnTo>
                  <a:lnTo>
                    <a:pt x="2935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1124812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8" y="1"/>
                  </a:moveTo>
                  <a:lnTo>
                    <a:pt x="1121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3" y="2790"/>
                  </a:lnTo>
                  <a:lnTo>
                    <a:pt x="2027" y="1724"/>
                  </a:lnTo>
                  <a:lnTo>
                    <a:pt x="2934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1308269" y="3773253"/>
              <a:ext cx="118912" cy="113037"/>
            </a:xfrm>
            <a:custGeom>
              <a:avLst/>
              <a:gdLst/>
              <a:ahLst/>
              <a:cxnLst/>
              <a:rect l="l" t="t" r="r" b="b"/>
              <a:pathLst>
                <a:path w="2935" h="2790" extrusionOk="0">
                  <a:moveTo>
                    <a:pt x="1467" y="1"/>
                  </a:moveTo>
                  <a:lnTo>
                    <a:pt x="1121" y="1066"/>
                  </a:lnTo>
                  <a:lnTo>
                    <a:pt x="1" y="1066"/>
                  </a:lnTo>
                  <a:lnTo>
                    <a:pt x="908" y="1724"/>
                  </a:lnTo>
                  <a:lnTo>
                    <a:pt x="560" y="2790"/>
                  </a:lnTo>
                  <a:lnTo>
                    <a:pt x="1467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4" y="1066"/>
                  </a:lnTo>
                  <a:lnTo>
                    <a:pt x="1813" y="106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1491727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8" y="1"/>
                  </a:moveTo>
                  <a:lnTo>
                    <a:pt x="1121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4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1491769" y="3770428"/>
              <a:ext cx="118912" cy="113037"/>
            </a:xfrm>
            <a:custGeom>
              <a:avLst/>
              <a:gdLst/>
              <a:ahLst/>
              <a:cxnLst/>
              <a:rect l="l" t="t" r="r" b="b"/>
              <a:pathLst>
                <a:path w="2935" h="2790" extrusionOk="0">
                  <a:moveTo>
                    <a:pt x="1467" y="1"/>
                  </a:moveTo>
                  <a:lnTo>
                    <a:pt x="1121" y="1066"/>
                  </a:lnTo>
                  <a:lnTo>
                    <a:pt x="1" y="1066"/>
                  </a:lnTo>
                  <a:lnTo>
                    <a:pt x="908" y="1724"/>
                  </a:lnTo>
                  <a:lnTo>
                    <a:pt x="560" y="2790"/>
                  </a:lnTo>
                  <a:lnTo>
                    <a:pt x="1467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4" y="1066"/>
                  </a:lnTo>
                  <a:lnTo>
                    <a:pt x="1813" y="106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21"/>
          <p:cNvGrpSpPr/>
          <p:nvPr/>
        </p:nvGrpSpPr>
        <p:grpSpPr>
          <a:xfrm>
            <a:off x="-338880" y="-170823"/>
            <a:ext cx="919512" cy="919432"/>
            <a:chOff x="7521650" y="3701813"/>
            <a:chExt cx="798118" cy="798118"/>
          </a:xfrm>
        </p:grpSpPr>
        <p:sp>
          <p:nvSpPr>
            <p:cNvPr id="914" name="Google Shape;914;p21"/>
            <p:cNvSpPr/>
            <p:nvPr/>
          </p:nvSpPr>
          <p:spPr>
            <a:xfrm>
              <a:off x="7521650" y="3701813"/>
              <a:ext cx="798118" cy="798118"/>
            </a:xfrm>
            <a:custGeom>
              <a:avLst/>
              <a:gdLst/>
              <a:ahLst/>
              <a:cxnLst/>
              <a:rect l="l" t="t" r="r" b="b"/>
              <a:pathLst>
                <a:path w="20124" h="20124" extrusionOk="0">
                  <a:moveTo>
                    <a:pt x="7489" y="1"/>
                  </a:moveTo>
                  <a:lnTo>
                    <a:pt x="7489" y="3076"/>
                  </a:lnTo>
                  <a:cubicBezTo>
                    <a:pt x="7303" y="3144"/>
                    <a:pt x="7121" y="3220"/>
                    <a:pt x="6941" y="3303"/>
                  </a:cubicBezTo>
                  <a:lnTo>
                    <a:pt x="4766" y="1129"/>
                  </a:lnTo>
                  <a:lnTo>
                    <a:pt x="1128" y="4767"/>
                  </a:lnTo>
                  <a:lnTo>
                    <a:pt x="3303" y="6941"/>
                  </a:lnTo>
                  <a:cubicBezTo>
                    <a:pt x="3220" y="7120"/>
                    <a:pt x="3143" y="7304"/>
                    <a:pt x="3075" y="7490"/>
                  </a:cubicBezTo>
                  <a:lnTo>
                    <a:pt x="0" y="7490"/>
                  </a:lnTo>
                  <a:lnTo>
                    <a:pt x="0" y="12635"/>
                  </a:lnTo>
                  <a:lnTo>
                    <a:pt x="3075" y="12635"/>
                  </a:lnTo>
                  <a:cubicBezTo>
                    <a:pt x="3143" y="12821"/>
                    <a:pt x="3221" y="13003"/>
                    <a:pt x="3303" y="13183"/>
                  </a:cubicBezTo>
                  <a:lnTo>
                    <a:pt x="1128" y="15358"/>
                  </a:lnTo>
                  <a:lnTo>
                    <a:pt x="4766" y="18996"/>
                  </a:lnTo>
                  <a:lnTo>
                    <a:pt x="6941" y="16820"/>
                  </a:lnTo>
                  <a:cubicBezTo>
                    <a:pt x="7121" y="16903"/>
                    <a:pt x="7303" y="16980"/>
                    <a:pt x="7489" y="17049"/>
                  </a:cubicBezTo>
                  <a:lnTo>
                    <a:pt x="7489" y="20124"/>
                  </a:lnTo>
                  <a:lnTo>
                    <a:pt x="12634" y="20124"/>
                  </a:lnTo>
                  <a:lnTo>
                    <a:pt x="12634" y="17049"/>
                  </a:lnTo>
                  <a:cubicBezTo>
                    <a:pt x="12820" y="16980"/>
                    <a:pt x="13004" y="16904"/>
                    <a:pt x="13183" y="16820"/>
                  </a:cubicBezTo>
                  <a:lnTo>
                    <a:pt x="15357" y="18996"/>
                  </a:lnTo>
                  <a:lnTo>
                    <a:pt x="18995" y="15358"/>
                  </a:lnTo>
                  <a:lnTo>
                    <a:pt x="16821" y="13183"/>
                  </a:lnTo>
                  <a:cubicBezTo>
                    <a:pt x="16904" y="13004"/>
                    <a:pt x="16980" y="12821"/>
                    <a:pt x="17048" y="12635"/>
                  </a:cubicBezTo>
                  <a:lnTo>
                    <a:pt x="20123" y="12635"/>
                  </a:lnTo>
                  <a:lnTo>
                    <a:pt x="20123" y="7490"/>
                  </a:lnTo>
                  <a:lnTo>
                    <a:pt x="17049" y="7490"/>
                  </a:lnTo>
                  <a:cubicBezTo>
                    <a:pt x="16980" y="7304"/>
                    <a:pt x="16904" y="7120"/>
                    <a:pt x="16821" y="6941"/>
                  </a:cubicBezTo>
                  <a:lnTo>
                    <a:pt x="18995" y="4767"/>
                  </a:lnTo>
                  <a:lnTo>
                    <a:pt x="15357" y="1129"/>
                  </a:lnTo>
                  <a:lnTo>
                    <a:pt x="13183" y="3303"/>
                  </a:lnTo>
                  <a:cubicBezTo>
                    <a:pt x="13004" y="3220"/>
                    <a:pt x="12821" y="3144"/>
                    <a:pt x="12634" y="3076"/>
                  </a:cubicBezTo>
                  <a:lnTo>
                    <a:pt x="126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7674144" y="3854346"/>
              <a:ext cx="493093" cy="493093"/>
            </a:xfrm>
            <a:custGeom>
              <a:avLst/>
              <a:gdLst/>
              <a:ahLst/>
              <a:cxnLst/>
              <a:rect l="l" t="t" r="r" b="b"/>
              <a:pathLst>
                <a:path w="12433" h="12433" extrusionOk="0">
                  <a:moveTo>
                    <a:pt x="6217" y="0"/>
                  </a:moveTo>
                  <a:cubicBezTo>
                    <a:pt x="4568" y="0"/>
                    <a:pt x="2987" y="655"/>
                    <a:pt x="1822" y="1820"/>
                  </a:cubicBezTo>
                  <a:cubicBezTo>
                    <a:pt x="656" y="2987"/>
                    <a:pt x="1" y="4567"/>
                    <a:pt x="1" y="6216"/>
                  </a:cubicBezTo>
                  <a:cubicBezTo>
                    <a:pt x="1" y="7865"/>
                    <a:pt x="656" y="9446"/>
                    <a:pt x="1822" y="10612"/>
                  </a:cubicBezTo>
                  <a:cubicBezTo>
                    <a:pt x="2987" y="11777"/>
                    <a:pt x="4568" y="12432"/>
                    <a:pt x="6217" y="12432"/>
                  </a:cubicBezTo>
                  <a:cubicBezTo>
                    <a:pt x="7865" y="12432"/>
                    <a:pt x="9447" y="11777"/>
                    <a:pt x="10613" y="10612"/>
                  </a:cubicBezTo>
                  <a:cubicBezTo>
                    <a:pt x="11778" y="9446"/>
                    <a:pt x="12433" y="7865"/>
                    <a:pt x="12433" y="6216"/>
                  </a:cubicBezTo>
                  <a:cubicBezTo>
                    <a:pt x="12433" y="4567"/>
                    <a:pt x="11778" y="2987"/>
                    <a:pt x="10613" y="1820"/>
                  </a:cubicBezTo>
                  <a:cubicBezTo>
                    <a:pt x="9447" y="655"/>
                    <a:pt x="7865" y="0"/>
                    <a:pt x="6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7848848" y="4029050"/>
              <a:ext cx="143688" cy="143688"/>
            </a:xfrm>
            <a:custGeom>
              <a:avLst/>
              <a:gdLst/>
              <a:ahLst/>
              <a:cxnLst/>
              <a:rect l="l" t="t" r="r" b="b"/>
              <a:pathLst>
                <a:path w="3623" h="3623" extrusionOk="0">
                  <a:moveTo>
                    <a:pt x="1812" y="0"/>
                  </a:moveTo>
                  <a:cubicBezTo>
                    <a:pt x="812" y="0"/>
                    <a:pt x="1" y="810"/>
                    <a:pt x="1" y="1811"/>
                  </a:cubicBezTo>
                  <a:cubicBezTo>
                    <a:pt x="1" y="2811"/>
                    <a:pt x="812" y="3622"/>
                    <a:pt x="1812" y="3622"/>
                  </a:cubicBezTo>
                  <a:cubicBezTo>
                    <a:pt x="2813" y="3622"/>
                    <a:pt x="3623" y="2811"/>
                    <a:pt x="3623" y="1811"/>
                  </a:cubicBezTo>
                  <a:cubicBezTo>
                    <a:pt x="3623" y="810"/>
                    <a:pt x="2813" y="0"/>
                    <a:pt x="1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739696D-3EA2-47EC-9B8A-EA816758C4BC}"/>
              </a:ext>
            </a:extLst>
          </p:cNvPr>
          <p:cNvSpPr txBox="1"/>
          <p:nvPr userDrawn="1"/>
        </p:nvSpPr>
        <p:spPr>
          <a:xfrm>
            <a:off x="4262606" y="476542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EB123C-84A7-4E2D-A580-32130F0B7073}" type="slidenum">
              <a:rPr lang="en-US" altLang="ru-RU" sz="1600" smtClean="0">
                <a:solidFill>
                  <a:srgbClr val="002060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pPr/>
              <a:t>‹#›</a:t>
            </a:fld>
            <a:endParaRPr lang="ru-RU" u="none" dirty="0">
              <a:solidFill>
                <a:srgbClr val="002060"/>
              </a:solidFill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7561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19" name="Google Shape;919;p22"/>
          <p:cNvSpPr txBox="1">
            <a:spLocks noGrp="1"/>
          </p:cNvSpPr>
          <p:nvPr>
            <p:ph type="subTitle" idx="1"/>
          </p:nvPr>
        </p:nvSpPr>
        <p:spPr>
          <a:xfrm>
            <a:off x="720000" y="1250750"/>
            <a:ext cx="3592200" cy="301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20" name="Google Shape;920;p22"/>
          <p:cNvSpPr/>
          <p:nvPr/>
        </p:nvSpPr>
        <p:spPr>
          <a:xfrm>
            <a:off x="5903400" y="1747053"/>
            <a:ext cx="4633873" cy="3685883"/>
          </a:xfrm>
          <a:custGeom>
            <a:avLst/>
            <a:gdLst/>
            <a:ahLst/>
            <a:cxnLst/>
            <a:rect l="l" t="t" r="r" b="b"/>
            <a:pathLst>
              <a:path w="69719" h="55456" extrusionOk="0">
                <a:moveTo>
                  <a:pt x="67847" y="0"/>
                </a:moveTo>
                <a:cubicBezTo>
                  <a:pt x="65279" y="0"/>
                  <a:pt x="62672" y="482"/>
                  <a:pt x="61005" y="2341"/>
                </a:cubicBezTo>
                <a:cubicBezTo>
                  <a:pt x="58806" y="4793"/>
                  <a:pt x="59240" y="8538"/>
                  <a:pt x="59708" y="11796"/>
                </a:cubicBezTo>
                <a:cubicBezTo>
                  <a:pt x="60175" y="15056"/>
                  <a:pt x="60339" y="18902"/>
                  <a:pt x="57857" y="21066"/>
                </a:cubicBezTo>
                <a:cubicBezTo>
                  <a:pt x="56654" y="22116"/>
                  <a:pt x="55036" y="22545"/>
                  <a:pt x="53696" y="23415"/>
                </a:cubicBezTo>
                <a:cubicBezTo>
                  <a:pt x="49646" y="26044"/>
                  <a:pt x="49187" y="31671"/>
                  <a:pt x="47028" y="35989"/>
                </a:cubicBezTo>
                <a:cubicBezTo>
                  <a:pt x="44982" y="40081"/>
                  <a:pt x="41085" y="43202"/>
                  <a:pt x="36645" y="44304"/>
                </a:cubicBezTo>
                <a:cubicBezTo>
                  <a:pt x="35082" y="44692"/>
                  <a:pt x="33502" y="44836"/>
                  <a:pt x="31910" y="44836"/>
                </a:cubicBezTo>
                <a:cubicBezTo>
                  <a:pt x="27229" y="44836"/>
                  <a:pt x="22448" y="43585"/>
                  <a:pt x="17713" y="43585"/>
                </a:cubicBezTo>
                <a:cubicBezTo>
                  <a:pt x="17036" y="43585"/>
                  <a:pt x="16360" y="43611"/>
                  <a:pt x="15686" y="43669"/>
                </a:cubicBezTo>
                <a:cubicBezTo>
                  <a:pt x="9607" y="44196"/>
                  <a:pt x="3833" y="47551"/>
                  <a:pt x="365" y="52571"/>
                </a:cubicBezTo>
                <a:lnTo>
                  <a:pt x="0" y="55455"/>
                </a:lnTo>
                <a:lnTo>
                  <a:pt x="69718" y="55455"/>
                </a:lnTo>
                <a:lnTo>
                  <a:pt x="69718" y="74"/>
                </a:lnTo>
                <a:cubicBezTo>
                  <a:pt x="69107" y="29"/>
                  <a:pt x="68478" y="0"/>
                  <a:pt x="678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22"/>
          <p:cNvSpPr/>
          <p:nvPr/>
        </p:nvSpPr>
        <p:spPr>
          <a:xfrm>
            <a:off x="6019912" y="2124058"/>
            <a:ext cx="4633873" cy="3695986"/>
          </a:xfrm>
          <a:custGeom>
            <a:avLst/>
            <a:gdLst/>
            <a:ahLst/>
            <a:cxnLst/>
            <a:rect l="l" t="t" r="r" b="b"/>
            <a:pathLst>
              <a:path w="69719" h="55608" fill="none" extrusionOk="0">
                <a:moveTo>
                  <a:pt x="366" y="52725"/>
                </a:moveTo>
                <a:cubicBezTo>
                  <a:pt x="3833" y="47705"/>
                  <a:pt x="9608" y="44349"/>
                  <a:pt x="15686" y="43823"/>
                </a:cubicBezTo>
                <a:cubicBezTo>
                  <a:pt x="22684" y="43217"/>
                  <a:pt x="29828" y="46148"/>
                  <a:pt x="36646" y="44456"/>
                </a:cubicBezTo>
                <a:cubicBezTo>
                  <a:pt x="41086" y="43355"/>
                  <a:pt x="44982" y="40234"/>
                  <a:pt x="47028" y="36143"/>
                </a:cubicBezTo>
                <a:cubicBezTo>
                  <a:pt x="49187" y="31825"/>
                  <a:pt x="49646" y="26197"/>
                  <a:pt x="53696" y="23569"/>
                </a:cubicBezTo>
                <a:cubicBezTo>
                  <a:pt x="55036" y="22699"/>
                  <a:pt x="56654" y="22270"/>
                  <a:pt x="57857" y="21219"/>
                </a:cubicBezTo>
                <a:cubicBezTo>
                  <a:pt x="60339" y="19055"/>
                  <a:pt x="60175" y="15209"/>
                  <a:pt x="59707" y="11950"/>
                </a:cubicBezTo>
                <a:cubicBezTo>
                  <a:pt x="59240" y="8690"/>
                  <a:pt x="58806" y="4945"/>
                  <a:pt x="61004" y="2494"/>
                </a:cubicBezTo>
                <a:cubicBezTo>
                  <a:pt x="63081" y="179"/>
                  <a:pt x="66616" y="1"/>
                  <a:pt x="69718" y="228"/>
                </a:cubicBezTo>
                <a:lnTo>
                  <a:pt x="69718" y="55608"/>
                </a:lnTo>
                <a:lnTo>
                  <a:pt x="0" y="55608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22"/>
          <p:cNvSpPr/>
          <p:nvPr/>
        </p:nvSpPr>
        <p:spPr>
          <a:xfrm rot="5400000">
            <a:off x="-2042511" y="-553302"/>
            <a:ext cx="4682356" cy="3769280"/>
          </a:xfrm>
          <a:custGeom>
            <a:avLst/>
            <a:gdLst/>
            <a:ahLst/>
            <a:cxnLst/>
            <a:rect l="l" t="t" r="r" b="b"/>
            <a:pathLst>
              <a:path w="74173" h="59709" extrusionOk="0">
                <a:moveTo>
                  <a:pt x="0" y="0"/>
                </a:moveTo>
                <a:lnTo>
                  <a:pt x="1590" y="59708"/>
                </a:lnTo>
                <a:lnTo>
                  <a:pt x="74172" y="59708"/>
                </a:lnTo>
                <a:cubicBezTo>
                  <a:pt x="73707" y="56008"/>
                  <a:pt x="72849" y="51826"/>
                  <a:pt x="69709" y="49813"/>
                </a:cubicBezTo>
                <a:cubicBezTo>
                  <a:pt x="64964" y="46770"/>
                  <a:pt x="57566" y="50474"/>
                  <a:pt x="54172" y="44907"/>
                </a:cubicBezTo>
                <a:cubicBezTo>
                  <a:pt x="51756" y="40945"/>
                  <a:pt x="54001" y="36390"/>
                  <a:pt x="52765" y="32216"/>
                </a:cubicBezTo>
                <a:cubicBezTo>
                  <a:pt x="51739" y="28749"/>
                  <a:pt x="48500" y="26583"/>
                  <a:pt x="45272" y="25697"/>
                </a:cubicBezTo>
                <a:cubicBezTo>
                  <a:pt x="39033" y="23984"/>
                  <a:pt x="32351" y="25610"/>
                  <a:pt x="26133" y="23585"/>
                </a:cubicBezTo>
                <a:cubicBezTo>
                  <a:pt x="14777" y="19887"/>
                  <a:pt x="7016" y="9664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2"/>
          <p:cNvSpPr/>
          <p:nvPr/>
        </p:nvSpPr>
        <p:spPr>
          <a:xfrm rot="5400000">
            <a:off x="-2301829" y="-1014405"/>
            <a:ext cx="4682419" cy="3769280"/>
          </a:xfrm>
          <a:custGeom>
            <a:avLst/>
            <a:gdLst/>
            <a:ahLst/>
            <a:cxnLst/>
            <a:rect l="l" t="t" r="r" b="b"/>
            <a:pathLst>
              <a:path w="74174" h="59709" fill="none" extrusionOk="0">
                <a:moveTo>
                  <a:pt x="1" y="0"/>
                </a:moveTo>
                <a:cubicBezTo>
                  <a:pt x="7017" y="9663"/>
                  <a:pt x="14778" y="19886"/>
                  <a:pt x="26133" y="23585"/>
                </a:cubicBezTo>
                <a:cubicBezTo>
                  <a:pt x="32351" y="25611"/>
                  <a:pt x="39034" y="23984"/>
                  <a:pt x="45272" y="25696"/>
                </a:cubicBezTo>
                <a:cubicBezTo>
                  <a:pt x="48501" y="26582"/>
                  <a:pt x="51739" y="28748"/>
                  <a:pt x="52766" y="32216"/>
                </a:cubicBezTo>
                <a:cubicBezTo>
                  <a:pt x="54001" y="36390"/>
                  <a:pt x="51757" y="40946"/>
                  <a:pt x="54173" y="44907"/>
                </a:cubicBezTo>
                <a:cubicBezTo>
                  <a:pt x="57567" y="50474"/>
                  <a:pt x="64964" y="46770"/>
                  <a:pt x="69710" y="49813"/>
                </a:cubicBezTo>
                <a:cubicBezTo>
                  <a:pt x="72850" y="51827"/>
                  <a:pt x="73706" y="56008"/>
                  <a:pt x="74173" y="59709"/>
                </a:cubicBezTo>
                <a:lnTo>
                  <a:pt x="1590" y="59709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22"/>
          <p:cNvGrpSpPr/>
          <p:nvPr/>
        </p:nvGrpSpPr>
        <p:grpSpPr>
          <a:xfrm>
            <a:off x="140497" y="4627778"/>
            <a:ext cx="795525" cy="610461"/>
            <a:chOff x="7130025" y="3629650"/>
            <a:chExt cx="692725" cy="531575"/>
          </a:xfrm>
        </p:grpSpPr>
        <p:sp>
          <p:nvSpPr>
            <p:cNvPr id="925" name="Google Shape;925;p22"/>
            <p:cNvSpPr/>
            <p:nvPr/>
          </p:nvSpPr>
          <p:spPr>
            <a:xfrm>
              <a:off x="7130025" y="3629650"/>
              <a:ext cx="692725" cy="531575"/>
            </a:xfrm>
            <a:custGeom>
              <a:avLst/>
              <a:gdLst/>
              <a:ahLst/>
              <a:cxnLst/>
              <a:rect l="l" t="t" r="r" b="b"/>
              <a:pathLst>
                <a:path w="27709" h="21263" extrusionOk="0">
                  <a:moveTo>
                    <a:pt x="1884" y="20177"/>
                  </a:moveTo>
                  <a:cubicBezTo>
                    <a:pt x="1885" y="20177"/>
                    <a:pt x="1885" y="20177"/>
                    <a:pt x="1885" y="20177"/>
                  </a:cubicBezTo>
                  <a:lnTo>
                    <a:pt x="1885" y="20177"/>
                  </a:lnTo>
                  <a:cubicBezTo>
                    <a:pt x="1885" y="20177"/>
                    <a:pt x="1885" y="20177"/>
                    <a:pt x="1884" y="20177"/>
                  </a:cubicBezTo>
                  <a:close/>
                  <a:moveTo>
                    <a:pt x="11764" y="1"/>
                  </a:moveTo>
                  <a:cubicBezTo>
                    <a:pt x="9939" y="1"/>
                    <a:pt x="8135" y="356"/>
                    <a:pt x="6451" y="1217"/>
                  </a:cubicBezTo>
                  <a:cubicBezTo>
                    <a:pt x="2947" y="3009"/>
                    <a:pt x="0" y="6909"/>
                    <a:pt x="3236" y="10438"/>
                  </a:cubicBezTo>
                  <a:cubicBezTo>
                    <a:pt x="5778" y="13212"/>
                    <a:pt x="7729" y="14751"/>
                    <a:pt x="5027" y="18329"/>
                  </a:cubicBezTo>
                  <a:cubicBezTo>
                    <a:pt x="4613" y="18877"/>
                    <a:pt x="3071" y="20211"/>
                    <a:pt x="2124" y="20211"/>
                  </a:cubicBezTo>
                  <a:cubicBezTo>
                    <a:pt x="2039" y="20211"/>
                    <a:pt x="1959" y="20200"/>
                    <a:pt x="1885" y="20177"/>
                  </a:cubicBezTo>
                  <a:lnTo>
                    <a:pt x="1885" y="20177"/>
                  </a:lnTo>
                  <a:cubicBezTo>
                    <a:pt x="4675" y="21044"/>
                    <a:pt x="7967" y="21262"/>
                    <a:pt x="11027" y="21262"/>
                  </a:cubicBezTo>
                  <a:cubicBezTo>
                    <a:pt x="11863" y="21262"/>
                    <a:pt x="12680" y="21246"/>
                    <a:pt x="13466" y="21222"/>
                  </a:cubicBezTo>
                  <a:cubicBezTo>
                    <a:pt x="20188" y="21017"/>
                    <a:pt x="26683" y="18715"/>
                    <a:pt x="27323" y="10964"/>
                  </a:cubicBezTo>
                  <a:cubicBezTo>
                    <a:pt x="27709" y="6284"/>
                    <a:pt x="24048" y="3869"/>
                    <a:pt x="20282" y="2126"/>
                  </a:cubicBezTo>
                  <a:cubicBezTo>
                    <a:pt x="17668" y="916"/>
                    <a:pt x="14690" y="1"/>
                    <a:pt x="11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7279350" y="3740025"/>
              <a:ext cx="316350" cy="111125"/>
            </a:xfrm>
            <a:custGeom>
              <a:avLst/>
              <a:gdLst/>
              <a:ahLst/>
              <a:cxnLst/>
              <a:rect l="l" t="t" r="r" b="b"/>
              <a:pathLst>
                <a:path w="12654" h="4445" extrusionOk="0">
                  <a:moveTo>
                    <a:pt x="463" y="1"/>
                  </a:moveTo>
                  <a:cubicBezTo>
                    <a:pt x="332" y="1"/>
                    <a:pt x="212" y="87"/>
                    <a:pt x="174" y="220"/>
                  </a:cubicBezTo>
                  <a:lnTo>
                    <a:pt x="46" y="665"/>
                  </a:lnTo>
                  <a:cubicBezTo>
                    <a:pt x="1" y="825"/>
                    <a:pt x="94" y="992"/>
                    <a:pt x="254" y="1038"/>
                  </a:cubicBezTo>
                  <a:lnTo>
                    <a:pt x="12108" y="4433"/>
                  </a:lnTo>
                  <a:cubicBezTo>
                    <a:pt x="12135" y="4441"/>
                    <a:pt x="12163" y="4445"/>
                    <a:pt x="12191" y="4445"/>
                  </a:cubicBezTo>
                  <a:cubicBezTo>
                    <a:pt x="12322" y="4445"/>
                    <a:pt x="12442" y="4359"/>
                    <a:pt x="12480" y="4227"/>
                  </a:cubicBezTo>
                  <a:lnTo>
                    <a:pt x="12608" y="3781"/>
                  </a:lnTo>
                  <a:cubicBezTo>
                    <a:pt x="12654" y="3621"/>
                    <a:pt x="12562" y="3454"/>
                    <a:pt x="12402" y="3407"/>
                  </a:cubicBezTo>
                  <a:lnTo>
                    <a:pt x="546" y="12"/>
                  </a:lnTo>
                  <a:cubicBezTo>
                    <a:pt x="519" y="5"/>
                    <a:pt x="491" y="1"/>
                    <a:pt x="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7252750" y="3832950"/>
              <a:ext cx="406475" cy="136925"/>
            </a:xfrm>
            <a:custGeom>
              <a:avLst/>
              <a:gdLst/>
              <a:ahLst/>
              <a:cxnLst/>
              <a:rect l="l" t="t" r="r" b="b"/>
              <a:pathLst>
                <a:path w="16259" h="5477" extrusionOk="0">
                  <a:moveTo>
                    <a:pt x="462" y="1"/>
                  </a:moveTo>
                  <a:cubicBezTo>
                    <a:pt x="331" y="1"/>
                    <a:pt x="211" y="87"/>
                    <a:pt x="174" y="219"/>
                  </a:cubicBezTo>
                  <a:lnTo>
                    <a:pt x="46" y="665"/>
                  </a:lnTo>
                  <a:cubicBezTo>
                    <a:pt x="0" y="825"/>
                    <a:pt x="92" y="992"/>
                    <a:pt x="253" y="1037"/>
                  </a:cubicBezTo>
                  <a:lnTo>
                    <a:pt x="15711" y="5465"/>
                  </a:lnTo>
                  <a:cubicBezTo>
                    <a:pt x="15739" y="5473"/>
                    <a:pt x="15767" y="5477"/>
                    <a:pt x="15795" y="5477"/>
                  </a:cubicBezTo>
                  <a:cubicBezTo>
                    <a:pt x="15926" y="5477"/>
                    <a:pt x="16046" y="5390"/>
                    <a:pt x="16084" y="5258"/>
                  </a:cubicBezTo>
                  <a:lnTo>
                    <a:pt x="16212" y="4812"/>
                  </a:lnTo>
                  <a:cubicBezTo>
                    <a:pt x="16258" y="4652"/>
                    <a:pt x="16165" y="4486"/>
                    <a:pt x="16005" y="4440"/>
                  </a:cubicBezTo>
                  <a:lnTo>
                    <a:pt x="546" y="13"/>
                  </a:lnTo>
                  <a:cubicBezTo>
                    <a:pt x="518" y="5"/>
                    <a:pt x="490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7266050" y="3786500"/>
              <a:ext cx="475575" cy="156725"/>
            </a:xfrm>
            <a:custGeom>
              <a:avLst/>
              <a:gdLst/>
              <a:ahLst/>
              <a:cxnLst/>
              <a:rect l="l" t="t" r="r" b="b"/>
              <a:pathLst>
                <a:path w="19023" h="6269" extrusionOk="0">
                  <a:moveTo>
                    <a:pt x="463" y="0"/>
                  </a:moveTo>
                  <a:cubicBezTo>
                    <a:pt x="332" y="0"/>
                    <a:pt x="212" y="86"/>
                    <a:pt x="174" y="219"/>
                  </a:cubicBezTo>
                  <a:lnTo>
                    <a:pt x="46" y="664"/>
                  </a:lnTo>
                  <a:cubicBezTo>
                    <a:pt x="0" y="824"/>
                    <a:pt x="92" y="991"/>
                    <a:pt x="253" y="1038"/>
                  </a:cubicBezTo>
                  <a:lnTo>
                    <a:pt x="18477" y="6256"/>
                  </a:lnTo>
                  <a:cubicBezTo>
                    <a:pt x="18505" y="6264"/>
                    <a:pt x="18533" y="6268"/>
                    <a:pt x="18560" y="6268"/>
                  </a:cubicBezTo>
                  <a:cubicBezTo>
                    <a:pt x="18691" y="6268"/>
                    <a:pt x="18812" y="6182"/>
                    <a:pt x="18850" y="6050"/>
                  </a:cubicBezTo>
                  <a:lnTo>
                    <a:pt x="18977" y="5604"/>
                  </a:lnTo>
                  <a:cubicBezTo>
                    <a:pt x="19022" y="5444"/>
                    <a:pt x="18930" y="5277"/>
                    <a:pt x="18770" y="5232"/>
                  </a:cubicBezTo>
                  <a:lnTo>
                    <a:pt x="546" y="12"/>
                  </a:lnTo>
                  <a:cubicBezTo>
                    <a:pt x="518" y="4"/>
                    <a:pt x="491" y="0"/>
                    <a:pt x="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>
              <a:off x="7611200" y="3835075"/>
              <a:ext cx="143750" cy="61700"/>
            </a:xfrm>
            <a:custGeom>
              <a:avLst/>
              <a:gdLst/>
              <a:ahLst/>
              <a:cxnLst/>
              <a:rect l="l" t="t" r="r" b="b"/>
              <a:pathLst>
                <a:path w="5750" h="2468" extrusionOk="0">
                  <a:moveTo>
                    <a:pt x="462" y="1"/>
                  </a:moveTo>
                  <a:cubicBezTo>
                    <a:pt x="331" y="1"/>
                    <a:pt x="211" y="87"/>
                    <a:pt x="174" y="219"/>
                  </a:cubicBezTo>
                  <a:lnTo>
                    <a:pt x="46" y="665"/>
                  </a:lnTo>
                  <a:cubicBezTo>
                    <a:pt x="0" y="825"/>
                    <a:pt x="92" y="992"/>
                    <a:pt x="252" y="1037"/>
                  </a:cubicBezTo>
                  <a:lnTo>
                    <a:pt x="5203" y="2456"/>
                  </a:lnTo>
                  <a:cubicBezTo>
                    <a:pt x="5230" y="2464"/>
                    <a:pt x="5258" y="2467"/>
                    <a:pt x="5286" y="2467"/>
                  </a:cubicBezTo>
                  <a:cubicBezTo>
                    <a:pt x="5417" y="2467"/>
                    <a:pt x="5538" y="2382"/>
                    <a:pt x="5576" y="2249"/>
                  </a:cubicBezTo>
                  <a:lnTo>
                    <a:pt x="5703" y="1803"/>
                  </a:lnTo>
                  <a:cubicBezTo>
                    <a:pt x="5750" y="1643"/>
                    <a:pt x="5657" y="1476"/>
                    <a:pt x="5497" y="1430"/>
                  </a:cubicBezTo>
                  <a:lnTo>
                    <a:pt x="546" y="13"/>
                  </a:lnTo>
                  <a:cubicBezTo>
                    <a:pt x="518" y="5"/>
                    <a:pt x="490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22"/>
          <p:cNvGrpSpPr/>
          <p:nvPr/>
        </p:nvGrpSpPr>
        <p:grpSpPr>
          <a:xfrm>
            <a:off x="8581778" y="54655"/>
            <a:ext cx="745148" cy="745247"/>
            <a:chOff x="7991599" y="166182"/>
            <a:chExt cx="737697" cy="737649"/>
          </a:xfrm>
        </p:grpSpPr>
        <p:sp>
          <p:nvSpPr>
            <p:cNvPr id="931" name="Google Shape;931;p22"/>
            <p:cNvSpPr/>
            <p:nvPr/>
          </p:nvSpPr>
          <p:spPr>
            <a:xfrm rot="231043">
              <a:off x="8014076" y="188661"/>
              <a:ext cx="692742" cy="692691"/>
            </a:xfrm>
            <a:custGeom>
              <a:avLst/>
              <a:gdLst/>
              <a:ahLst/>
              <a:cxnLst/>
              <a:rect l="l" t="t" r="r" b="b"/>
              <a:pathLst>
                <a:path w="13524" h="13523" extrusionOk="0">
                  <a:moveTo>
                    <a:pt x="6762" y="1"/>
                  </a:moveTo>
                  <a:cubicBezTo>
                    <a:pt x="4969" y="1"/>
                    <a:pt x="3249" y="712"/>
                    <a:pt x="1982" y="1981"/>
                  </a:cubicBezTo>
                  <a:cubicBezTo>
                    <a:pt x="713" y="3248"/>
                    <a:pt x="0" y="4968"/>
                    <a:pt x="0" y="6761"/>
                  </a:cubicBezTo>
                  <a:cubicBezTo>
                    <a:pt x="0" y="8555"/>
                    <a:pt x="713" y="10274"/>
                    <a:pt x="1982" y="11543"/>
                  </a:cubicBezTo>
                  <a:cubicBezTo>
                    <a:pt x="3249" y="12810"/>
                    <a:pt x="4969" y="13523"/>
                    <a:pt x="6762" y="13523"/>
                  </a:cubicBezTo>
                  <a:cubicBezTo>
                    <a:pt x="8555" y="13523"/>
                    <a:pt x="10275" y="12810"/>
                    <a:pt x="11544" y="11543"/>
                  </a:cubicBezTo>
                  <a:cubicBezTo>
                    <a:pt x="12811" y="10274"/>
                    <a:pt x="13524" y="8555"/>
                    <a:pt x="13524" y="6761"/>
                  </a:cubicBezTo>
                  <a:cubicBezTo>
                    <a:pt x="13524" y="4968"/>
                    <a:pt x="12811" y="3248"/>
                    <a:pt x="11544" y="1981"/>
                  </a:cubicBezTo>
                  <a:cubicBezTo>
                    <a:pt x="10275" y="712"/>
                    <a:pt x="8555" y="1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 rot="231043">
              <a:off x="8410818" y="644246"/>
              <a:ext cx="92150" cy="92202"/>
            </a:xfrm>
            <a:custGeom>
              <a:avLst/>
              <a:gdLst/>
              <a:ahLst/>
              <a:cxnLst/>
              <a:rect l="l" t="t" r="r" b="b"/>
              <a:pathLst>
                <a:path w="1799" h="1800" extrusionOk="0">
                  <a:moveTo>
                    <a:pt x="900" y="1"/>
                  </a:moveTo>
                  <a:cubicBezTo>
                    <a:pt x="403" y="1"/>
                    <a:pt x="0" y="403"/>
                    <a:pt x="0" y="899"/>
                  </a:cubicBezTo>
                  <a:cubicBezTo>
                    <a:pt x="0" y="1396"/>
                    <a:pt x="403" y="1799"/>
                    <a:pt x="900" y="1799"/>
                  </a:cubicBezTo>
                  <a:cubicBezTo>
                    <a:pt x="1397" y="1799"/>
                    <a:pt x="1799" y="1396"/>
                    <a:pt x="1799" y="899"/>
                  </a:cubicBezTo>
                  <a:cubicBezTo>
                    <a:pt x="1799" y="403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 rot="231043">
              <a:off x="8430766" y="347932"/>
              <a:ext cx="92150" cy="92150"/>
            </a:xfrm>
            <a:custGeom>
              <a:avLst/>
              <a:gdLst/>
              <a:ahLst/>
              <a:cxnLst/>
              <a:rect l="l" t="t" r="r" b="b"/>
              <a:pathLst>
                <a:path w="1799" h="1799" extrusionOk="0">
                  <a:moveTo>
                    <a:pt x="900" y="0"/>
                  </a:moveTo>
                  <a:cubicBezTo>
                    <a:pt x="403" y="0"/>
                    <a:pt x="0" y="402"/>
                    <a:pt x="0" y="899"/>
                  </a:cubicBezTo>
                  <a:cubicBezTo>
                    <a:pt x="0" y="1396"/>
                    <a:pt x="403" y="1799"/>
                    <a:pt x="900" y="1799"/>
                  </a:cubicBezTo>
                  <a:cubicBezTo>
                    <a:pt x="1397" y="1799"/>
                    <a:pt x="1799" y="1396"/>
                    <a:pt x="1799" y="899"/>
                  </a:cubicBezTo>
                  <a:cubicBezTo>
                    <a:pt x="1799" y="402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2"/>
            <p:cNvSpPr/>
            <p:nvPr/>
          </p:nvSpPr>
          <p:spPr>
            <a:xfrm rot="231043">
              <a:off x="8172762" y="476469"/>
              <a:ext cx="92202" cy="92253"/>
            </a:xfrm>
            <a:custGeom>
              <a:avLst/>
              <a:gdLst/>
              <a:ahLst/>
              <a:cxnLst/>
              <a:rect l="l" t="t" r="r" b="b"/>
              <a:pathLst>
                <a:path w="1800" h="1801" extrusionOk="0">
                  <a:moveTo>
                    <a:pt x="900" y="1"/>
                  </a:moveTo>
                  <a:cubicBezTo>
                    <a:pt x="404" y="1"/>
                    <a:pt x="1" y="403"/>
                    <a:pt x="1" y="900"/>
                  </a:cubicBezTo>
                  <a:cubicBezTo>
                    <a:pt x="1" y="1397"/>
                    <a:pt x="404" y="1800"/>
                    <a:pt x="900" y="1800"/>
                  </a:cubicBezTo>
                  <a:cubicBezTo>
                    <a:pt x="1397" y="1800"/>
                    <a:pt x="1799" y="1397"/>
                    <a:pt x="1799" y="900"/>
                  </a:cubicBezTo>
                  <a:cubicBezTo>
                    <a:pt x="1799" y="403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2"/>
            <p:cNvSpPr/>
            <p:nvPr/>
          </p:nvSpPr>
          <p:spPr>
            <a:xfrm rot="231043">
              <a:off x="8193213" y="373505"/>
              <a:ext cx="280703" cy="319223"/>
            </a:xfrm>
            <a:custGeom>
              <a:avLst/>
              <a:gdLst/>
              <a:ahLst/>
              <a:cxnLst/>
              <a:rect l="l" t="t" r="r" b="b"/>
              <a:pathLst>
                <a:path w="5480" h="6232" extrusionOk="0">
                  <a:moveTo>
                    <a:pt x="5221" y="0"/>
                  </a:moveTo>
                  <a:lnTo>
                    <a:pt x="0" y="3057"/>
                  </a:lnTo>
                  <a:lnTo>
                    <a:pt x="5218" y="6232"/>
                  </a:lnTo>
                  <a:lnTo>
                    <a:pt x="5480" y="5802"/>
                  </a:lnTo>
                  <a:lnTo>
                    <a:pt x="984" y="3066"/>
                  </a:lnTo>
                  <a:lnTo>
                    <a:pt x="5476" y="436"/>
                  </a:lnTo>
                  <a:lnTo>
                    <a:pt x="5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22"/>
          <p:cNvGrpSpPr/>
          <p:nvPr/>
        </p:nvGrpSpPr>
        <p:grpSpPr>
          <a:xfrm>
            <a:off x="344091" y="4011224"/>
            <a:ext cx="277893" cy="277857"/>
            <a:chOff x="5463700" y="3939975"/>
            <a:chExt cx="194100" cy="194075"/>
          </a:xfrm>
        </p:grpSpPr>
        <p:sp>
          <p:nvSpPr>
            <p:cNvPr id="937" name="Google Shape;937;p22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22"/>
          <p:cNvGrpSpPr/>
          <p:nvPr/>
        </p:nvGrpSpPr>
        <p:grpSpPr>
          <a:xfrm>
            <a:off x="1470841" y="4794086"/>
            <a:ext cx="277893" cy="277857"/>
            <a:chOff x="5463700" y="3939975"/>
            <a:chExt cx="194100" cy="194075"/>
          </a:xfrm>
        </p:grpSpPr>
        <p:sp>
          <p:nvSpPr>
            <p:cNvPr id="946" name="Google Shape;946;p22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2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2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2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2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22"/>
          <p:cNvGrpSpPr/>
          <p:nvPr/>
        </p:nvGrpSpPr>
        <p:grpSpPr>
          <a:xfrm>
            <a:off x="7668916" y="109274"/>
            <a:ext cx="277893" cy="277857"/>
            <a:chOff x="5463700" y="3939975"/>
            <a:chExt cx="194100" cy="194075"/>
          </a:xfrm>
        </p:grpSpPr>
        <p:sp>
          <p:nvSpPr>
            <p:cNvPr id="955" name="Google Shape;955;p22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2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2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22"/>
          <p:cNvGrpSpPr/>
          <p:nvPr/>
        </p:nvGrpSpPr>
        <p:grpSpPr>
          <a:xfrm>
            <a:off x="8628591" y="1250749"/>
            <a:ext cx="277893" cy="277857"/>
            <a:chOff x="5463700" y="3939975"/>
            <a:chExt cx="194100" cy="194075"/>
          </a:xfrm>
        </p:grpSpPr>
        <p:sp>
          <p:nvSpPr>
            <p:cNvPr id="964" name="Google Shape;964;p22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2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22"/>
          <p:cNvSpPr txBox="1">
            <a:spLocks noGrp="1"/>
          </p:cNvSpPr>
          <p:nvPr>
            <p:ph type="subTitle" idx="2"/>
          </p:nvPr>
        </p:nvSpPr>
        <p:spPr>
          <a:xfrm>
            <a:off x="4831800" y="1250750"/>
            <a:ext cx="3592200" cy="301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AFCE55-7C34-4974-8F15-EC14B4D2EBA0}"/>
              </a:ext>
            </a:extLst>
          </p:cNvPr>
          <p:cNvSpPr txBox="1"/>
          <p:nvPr userDrawn="1"/>
        </p:nvSpPr>
        <p:spPr>
          <a:xfrm>
            <a:off x="4262606" y="476542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EB123C-84A7-4E2D-A580-32130F0B7073}" type="slidenum">
              <a:rPr lang="en-US" altLang="ru-RU" sz="1600" smtClean="0">
                <a:solidFill>
                  <a:srgbClr val="002060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pPr/>
              <a:t>‹#›</a:t>
            </a:fld>
            <a:endParaRPr lang="ru-RU" u="none" dirty="0">
              <a:solidFill>
                <a:srgbClr val="002060"/>
              </a:solidFill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53833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ctrTitle"/>
          </p:nvPr>
        </p:nvSpPr>
        <p:spPr>
          <a:xfrm>
            <a:off x="2382250" y="916000"/>
            <a:ext cx="43794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2382350" y="2081400"/>
            <a:ext cx="43794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77" name="Google Shape;977;p23"/>
          <p:cNvSpPr/>
          <p:nvPr/>
        </p:nvSpPr>
        <p:spPr>
          <a:xfrm rot="4646886">
            <a:off x="5521011" y="-434793"/>
            <a:ext cx="5469832" cy="4542382"/>
          </a:xfrm>
          <a:custGeom>
            <a:avLst/>
            <a:gdLst/>
            <a:ahLst/>
            <a:cxnLst/>
            <a:rect l="l" t="t" r="r" b="b"/>
            <a:pathLst>
              <a:path w="92364" h="76703" extrusionOk="0">
                <a:moveTo>
                  <a:pt x="1" y="0"/>
                </a:moveTo>
                <a:cubicBezTo>
                  <a:pt x="1" y="0"/>
                  <a:pt x="1619" y="75082"/>
                  <a:pt x="1620" y="75097"/>
                </a:cubicBezTo>
                <a:cubicBezTo>
                  <a:pt x="1647" y="76364"/>
                  <a:pt x="6211" y="76702"/>
                  <a:pt x="8521" y="76702"/>
                </a:cubicBezTo>
                <a:cubicBezTo>
                  <a:pt x="9067" y="76702"/>
                  <a:pt x="9487" y="76683"/>
                  <a:pt x="9692" y="76653"/>
                </a:cubicBezTo>
                <a:cubicBezTo>
                  <a:pt x="12728" y="76209"/>
                  <a:pt x="15615" y="74532"/>
                  <a:pt x="17578" y="72188"/>
                </a:cubicBezTo>
                <a:cubicBezTo>
                  <a:pt x="21961" y="66960"/>
                  <a:pt x="20059" y="60516"/>
                  <a:pt x="20550" y="54335"/>
                </a:cubicBezTo>
                <a:cubicBezTo>
                  <a:pt x="21183" y="46373"/>
                  <a:pt x="27989" y="36878"/>
                  <a:pt x="35875" y="34563"/>
                </a:cubicBezTo>
                <a:cubicBezTo>
                  <a:pt x="36984" y="34237"/>
                  <a:pt x="38016" y="34090"/>
                  <a:pt x="38983" y="34090"/>
                </a:cubicBezTo>
                <a:cubicBezTo>
                  <a:pt x="47839" y="34090"/>
                  <a:pt x="51352" y="46394"/>
                  <a:pt x="60513" y="46394"/>
                </a:cubicBezTo>
                <a:cubicBezTo>
                  <a:pt x="60592" y="46394"/>
                  <a:pt x="60673" y="46393"/>
                  <a:pt x="60753" y="46391"/>
                </a:cubicBezTo>
                <a:cubicBezTo>
                  <a:pt x="71079" y="46151"/>
                  <a:pt x="77179" y="38575"/>
                  <a:pt x="76396" y="28779"/>
                </a:cubicBezTo>
                <a:cubicBezTo>
                  <a:pt x="75886" y="22395"/>
                  <a:pt x="76199" y="16289"/>
                  <a:pt x="79460" y="10636"/>
                </a:cubicBezTo>
                <a:cubicBezTo>
                  <a:pt x="82116" y="6031"/>
                  <a:pt x="86421" y="0"/>
                  <a:pt x="9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3"/>
          <p:cNvSpPr/>
          <p:nvPr/>
        </p:nvSpPr>
        <p:spPr>
          <a:xfrm rot="4647070">
            <a:off x="5288839" y="-851835"/>
            <a:ext cx="5805921" cy="4803112"/>
          </a:xfrm>
          <a:custGeom>
            <a:avLst/>
            <a:gdLst/>
            <a:ahLst/>
            <a:cxnLst/>
            <a:rect l="l" t="t" r="r" b="b"/>
            <a:pathLst>
              <a:path w="92364" h="76811" fill="none" extrusionOk="0">
                <a:moveTo>
                  <a:pt x="1618" y="75097"/>
                </a:moveTo>
                <a:cubicBezTo>
                  <a:pt x="1652" y="76663"/>
                  <a:pt x="8619" y="76810"/>
                  <a:pt x="9692" y="76654"/>
                </a:cubicBezTo>
                <a:cubicBezTo>
                  <a:pt x="12728" y="76209"/>
                  <a:pt x="15614" y="74532"/>
                  <a:pt x="17578" y="72189"/>
                </a:cubicBezTo>
                <a:cubicBezTo>
                  <a:pt x="21961" y="66959"/>
                  <a:pt x="20057" y="60516"/>
                  <a:pt x="20550" y="54335"/>
                </a:cubicBezTo>
                <a:cubicBezTo>
                  <a:pt x="21183" y="46373"/>
                  <a:pt x="27988" y="36878"/>
                  <a:pt x="35874" y="34562"/>
                </a:cubicBezTo>
                <a:cubicBezTo>
                  <a:pt x="47226" y="31229"/>
                  <a:pt x="50401" y="46633"/>
                  <a:pt x="60752" y="46391"/>
                </a:cubicBezTo>
                <a:cubicBezTo>
                  <a:pt x="71079" y="46151"/>
                  <a:pt x="77179" y="38575"/>
                  <a:pt x="76396" y="28779"/>
                </a:cubicBezTo>
                <a:cubicBezTo>
                  <a:pt x="75885" y="22395"/>
                  <a:pt x="76198" y="16289"/>
                  <a:pt x="79458" y="10636"/>
                </a:cubicBezTo>
                <a:cubicBezTo>
                  <a:pt x="82115" y="6030"/>
                  <a:pt x="86421" y="0"/>
                  <a:pt x="92363" y="0"/>
                </a:cubicBezTo>
                <a:lnTo>
                  <a:pt x="0" y="0"/>
                </a:lnTo>
                <a:cubicBezTo>
                  <a:pt x="0" y="0"/>
                  <a:pt x="1618" y="75082"/>
                  <a:pt x="1618" y="7509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3"/>
          <p:cNvSpPr/>
          <p:nvPr/>
        </p:nvSpPr>
        <p:spPr>
          <a:xfrm rot="5229701">
            <a:off x="-1521375" y="1216263"/>
            <a:ext cx="5894996" cy="3535771"/>
          </a:xfrm>
          <a:custGeom>
            <a:avLst/>
            <a:gdLst/>
            <a:ahLst/>
            <a:cxnLst/>
            <a:rect l="l" t="t" r="r" b="b"/>
            <a:pathLst>
              <a:path w="80693" h="48399" extrusionOk="0">
                <a:moveTo>
                  <a:pt x="79091" y="0"/>
                </a:moveTo>
                <a:cubicBezTo>
                  <a:pt x="72087" y="0"/>
                  <a:pt x="64833" y="3666"/>
                  <a:pt x="62380" y="10179"/>
                </a:cubicBezTo>
                <a:cubicBezTo>
                  <a:pt x="61070" y="13661"/>
                  <a:pt x="61225" y="17493"/>
                  <a:pt x="60905" y="21200"/>
                </a:cubicBezTo>
                <a:cubicBezTo>
                  <a:pt x="60584" y="24907"/>
                  <a:pt x="59594" y="28869"/>
                  <a:pt x="56699" y="31207"/>
                </a:cubicBezTo>
                <a:cubicBezTo>
                  <a:pt x="55404" y="32253"/>
                  <a:pt x="53825" y="32885"/>
                  <a:pt x="52227" y="33350"/>
                </a:cubicBezTo>
                <a:cubicBezTo>
                  <a:pt x="49075" y="34267"/>
                  <a:pt x="45817" y="34574"/>
                  <a:pt x="42532" y="34574"/>
                </a:cubicBezTo>
                <a:cubicBezTo>
                  <a:pt x="39339" y="34574"/>
                  <a:pt x="36120" y="34284"/>
                  <a:pt x="32945" y="33980"/>
                </a:cubicBezTo>
                <a:cubicBezTo>
                  <a:pt x="29555" y="33657"/>
                  <a:pt x="26121" y="33325"/>
                  <a:pt x="22716" y="33325"/>
                </a:cubicBezTo>
                <a:cubicBezTo>
                  <a:pt x="19650" y="33325"/>
                  <a:pt x="16607" y="33594"/>
                  <a:pt x="13643" y="34378"/>
                </a:cubicBezTo>
                <a:cubicBezTo>
                  <a:pt x="7387" y="36035"/>
                  <a:pt x="1450" y="40518"/>
                  <a:pt x="1" y="46826"/>
                </a:cubicBezTo>
                <a:lnTo>
                  <a:pt x="80692" y="48399"/>
                </a:lnTo>
                <a:lnTo>
                  <a:pt x="80692" y="65"/>
                </a:lnTo>
                <a:cubicBezTo>
                  <a:pt x="80161" y="22"/>
                  <a:pt x="79627" y="0"/>
                  <a:pt x="790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23"/>
          <p:cNvSpPr/>
          <p:nvPr/>
        </p:nvSpPr>
        <p:spPr>
          <a:xfrm rot="5400000">
            <a:off x="-1149562" y="1567010"/>
            <a:ext cx="5805984" cy="3358476"/>
          </a:xfrm>
          <a:custGeom>
            <a:avLst/>
            <a:gdLst/>
            <a:ahLst/>
            <a:cxnLst/>
            <a:rect l="l" t="t" r="r" b="b"/>
            <a:pathLst>
              <a:path w="79706" h="46106" fill="none" extrusionOk="0">
                <a:moveTo>
                  <a:pt x="1" y="46106"/>
                </a:moveTo>
                <a:cubicBezTo>
                  <a:pt x="1825" y="40339"/>
                  <a:pt x="7452" y="36250"/>
                  <a:pt x="13364" y="34685"/>
                </a:cubicBezTo>
                <a:cubicBezTo>
                  <a:pt x="19620" y="33029"/>
                  <a:pt x="26224" y="33672"/>
                  <a:pt x="32665" y="34287"/>
                </a:cubicBezTo>
                <a:cubicBezTo>
                  <a:pt x="39108" y="34903"/>
                  <a:pt x="45734" y="35463"/>
                  <a:pt x="51947" y="33657"/>
                </a:cubicBezTo>
                <a:cubicBezTo>
                  <a:pt x="53545" y="33193"/>
                  <a:pt x="55124" y="32560"/>
                  <a:pt x="56419" y="31513"/>
                </a:cubicBezTo>
                <a:cubicBezTo>
                  <a:pt x="59315" y="29176"/>
                  <a:pt x="60305" y="25213"/>
                  <a:pt x="60625" y="21506"/>
                </a:cubicBezTo>
                <a:cubicBezTo>
                  <a:pt x="60946" y="17799"/>
                  <a:pt x="60790" y="13968"/>
                  <a:pt x="62102" y="10485"/>
                </a:cubicBezTo>
                <a:cubicBezTo>
                  <a:pt x="64659" y="3695"/>
                  <a:pt x="72434" y="1"/>
                  <a:pt x="79705" y="32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>
            <a:off x="841086" y="92794"/>
            <a:ext cx="1824705" cy="565912"/>
            <a:chOff x="289652" y="3531775"/>
            <a:chExt cx="1379009" cy="427717"/>
          </a:xfrm>
        </p:grpSpPr>
        <p:sp>
          <p:nvSpPr>
            <p:cNvPr id="982" name="Google Shape;982;p23"/>
            <p:cNvSpPr/>
            <p:nvPr/>
          </p:nvSpPr>
          <p:spPr>
            <a:xfrm>
              <a:off x="289652" y="3531775"/>
              <a:ext cx="1379009" cy="427717"/>
            </a:xfrm>
            <a:custGeom>
              <a:avLst/>
              <a:gdLst/>
              <a:ahLst/>
              <a:cxnLst/>
              <a:rect l="l" t="t" r="r" b="b"/>
              <a:pathLst>
                <a:path w="34037" h="10557" extrusionOk="0">
                  <a:moveTo>
                    <a:pt x="1864" y="0"/>
                  </a:moveTo>
                  <a:cubicBezTo>
                    <a:pt x="831" y="0"/>
                    <a:pt x="1" y="832"/>
                    <a:pt x="1" y="1863"/>
                  </a:cubicBezTo>
                  <a:lnTo>
                    <a:pt x="1" y="8692"/>
                  </a:lnTo>
                  <a:cubicBezTo>
                    <a:pt x="1" y="9724"/>
                    <a:pt x="831" y="10556"/>
                    <a:pt x="1864" y="10556"/>
                  </a:cubicBezTo>
                  <a:lnTo>
                    <a:pt x="32174" y="10556"/>
                  </a:lnTo>
                  <a:cubicBezTo>
                    <a:pt x="33206" y="10556"/>
                    <a:pt x="34037" y="9724"/>
                    <a:pt x="34037" y="8692"/>
                  </a:cubicBezTo>
                  <a:lnTo>
                    <a:pt x="34037" y="1863"/>
                  </a:lnTo>
                  <a:cubicBezTo>
                    <a:pt x="34037" y="832"/>
                    <a:pt x="33206" y="0"/>
                    <a:pt x="32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368982" y="3621316"/>
              <a:ext cx="1220352" cy="24917"/>
            </a:xfrm>
            <a:custGeom>
              <a:avLst/>
              <a:gdLst/>
              <a:ahLst/>
              <a:cxnLst/>
              <a:rect l="l" t="t" r="r" b="b"/>
              <a:pathLst>
                <a:path w="30121" h="615" extrusionOk="0">
                  <a:moveTo>
                    <a:pt x="1" y="0"/>
                  </a:moveTo>
                  <a:lnTo>
                    <a:pt x="1" y="614"/>
                  </a:lnTo>
                  <a:lnTo>
                    <a:pt x="30120" y="614"/>
                  </a:lnTo>
                  <a:lnTo>
                    <a:pt x="30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368982" y="3695867"/>
              <a:ext cx="497443" cy="24917"/>
            </a:xfrm>
            <a:custGeom>
              <a:avLst/>
              <a:gdLst/>
              <a:ahLst/>
              <a:cxnLst/>
              <a:rect l="l" t="t" r="r" b="b"/>
              <a:pathLst>
                <a:path w="12278" h="615" extrusionOk="0">
                  <a:moveTo>
                    <a:pt x="1" y="1"/>
                  </a:moveTo>
                  <a:lnTo>
                    <a:pt x="1" y="615"/>
                  </a:lnTo>
                  <a:lnTo>
                    <a:pt x="12277" y="615"/>
                  </a:lnTo>
                  <a:lnTo>
                    <a:pt x="122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927660" y="3695867"/>
              <a:ext cx="661691" cy="24917"/>
            </a:xfrm>
            <a:custGeom>
              <a:avLst/>
              <a:gdLst/>
              <a:ahLst/>
              <a:cxnLst/>
              <a:rect l="l" t="t" r="r" b="b"/>
              <a:pathLst>
                <a:path w="16332" h="615" extrusionOk="0">
                  <a:moveTo>
                    <a:pt x="1" y="1"/>
                  </a:moveTo>
                  <a:lnTo>
                    <a:pt x="1" y="615"/>
                  </a:lnTo>
                  <a:lnTo>
                    <a:pt x="16331" y="615"/>
                  </a:lnTo>
                  <a:lnTo>
                    <a:pt x="16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390942" y="3773253"/>
              <a:ext cx="118912" cy="113037"/>
            </a:xfrm>
            <a:custGeom>
              <a:avLst/>
              <a:gdLst/>
              <a:ahLst/>
              <a:cxnLst/>
              <a:rect l="l" t="t" r="r" b="b"/>
              <a:pathLst>
                <a:path w="2935" h="2790" extrusionOk="0">
                  <a:moveTo>
                    <a:pt x="1467" y="1"/>
                  </a:moveTo>
                  <a:lnTo>
                    <a:pt x="1121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7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5" y="1066"/>
                  </a:lnTo>
                  <a:lnTo>
                    <a:pt x="1813" y="106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574399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8" y="1"/>
                  </a:moveTo>
                  <a:lnTo>
                    <a:pt x="1121" y="1066"/>
                  </a:lnTo>
                  <a:lnTo>
                    <a:pt x="1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3" y="2790"/>
                  </a:lnTo>
                  <a:lnTo>
                    <a:pt x="2027" y="1724"/>
                  </a:lnTo>
                  <a:lnTo>
                    <a:pt x="2934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757897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6" y="1"/>
                  </a:moveTo>
                  <a:lnTo>
                    <a:pt x="1120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6" y="2132"/>
                  </a:lnTo>
                  <a:lnTo>
                    <a:pt x="2373" y="2790"/>
                  </a:lnTo>
                  <a:lnTo>
                    <a:pt x="2027" y="1724"/>
                  </a:lnTo>
                  <a:lnTo>
                    <a:pt x="2934" y="1066"/>
                  </a:lnTo>
                  <a:lnTo>
                    <a:pt x="1812" y="1066"/>
                  </a:lnTo>
                  <a:lnTo>
                    <a:pt x="1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3"/>
            <p:cNvSpPr/>
            <p:nvPr/>
          </p:nvSpPr>
          <p:spPr>
            <a:xfrm>
              <a:off x="941314" y="3773253"/>
              <a:ext cx="118952" cy="113037"/>
            </a:xfrm>
            <a:custGeom>
              <a:avLst/>
              <a:gdLst/>
              <a:ahLst/>
              <a:cxnLst/>
              <a:rect l="l" t="t" r="r" b="b"/>
              <a:pathLst>
                <a:path w="2936" h="2790" extrusionOk="0">
                  <a:moveTo>
                    <a:pt x="1468" y="1"/>
                  </a:moveTo>
                  <a:lnTo>
                    <a:pt x="1122" y="1066"/>
                  </a:lnTo>
                  <a:lnTo>
                    <a:pt x="1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5" y="2790"/>
                  </a:lnTo>
                  <a:lnTo>
                    <a:pt x="2029" y="1724"/>
                  </a:lnTo>
                  <a:lnTo>
                    <a:pt x="2935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1124812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8" y="1"/>
                  </a:moveTo>
                  <a:lnTo>
                    <a:pt x="1121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3" y="2790"/>
                  </a:lnTo>
                  <a:lnTo>
                    <a:pt x="2027" y="1724"/>
                  </a:lnTo>
                  <a:lnTo>
                    <a:pt x="2934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1308269" y="3773253"/>
              <a:ext cx="118912" cy="113037"/>
            </a:xfrm>
            <a:custGeom>
              <a:avLst/>
              <a:gdLst/>
              <a:ahLst/>
              <a:cxnLst/>
              <a:rect l="l" t="t" r="r" b="b"/>
              <a:pathLst>
                <a:path w="2935" h="2790" extrusionOk="0">
                  <a:moveTo>
                    <a:pt x="1467" y="1"/>
                  </a:moveTo>
                  <a:lnTo>
                    <a:pt x="1121" y="1066"/>
                  </a:lnTo>
                  <a:lnTo>
                    <a:pt x="1" y="1066"/>
                  </a:lnTo>
                  <a:lnTo>
                    <a:pt x="908" y="1724"/>
                  </a:lnTo>
                  <a:lnTo>
                    <a:pt x="560" y="2790"/>
                  </a:lnTo>
                  <a:lnTo>
                    <a:pt x="1467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4" y="1066"/>
                  </a:lnTo>
                  <a:lnTo>
                    <a:pt x="1813" y="106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1491727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8" y="1"/>
                  </a:moveTo>
                  <a:lnTo>
                    <a:pt x="1121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4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1491769" y="3770428"/>
              <a:ext cx="118912" cy="113037"/>
            </a:xfrm>
            <a:custGeom>
              <a:avLst/>
              <a:gdLst/>
              <a:ahLst/>
              <a:cxnLst/>
              <a:rect l="l" t="t" r="r" b="b"/>
              <a:pathLst>
                <a:path w="2935" h="2790" extrusionOk="0">
                  <a:moveTo>
                    <a:pt x="1467" y="1"/>
                  </a:moveTo>
                  <a:lnTo>
                    <a:pt x="1121" y="1066"/>
                  </a:lnTo>
                  <a:lnTo>
                    <a:pt x="1" y="1066"/>
                  </a:lnTo>
                  <a:lnTo>
                    <a:pt x="908" y="1724"/>
                  </a:lnTo>
                  <a:lnTo>
                    <a:pt x="560" y="2790"/>
                  </a:lnTo>
                  <a:lnTo>
                    <a:pt x="1467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4" y="1066"/>
                  </a:lnTo>
                  <a:lnTo>
                    <a:pt x="1813" y="106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23"/>
          <p:cNvGrpSpPr/>
          <p:nvPr/>
        </p:nvGrpSpPr>
        <p:grpSpPr>
          <a:xfrm>
            <a:off x="3672479" y="4823049"/>
            <a:ext cx="277893" cy="277857"/>
            <a:chOff x="5463700" y="3939975"/>
            <a:chExt cx="194100" cy="194075"/>
          </a:xfrm>
        </p:grpSpPr>
        <p:sp>
          <p:nvSpPr>
            <p:cNvPr id="995" name="Google Shape;995;p23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3"/>
          <p:cNvGrpSpPr/>
          <p:nvPr/>
        </p:nvGrpSpPr>
        <p:grpSpPr>
          <a:xfrm>
            <a:off x="6846891" y="728836"/>
            <a:ext cx="277893" cy="277857"/>
            <a:chOff x="5463700" y="3939975"/>
            <a:chExt cx="194100" cy="194075"/>
          </a:xfrm>
        </p:grpSpPr>
        <p:sp>
          <p:nvSpPr>
            <p:cNvPr id="1004" name="Google Shape;1004;p23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3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23"/>
          <p:cNvGrpSpPr/>
          <p:nvPr/>
        </p:nvGrpSpPr>
        <p:grpSpPr>
          <a:xfrm>
            <a:off x="7534513" y="343249"/>
            <a:ext cx="692400" cy="692400"/>
            <a:chOff x="830143" y="3583770"/>
            <a:chExt cx="849987" cy="849987"/>
          </a:xfrm>
        </p:grpSpPr>
        <p:sp>
          <p:nvSpPr>
            <p:cNvPr id="1013" name="Google Shape;1013;p23"/>
            <p:cNvSpPr/>
            <p:nvPr/>
          </p:nvSpPr>
          <p:spPr>
            <a:xfrm>
              <a:off x="830143" y="3583770"/>
              <a:ext cx="849987" cy="849987"/>
            </a:xfrm>
            <a:custGeom>
              <a:avLst/>
              <a:gdLst/>
              <a:ahLst/>
              <a:cxnLst/>
              <a:rect l="l" t="t" r="r" b="b"/>
              <a:pathLst>
                <a:path w="17117" h="17117" extrusionOk="0">
                  <a:moveTo>
                    <a:pt x="8558" y="1"/>
                  </a:moveTo>
                  <a:cubicBezTo>
                    <a:pt x="6289" y="1"/>
                    <a:pt x="4113" y="903"/>
                    <a:pt x="2507" y="2507"/>
                  </a:cubicBezTo>
                  <a:cubicBezTo>
                    <a:pt x="902" y="4113"/>
                    <a:pt x="0" y="6289"/>
                    <a:pt x="0" y="8559"/>
                  </a:cubicBezTo>
                  <a:cubicBezTo>
                    <a:pt x="0" y="10829"/>
                    <a:pt x="902" y="13005"/>
                    <a:pt x="2507" y="14610"/>
                  </a:cubicBezTo>
                  <a:cubicBezTo>
                    <a:pt x="4113" y="16215"/>
                    <a:pt x="6289" y="17116"/>
                    <a:pt x="8558" y="17116"/>
                  </a:cubicBezTo>
                  <a:cubicBezTo>
                    <a:pt x="10829" y="17116"/>
                    <a:pt x="13005" y="16215"/>
                    <a:pt x="14610" y="14610"/>
                  </a:cubicBezTo>
                  <a:cubicBezTo>
                    <a:pt x="16215" y="13005"/>
                    <a:pt x="17116" y="10829"/>
                    <a:pt x="17116" y="8559"/>
                  </a:cubicBezTo>
                  <a:cubicBezTo>
                    <a:pt x="17116" y="6289"/>
                    <a:pt x="16215" y="4113"/>
                    <a:pt x="14610" y="2507"/>
                  </a:cubicBezTo>
                  <a:cubicBezTo>
                    <a:pt x="13005" y="903"/>
                    <a:pt x="10829" y="1"/>
                    <a:pt x="8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1074375" y="3730773"/>
              <a:ext cx="361525" cy="555971"/>
            </a:xfrm>
            <a:custGeom>
              <a:avLst/>
              <a:gdLst/>
              <a:ahLst/>
              <a:cxnLst/>
              <a:rect l="l" t="t" r="r" b="b"/>
              <a:pathLst>
                <a:path w="7280" h="13292" extrusionOk="0">
                  <a:moveTo>
                    <a:pt x="3639" y="1"/>
                  </a:moveTo>
                  <a:lnTo>
                    <a:pt x="0" y="6305"/>
                  </a:lnTo>
                  <a:lnTo>
                    <a:pt x="1984" y="6305"/>
                  </a:lnTo>
                  <a:lnTo>
                    <a:pt x="1984" y="13291"/>
                  </a:lnTo>
                  <a:lnTo>
                    <a:pt x="5229" y="13291"/>
                  </a:lnTo>
                  <a:lnTo>
                    <a:pt x="5229" y="6305"/>
                  </a:lnTo>
                  <a:lnTo>
                    <a:pt x="7279" y="6305"/>
                  </a:lnTo>
                  <a:lnTo>
                    <a:pt x="36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23"/>
          <p:cNvGrpSpPr/>
          <p:nvPr/>
        </p:nvGrpSpPr>
        <p:grpSpPr>
          <a:xfrm>
            <a:off x="539078" y="3978630"/>
            <a:ext cx="745148" cy="745247"/>
            <a:chOff x="7991599" y="166182"/>
            <a:chExt cx="737697" cy="737649"/>
          </a:xfrm>
        </p:grpSpPr>
        <p:sp>
          <p:nvSpPr>
            <p:cNvPr id="1016" name="Google Shape;1016;p23"/>
            <p:cNvSpPr/>
            <p:nvPr/>
          </p:nvSpPr>
          <p:spPr>
            <a:xfrm rot="231043">
              <a:off x="8014076" y="188661"/>
              <a:ext cx="692742" cy="692691"/>
            </a:xfrm>
            <a:custGeom>
              <a:avLst/>
              <a:gdLst/>
              <a:ahLst/>
              <a:cxnLst/>
              <a:rect l="l" t="t" r="r" b="b"/>
              <a:pathLst>
                <a:path w="13524" h="13523" extrusionOk="0">
                  <a:moveTo>
                    <a:pt x="6762" y="1"/>
                  </a:moveTo>
                  <a:cubicBezTo>
                    <a:pt x="4969" y="1"/>
                    <a:pt x="3249" y="712"/>
                    <a:pt x="1982" y="1981"/>
                  </a:cubicBezTo>
                  <a:cubicBezTo>
                    <a:pt x="713" y="3248"/>
                    <a:pt x="0" y="4968"/>
                    <a:pt x="0" y="6761"/>
                  </a:cubicBezTo>
                  <a:cubicBezTo>
                    <a:pt x="0" y="8555"/>
                    <a:pt x="713" y="10274"/>
                    <a:pt x="1982" y="11543"/>
                  </a:cubicBezTo>
                  <a:cubicBezTo>
                    <a:pt x="3249" y="12810"/>
                    <a:pt x="4969" y="13523"/>
                    <a:pt x="6762" y="13523"/>
                  </a:cubicBezTo>
                  <a:cubicBezTo>
                    <a:pt x="8555" y="13523"/>
                    <a:pt x="10275" y="12810"/>
                    <a:pt x="11544" y="11543"/>
                  </a:cubicBezTo>
                  <a:cubicBezTo>
                    <a:pt x="12811" y="10274"/>
                    <a:pt x="13524" y="8555"/>
                    <a:pt x="13524" y="6761"/>
                  </a:cubicBezTo>
                  <a:cubicBezTo>
                    <a:pt x="13524" y="4968"/>
                    <a:pt x="12811" y="3248"/>
                    <a:pt x="11544" y="1981"/>
                  </a:cubicBezTo>
                  <a:cubicBezTo>
                    <a:pt x="10275" y="712"/>
                    <a:pt x="8555" y="1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3"/>
            <p:cNvSpPr/>
            <p:nvPr/>
          </p:nvSpPr>
          <p:spPr>
            <a:xfrm rot="231043">
              <a:off x="8410818" y="644246"/>
              <a:ext cx="92150" cy="92202"/>
            </a:xfrm>
            <a:custGeom>
              <a:avLst/>
              <a:gdLst/>
              <a:ahLst/>
              <a:cxnLst/>
              <a:rect l="l" t="t" r="r" b="b"/>
              <a:pathLst>
                <a:path w="1799" h="1800" extrusionOk="0">
                  <a:moveTo>
                    <a:pt x="900" y="1"/>
                  </a:moveTo>
                  <a:cubicBezTo>
                    <a:pt x="403" y="1"/>
                    <a:pt x="0" y="403"/>
                    <a:pt x="0" y="899"/>
                  </a:cubicBezTo>
                  <a:cubicBezTo>
                    <a:pt x="0" y="1396"/>
                    <a:pt x="403" y="1799"/>
                    <a:pt x="900" y="1799"/>
                  </a:cubicBezTo>
                  <a:cubicBezTo>
                    <a:pt x="1397" y="1799"/>
                    <a:pt x="1799" y="1396"/>
                    <a:pt x="1799" y="899"/>
                  </a:cubicBezTo>
                  <a:cubicBezTo>
                    <a:pt x="1799" y="403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3"/>
            <p:cNvSpPr/>
            <p:nvPr/>
          </p:nvSpPr>
          <p:spPr>
            <a:xfrm rot="231043">
              <a:off x="8430766" y="347932"/>
              <a:ext cx="92150" cy="92150"/>
            </a:xfrm>
            <a:custGeom>
              <a:avLst/>
              <a:gdLst/>
              <a:ahLst/>
              <a:cxnLst/>
              <a:rect l="l" t="t" r="r" b="b"/>
              <a:pathLst>
                <a:path w="1799" h="1799" extrusionOk="0">
                  <a:moveTo>
                    <a:pt x="900" y="0"/>
                  </a:moveTo>
                  <a:cubicBezTo>
                    <a:pt x="403" y="0"/>
                    <a:pt x="0" y="402"/>
                    <a:pt x="0" y="899"/>
                  </a:cubicBezTo>
                  <a:cubicBezTo>
                    <a:pt x="0" y="1396"/>
                    <a:pt x="403" y="1799"/>
                    <a:pt x="900" y="1799"/>
                  </a:cubicBezTo>
                  <a:cubicBezTo>
                    <a:pt x="1397" y="1799"/>
                    <a:pt x="1799" y="1396"/>
                    <a:pt x="1799" y="899"/>
                  </a:cubicBezTo>
                  <a:cubicBezTo>
                    <a:pt x="1799" y="402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3"/>
            <p:cNvSpPr/>
            <p:nvPr/>
          </p:nvSpPr>
          <p:spPr>
            <a:xfrm rot="231043">
              <a:off x="8172762" y="476469"/>
              <a:ext cx="92202" cy="92253"/>
            </a:xfrm>
            <a:custGeom>
              <a:avLst/>
              <a:gdLst/>
              <a:ahLst/>
              <a:cxnLst/>
              <a:rect l="l" t="t" r="r" b="b"/>
              <a:pathLst>
                <a:path w="1800" h="1801" extrusionOk="0">
                  <a:moveTo>
                    <a:pt x="900" y="1"/>
                  </a:moveTo>
                  <a:cubicBezTo>
                    <a:pt x="404" y="1"/>
                    <a:pt x="1" y="403"/>
                    <a:pt x="1" y="900"/>
                  </a:cubicBezTo>
                  <a:cubicBezTo>
                    <a:pt x="1" y="1397"/>
                    <a:pt x="404" y="1800"/>
                    <a:pt x="900" y="1800"/>
                  </a:cubicBezTo>
                  <a:cubicBezTo>
                    <a:pt x="1397" y="1800"/>
                    <a:pt x="1799" y="1397"/>
                    <a:pt x="1799" y="900"/>
                  </a:cubicBezTo>
                  <a:cubicBezTo>
                    <a:pt x="1799" y="403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3"/>
            <p:cNvSpPr/>
            <p:nvPr/>
          </p:nvSpPr>
          <p:spPr>
            <a:xfrm rot="231043">
              <a:off x="8193213" y="373505"/>
              <a:ext cx="280703" cy="319223"/>
            </a:xfrm>
            <a:custGeom>
              <a:avLst/>
              <a:gdLst/>
              <a:ahLst/>
              <a:cxnLst/>
              <a:rect l="l" t="t" r="r" b="b"/>
              <a:pathLst>
                <a:path w="5480" h="6232" extrusionOk="0">
                  <a:moveTo>
                    <a:pt x="5221" y="0"/>
                  </a:moveTo>
                  <a:lnTo>
                    <a:pt x="0" y="3057"/>
                  </a:lnTo>
                  <a:lnTo>
                    <a:pt x="5218" y="6232"/>
                  </a:lnTo>
                  <a:lnTo>
                    <a:pt x="5480" y="5802"/>
                  </a:lnTo>
                  <a:lnTo>
                    <a:pt x="984" y="3066"/>
                  </a:lnTo>
                  <a:lnTo>
                    <a:pt x="5476" y="436"/>
                  </a:lnTo>
                  <a:lnTo>
                    <a:pt x="5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23"/>
          <p:cNvGrpSpPr/>
          <p:nvPr/>
        </p:nvGrpSpPr>
        <p:grpSpPr>
          <a:xfrm>
            <a:off x="139820" y="1303927"/>
            <a:ext cx="919512" cy="919432"/>
            <a:chOff x="7521650" y="3701813"/>
            <a:chExt cx="798118" cy="798118"/>
          </a:xfrm>
        </p:grpSpPr>
        <p:sp>
          <p:nvSpPr>
            <p:cNvPr id="1022" name="Google Shape;1022;p23"/>
            <p:cNvSpPr/>
            <p:nvPr/>
          </p:nvSpPr>
          <p:spPr>
            <a:xfrm>
              <a:off x="7521650" y="3701813"/>
              <a:ext cx="798118" cy="798118"/>
            </a:xfrm>
            <a:custGeom>
              <a:avLst/>
              <a:gdLst/>
              <a:ahLst/>
              <a:cxnLst/>
              <a:rect l="l" t="t" r="r" b="b"/>
              <a:pathLst>
                <a:path w="20124" h="20124" extrusionOk="0">
                  <a:moveTo>
                    <a:pt x="7489" y="1"/>
                  </a:moveTo>
                  <a:lnTo>
                    <a:pt x="7489" y="3076"/>
                  </a:lnTo>
                  <a:cubicBezTo>
                    <a:pt x="7303" y="3144"/>
                    <a:pt x="7121" y="3220"/>
                    <a:pt x="6941" y="3303"/>
                  </a:cubicBezTo>
                  <a:lnTo>
                    <a:pt x="4766" y="1129"/>
                  </a:lnTo>
                  <a:lnTo>
                    <a:pt x="1128" y="4767"/>
                  </a:lnTo>
                  <a:lnTo>
                    <a:pt x="3303" y="6941"/>
                  </a:lnTo>
                  <a:cubicBezTo>
                    <a:pt x="3220" y="7120"/>
                    <a:pt x="3143" y="7304"/>
                    <a:pt x="3075" y="7490"/>
                  </a:cubicBezTo>
                  <a:lnTo>
                    <a:pt x="0" y="7490"/>
                  </a:lnTo>
                  <a:lnTo>
                    <a:pt x="0" y="12635"/>
                  </a:lnTo>
                  <a:lnTo>
                    <a:pt x="3075" y="12635"/>
                  </a:lnTo>
                  <a:cubicBezTo>
                    <a:pt x="3143" y="12821"/>
                    <a:pt x="3221" y="13003"/>
                    <a:pt x="3303" y="13183"/>
                  </a:cubicBezTo>
                  <a:lnTo>
                    <a:pt x="1128" y="15358"/>
                  </a:lnTo>
                  <a:lnTo>
                    <a:pt x="4766" y="18996"/>
                  </a:lnTo>
                  <a:lnTo>
                    <a:pt x="6941" y="16820"/>
                  </a:lnTo>
                  <a:cubicBezTo>
                    <a:pt x="7121" y="16903"/>
                    <a:pt x="7303" y="16980"/>
                    <a:pt x="7489" y="17049"/>
                  </a:cubicBezTo>
                  <a:lnTo>
                    <a:pt x="7489" y="20124"/>
                  </a:lnTo>
                  <a:lnTo>
                    <a:pt x="12634" y="20124"/>
                  </a:lnTo>
                  <a:lnTo>
                    <a:pt x="12634" y="17049"/>
                  </a:lnTo>
                  <a:cubicBezTo>
                    <a:pt x="12820" y="16980"/>
                    <a:pt x="13004" y="16904"/>
                    <a:pt x="13183" y="16820"/>
                  </a:cubicBezTo>
                  <a:lnTo>
                    <a:pt x="15357" y="18996"/>
                  </a:lnTo>
                  <a:lnTo>
                    <a:pt x="18995" y="15358"/>
                  </a:lnTo>
                  <a:lnTo>
                    <a:pt x="16821" y="13183"/>
                  </a:lnTo>
                  <a:cubicBezTo>
                    <a:pt x="16904" y="13004"/>
                    <a:pt x="16980" y="12821"/>
                    <a:pt x="17048" y="12635"/>
                  </a:cubicBezTo>
                  <a:lnTo>
                    <a:pt x="20123" y="12635"/>
                  </a:lnTo>
                  <a:lnTo>
                    <a:pt x="20123" y="7490"/>
                  </a:lnTo>
                  <a:lnTo>
                    <a:pt x="17049" y="7490"/>
                  </a:lnTo>
                  <a:cubicBezTo>
                    <a:pt x="16980" y="7304"/>
                    <a:pt x="16904" y="7120"/>
                    <a:pt x="16821" y="6941"/>
                  </a:cubicBezTo>
                  <a:lnTo>
                    <a:pt x="18995" y="4767"/>
                  </a:lnTo>
                  <a:lnTo>
                    <a:pt x="15357" y="1129"/>
                  </a:lnTo>
                  <a:lnTo>
                    <a:pt x="13183" y="3303"/>
                  </a:lnTo>
                  <a:cubicBezTo>
                    <a:pt x="13004" y="3220"/>
                    <a:pt x="12821" y="3144"/>
                    <a:pt x="12634" y="3076"/>
                  </a:cubicBezTo>
                  <a:lnTo>
                    <a:pt x="126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3"/>
            <p:cNvSpPr/>
            <p:nvPr/>
          </p:nvSpPr>
          <p:spPr>
            <a:xfrm>
              <a:off x="7674144" y="3854346"/>
              <a:ext cx="493093" cy="493093"/>
            </a:xfrm>
            <a:custGeom>
              <a:avLst/>
              <a:gdLst/>
              <a:ahLst/>
              <a:cxnLst/>
              <a:rect l="l" t="t" r="r" b="b"/>
              <a:pathLst>
                <a:path w="12433" h="12433" extrusionOk="0">
                  <a:moveTo>
                    <a:pt x="6217" y="0"/>
                  </a:moveTo>
                  <a:cubicBezTo>
                    <a:pt x="4568" y="0"/>
                    <a:pt x="2987" y="655"/>
                    <a:pt x="1822" y="1820"/>
                  </a:cubicBezTo>
                  <a:cubicBezTo>
                    <a:pt x="656" y="2987"/>
                    <a:pt x="1" y="4567"/>
                    <a:pt x="1" y="6216"/>
                  </a:cubicBezTo>
                  <a:cubicBezTo>
                    <a:pt x="1" y="7865"/>
                    <a:pt x="656" y="9446"/>
                    <a:pt x="1822" y="10612"/>
                  </a:cubicBezTo>
                  <a:cubicBezTo>
                    <a:pt x="2987" y="11777"/>
                    <a:pt x="4568" y="12432"/>
                    <a:pt x="6217" y="12432"/>
                  </a:cubicBezTo>
                  <a:cubicBezTo>
                    <a:pt x="7865" y="12432"/>
                    <a:pt x="9447" y="11777"/>
                    <a:pt x="10613" y="10612"/>
                  </a:cubicBezTo>
                  <a:cubicBezTo>
                    <a:pt x="11778" y="9446"/>
                    <a:pt x="12433" y="7865"/>
                    <a:pt x="12433" y="6216"/>
                  </a:cubicBezTo>
                  <a:cubicBezTo>
                    <a:pt x="12433" y="4567"/>
                    <a:pt x="11778" y="2987"/>
                    <a:pt x="10613" y="1820"/>
                  </a:cubicBezTo>
                  <a:cubicBezTo>
                    <a:pt x="9447" y="655"/>
                    <a:pt x="7865" y="0"/>
                    <a:pt x="6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3"/>
            <p:cNvSpPr/>
            <p:nvPr/>
          </p:nvSpPr>
          <p:spPr>
            <a:xfrm>
              <a:off x="7848848" y="4029050"/>
              <a:ext cx="143688" cy="143688"/>
            </a:xfrm>
            <a:custGeom>
              <a:avLst/>
              <a:gdLst/>
              <a:ahLst/>
              <a:cxnLst/>
              <a:rect l="l" t="t" r="r" b="b"/>
              <a:pathLst>
                <a:path w="3623" h="3623" extrusionOk="0">
                  <a:moveTo>
                    <a:pt x="1812" y="0"/>
                  </a:moveTo>
                  <a:cubicBezTo>
                    <a:pt x="812" y="0"/>
                    <a:pt x="1" y="810"/>
                    <a:pt x="1" y="1811"/>
                  </a:cubicBezTo>
                  <a:cubicBezTo>
                    <a:pt x="1" y="2811"/>
                    <a:pt x="812" y="3622"/>
                    <a:pt x="1812" y="3622"/>
                  </a:cubicBezTo>
                  <a:cubicBezTo>
                    <a:pt x="2813" y="3622"/>
                    <a:pt x="3623" y="2811"/>
                    <a:pt x="3623" y="1811"/>
                  </a:cubicBezTo>
                  <a:cubicBezTo>
                    <a:pt x="3623" y="810"/>
                    <a:pt x="2813" y="0"/>
                    <a:pt x="1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23"/>
          <p:cNvGrpSpPr/>
          <p:nvPr/>
        </p:nvGrpSpPr>
        <p:grpSpPr>
          <a:xfrm>
            <a:off x="8384145" y="2917977"/>
            <a:ext cx="919512" cy="919432"/>
            <a:chOff x="7521650" y="3701813"/>
            <a:chExt cx="798118" cy="798118"/>
          </a:xfrm>
        </p:grpSpPr>
        <p:sp>
          <p:nvSpPr>
            <p:cNvPr id="1026" name="Google Shape;1026;p23"/>
            <p:cNvSpPr/>
            <p:nvPr/>
          </p:nvSpPr>
          <p:spPr>
            <a:xfrm>
              <a:off x="7521650" y="3701813"/>
              <a:ext cx="798118" cy="798118"/>
            </a:xfrm>
            <a:custGeom>
              <a:avLst/>
              <a:gdLst/>
              <a:ahLst/>
              <a:cxnLst/>
              <a:rect l="l" t="t" r="r" b="b"/>
              <a:pathLst>
                <a:path w="20124" h="20124" extrusionOk="0">
                  <a:moveTo>
                    <a:pt x="7489" y="1"/>
                  </a:moveTo>
                  <a:lnTo>
                    <a:pt x="7489" y="3076"/>
                  </a:lnTo>
                  <a:cubicBezTo>
                    <a:pt x="7303" y="3144"/>
                    <a:pt x="7121" y="3220"/>
                    <a:pt x="6941" y="3303"/>
                  </a:cubicBezTo>
                  <a:lnTo>
                    <a:pt x="4766" y="1129"/>
                  </a:lnTo>
                  <a:lnTo>
                    <a:pt x="1128" y="4767"/>
                  </a:lnTo>
                  <a:lnTo>
                    <a:pt x="3303" y="6941"/>
                  </a:lnTo>
                  <a:cubicBezTo>
                    <a:pt x="3220" y="7120"/>
                    <a:pt x="3143" y="7304"/>
                    <a:pt x="3075" y="7490"/>
                  </a:cubicBezTo>
                  <a:lnTo>
                    <a:pt x="0" y="7490"/>
                  </a:lnTo>
                  <a:lnTo>
                    <a:pt x="0" y="12635"/>
                  </a:lnTo>
                  <a:lnTo>
                    <a:pt x="3075" y="12635"/>
                  </a:lnTo>
                  <a:cubicBezTo>
                    <a:pt x="3143" y="12821"/>
                    <a:pt x="3221" y="13003"/>
                    <a:pt x="3303" y="13183"/>
                  </a:cubicBezTo>
                  <a:lnTo>
                    <a:pt x="1128" y="15358"/>
                  </a:lnTo>
                  <a:lnTo>
                    <a:pt x="4766" y="18996"/>
                  </a:lnTo>
                  <a:lnTo>
                    <a:pt x="6941" y="16820"/>
                  </a:lnTo>
                  <a:cubicBezTo>
                    <a:pt x="7121" y="16903"/>
                    <a:pt x="7303" y="16980"/>
                    <a:pt x="7489" y="17049"/>
                  </a:cubicBezTo>
                  <a:lnTo>
                    <a:pt x="7489" y="20124"/>
                  </a:lnTo>
                  <a:lnTo>
                    <a:pt x="12634" y="20124"/>
                  </a:lnTo>
                  <a:lnTo>
                    <a:pt x="12634" y="17049"/>
                  </a:lnTo>
                  <a:cubicBezTo>
                    <a:pt x="12820" y="16980"/>
                    <a:pt x="13004" y="16904"/>
                    <a:pt x="13183" y="16820"/>
                  </a:cubicBezTo>
                  <a:lnTo>
                    <a:pt x="15357" y="18996"/>
                  </a:lnTo>
                  <a:lnTo>
                    <a:pt x="18995" y="15358"/>
                  </a:lnTo>
                  <a:lnTo>
                    <a:pt x="16821" y="13183"/>
                  </a:lnTo>
                  <a:cubicBezTo>
                    <a:pt x="16904" y="13004"/>
                    <a:pt x="16980" y="12821"/>
                    <a:pt x="17048" y="12635"/>
                  </a:cubicBezTo>
                  <a:lnTo>
                    <a:pt x="20123" y="12635"/>
                  </a:lnTo>
                  <a:lnTo>
                    <a:pt x="20123" y="7490"/>
                  </a:lnTo>
                  <a:lnTo>
                    <a:pt x="17049" y="7490"/>
                  </a:lnTo>
                  <a:cubicBezTo>
                    <a:pt x="16980" y="7304"/>
                    <a:pt x="16904" y="7120"/>
                    <a:pt x="16821" y="6941"/>
                  </a:cubicBezTo>
                  <a:lnTo>
                    <a:pt x="18995" y="4767"/>
                  </a:lnTo>
                  <a:lnTo>
                    <a:pt x="15357" y="1129"/>
                  </a:lnTo>
                  <a:lnTo>
                    <a:pt x="13183" y="3303"/>
                  </a:lnTo>
                  <a:cubicBezTo>
                    <a:pt x="13004" y="3220"/>
                    <a:pt x="12821" y="3144"/>
                    <a:pt x="12634" y="3076"/>
                  </a:cubicBezTo>
                  <a:lnTo>
                    <a:pt x="126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3"/>
            <p:cNvSpPr/>
            <p:nvPr/>
          </p:nvSpPr>
          <p:spPr>
            <a:xfrm>
              <a:off x="7674144" y="3854346"/>
              <a:ext cx="493093" cy="493093"/>
            </a:xfrm>
            <a:custGeom>
              <a:avLst/>
              <a:gdLst/>
              <a:ahLst/>
              <a:cxnLst/>
              <a:rect l="l" t="t" r="r" b="b"/>
              <a:pathLst>
                <a:path w="12433" h="12433" extrusionOk="0">
                  <a:moveTo>
                    <a:pt x="6217" y="0"/>
                  </a:moveTo>
                  <a:cubicBezTo>
                    <a:pt x="4568" y="0"/>
                    <a:pt x="2987" y="655"/>
                    <a:pt x="1822" y="1820"/>
                  </a:cubicBezTo>
                  <a:cubicBezTo>
                    <a:pt x="656" y="2987"/>
                    <a:pt x="1" y="4567"/>
                    <a:pt x="1" y="6216"/>
                  </a:cubicBezTo>
                  <a:cubicBezTo>
                    <a:pt x="1" y="7865"/>
                    <a:pt x="656" y="9446"/>
                    <a:pt x="1822" y="10612"/>
                  </a:cubicBezTo>
                  <a:cubicBezTo>
                    <a:pt x="2987" y="11777"/>
                    <a:pt x="4568" y="12432"/>
                    <a:pt x="6217" y="12432"/>
                  </a:cubicBezTo>
                  <a:cubicBezTo>
                    <a:pt x="7865" y="12432"/>
                    <a:pt x="9447" y="11777"/>
                    <a:pt x="10613" y="10612"/>
                  </a:cubicBezTo>
                  <a:cubicBezTo>
                    <a:pt x="11778" y="9446"/>
                    <a:pt x="12433" y="7865"/>
                    <a:pt x="12433" y="6216"/>
                  </a:cubicBezTo>
                  <a:cubicBezTo>
                    <a:pt x="12433" y="4567"/>
                    <a:pt x="11778" y="2987"/>
                    <a:pt x="10613" y="1820"/>
                  </a:cubicBezTo>
                  <a:cubicBezTo>
                    <a:pt x="9447" y="655"/>
                    <a:pt x="7865" y="0"/>
                    <a:pt x="6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7848848" y="4029050"/>
              <a:ext cx="143688" cy="143688"/>
            </a:xfrm>
            <a:custGeom>
              <a:avLst/>
              <a:gdLst/>
              <a:ahLst/>
              <a:cxnLst/>
              <a:rect l="l" t="t" r="r" b="b"/>
              <a:pathLst>
                <a:path w="3623" h="3623" extrusionOk="0">
                  <a:moveTo>
                    <a:pt x="1812" y="0"/>
                  </a:moveTo>
                  <a:cubicBezTo>
                    <a:pt x="812" y="0"/>
                    <a:pt x="1" y="810"/>
                    <a:pt x="1" y="1811"/>
                  </a:cubicBezTo>
                  <a:cubicBezTo>
                    <a:pt x="1" y="2811"/>
                    <a:pt x="812" y="3622"/>
                    <a:pt x="1812" y="3622"/>
                  </a:cubicBezTo>
                  <a:cubicBezTo>
                    <a:pt x="2813" y="3622"/>
                    <a:pt x="3623" y="2811"/>
                    <a:pt x="3623" y="1811"/>
                  </a:cubicBezTo>
                  <a:cubicBezTo>
                    <a:pt x="3623" y="810"/>
                    <a:pt x="2813" y="0"/>
                    <a:pt x="1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FBFD601-65D7-42AC-9724-B06927C2DBB1}"/>
              </a:ext>
            </a:extLst>
          </p:cNvPr>
          <p:cNvSpPr txBox="1"/>
          <p:nvPr userDrawn="1"/>
        </p:nvSpPr>
        <p:spPr>
          <a:xfrm>
            <a:off x="4262606" y="476542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EB123C-84A7-4E2D-A580-32130F0B7073}" type="slidenum">
              <a:rPr lang="en-US" altLang="ru-RU" sz="1600" smtClean="0">
                <a:solidFill>
                  <a:srgbClr val="002060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pPr/>
              <a:t>‹#›</a:t>
            </a:fld>
            <a:endParaRPr lang="ru-RU" u="none" dirty="0">
              <a:solidFill>
                <a:srgbClr val="002060"/>
              </a:solidFill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49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4"/>
          <p:cNvSpPr/>
          <p:nvPr/>
        </p:nvSpPr>
        <p:spPr>
          <a:xfrm rot="5400000" flipH="1">
            <a:off x="-1192675" y="2392574"/>
            <a:ext cx="3233387" cy="2602865"/>
          </a:xfrm>
          <a:custGeom>
            <a:avLst/>
            <a:gdLst/>
            <a:ahLst/>
            <a:cxnLst/>
            <a:rect l="l" t="t" r="r" b="b"/>
            <a:pathLst>
              <a:path w="74173" h="59709" extrusionOk="0">
                <a:moveTo>
                  <a:pt x="0" y="0"/>
                </a:moveTo>
                <a:lnTo>
                  <a:pt x="1590" y="59708"/>
                </a:lnTo>
                <a:lnTo>
                  <a:pt x="74172" y="59708"/>
                </a:lnTo>
                <a:cubicBezTo>
                  <a:pt x="73707" y="56008"/>
                  <a:pt x="72849" y="51826"/>
                  <a:pt x="69709" y="49813"/>
                </a:cubicBezTo>
                <a:cubicBezTo>
                  <a:pt x="64964" y="46770"/>
                  <a:pt x="57566" y="50474"/>
                  <a:pt x="54172" y="44907"/>
                </a:cubicBezTo>
                <a:cubicBezTo>
                  <a:pt x="51756" y="40945"/>
                  <a:pt x="54001" y="36390"/>
                  <a:pt x="52765" y="32216"/>
                </a:cubicBezTo>
                <a:cubicBezTo>
                  <a:pt x="51739" y="28749"/>
                  <a:pt x="48500" y="26583"/>
                  <a:pt x="45272" y="25697"/>
                </a:cubicBezTo>
                <a:cubicBezTo>
                  <a:pt x="39033" y="23984"/>
                  <a:pt x="32351" y="25610"/>
                  <a:pt x="26133" y="23585"/>
                </a:cubicBezTo>
                <a:cubicBezTo>
                  <a:pt x="14777" y="19887"/>
                  <a:pt x="7016" y="9664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24"/>
          <p:cNvSpPr/>
          <p:nvPr/>
        </p:nvSpPr>
        <p:spPr>
          <a:xfrm rot="5400000" flipH="1">
            <a:off x="-1371748" y="2710990"/>
            <a:ext cx="3233430" cy="2602865"/>
          </a:xfrm>
          <a:custGeom>
            <a:avLst/>
            <a:gdLst/>
            <a:ahLst/>
            <a:cxnLst/>
            <a:rect l="l" t="t" r="r" b="b"/>
            <a:pathLst>
              <a:path w="74174" h="59709" fill="none" extrusionOk="0">
                <a:moveTo>
                  <a:pt x="1" y="0"/>
                </a:moveTo>
                <a:cubicBezTo>
                  <a:pt x="7017" y="9663"/>
                  <a:pt x="14778" y="19886"/>
                  <a:pt x="26133" y="23585"/>
                </a:cubicBezTo>
                <a:cubicBezTo>
                  <a:pt x="32351" y="25611"/>
                  <a:pt x="39034" y="23984"/>
                  <a:pt x="45272" y="25696"/>
                </a:cubicBezTo>
                <a:cubicBezTo>
                  <a:pt x="48501" y="26582"/>
                  <a:pt x="51739" y="28748"/>
                  <a:pt x="52766" y="32216"/>
                </a:cubicBezTo>
                <a:cubicBezTo>
                  <a:pt x="54001" y="36390"/>
                  <a:pt x="51757" y="40946"/>
                  <a:pt x="54173" y="44907"/>
                </a:cubicBezTo>
                <a:cubicBezTo>
                  <a:pt x="57567" y="50474"/>
                  <a:pt x="64964" y="46770"/>
                  <a:pt x="69710" y="49813"/>
                </a:cubicBezTo>
                <a:cubicBezTo>
                  <a:pt x="72850" y="51827"/>
                  <a:pt x="73706" y="56008"/>
                  <a:pt x="74173" y="59709"/>
                </a:cubicBezTo>
                <a:lnTo>
                  <a:pt x="1590" y="59709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24"/>
          <p:cNvSpPr/>
          <p:nvPr/>
        </p:nvSpPr>
        <p:spPr>
          <a:xfrm rot="9662144">
            <a:off x="7642312" y="-826189"/>
            <a:ext cx="3067665" cy="3433378"/>
          </a:xfrm>
          <a:custGeom>
            <a:avLst/>
            <a:gdLst/>
            <a:ahLst/>
            <a:cxnLst/>
            <a:rect l="l" t="t" r="r" b="b"/>
            <a:pathLst>
              <a:path w="50631" h="56667" extrusionOk="0">
                <a:moveTo>
                  <a:pt x="1" y="1"/>
                </a:moveTo>
                <a:lnTo>
                  <a:pt x="1406" y="56667"/>
                </a:lnTo>
                <a:lnTo>
                  <a:pt x="50114" y="56667"/>
                </a:lnTo>
                <a:cubicBezTo>
                  <a:pt x="50485" y="52223"/>
                  <a:pt x="50631" y="47087"/>
                  <a:pt x="47355" y="44059"/>
                </a:cubicBezTo>
                <a:cubicBezTo>
                  <a:pt x="44737" y="41639"/>
                  <a:pt x="40663" y="41344"/>
                  <a:pt x="38045" y="38925"/>
                </a:cubicBezTo>
                <a:cubicBezTo>
                  <a:pt x="35640" y="36702"/>
                  <a:pt x="34982" y="33131"/>
                  <a:pt x="35221" y="29865"/>
                </a:cubicBezTo>
                <a:cubicBezTo>
                  <a:pt x="35460" y="26601"/>
                  <a:pt x="36450" y="23432"/>
                  <a:pt x="36777" y="20176"/>
                </a:cubicBezTo>
                <a:cubicBezTo>
                  <a:pt x="37105" y="16918"/>
                  <a:pt x="36652" y="13350"/>
                  <a:pt x="34436" y="10941"/>
                </a:cubicBezTo>
                <a:cubicBezTo>
                  <a:pt x="32324" y="8645"/>
                  <a:pt x="29075" y="7885"/>
                  <a:pt x="25901" y="7885"/>
                </a:cubicBezTo>
                <a:cubicBezTo>
                  <a:pt x="25344" y="7885"/>
                  <a:pt x="24789" y="7909"/>
                  <a:pt x="24244" y="7951"/>
                </a:cubicBezTo>
                <a:cubicBezTo>
                  <a:pt x="21025" y="8203"/>
                  <a:pt x="17830" y="8987"/>
                  <a:pt x="14617" y="8987"/>
                </a:cubicBezTo>
                <a:cubicBezTo>
                  <a:pt x="14180" y="8987"/>
                  <a:pt x="13743" y="8972"/>
                  <a:pt x="13306" y="8940"/>
                </a:cubicBezTo>
                <a:cubicBezTo>
                  <a:pt x="7731" y="8529"/>
                  <a:pt x="2489" y="500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24"/>
          <p:cNvSpPr/>
          <p:nvPr/>
        </p:nvSpPr>
        <p:spPr>
          <a:xfrm rot="9662144">
            <a:off x="7444513" y="-923416"/>
            <a:ext cx="3067665" cy="3433499"/>
          </a:xfrm>
          <a:custGeom>
            <a:avLst/>
            <a:gdLst/>
            <a:ahLst/>
            <a:cxnLst/>
            <a:rect l="l" t="t" r="r" b="b"/>
            <a:pathLst>
              <a:path w="50631" h="56669" fill="none" extrusionOk="0">
                <a:moveTo>
                  <a:pt x="0" y="1"/>
                </a:moveTo>
                <a:cubicBezTo>
                  <a:pt x="2488" y="5007"/>
                  <a:pt x="7731" y="8531"/>
                  <a:pt x="13306" y="8942"/>
                </a:cubicBezTo>
                <a:cubicBezTo>
                  <a:pt x="16963" y="9211"/>
                  <a:pt x="20588" y="8237"/>
                  <a:pt x="24243" y="7952"/>
                </a:cubicBezTo>
                <a:cubicBezTo>
                  <a:pt x="27900" y="7666"/>
                  <a:pt x="31953" y="8243"/>
                  <a:pt x="34437" y="10942"/>
                </a:cubicBezTo>
                <a:cubicBezTo>
                  <a:pt x="36653" y="13351"/>
                  <a:pt x="37105" y="16919"/>
                  <a:pt x="36777" y="20176"/>
                </a:cubicBezTo>
                <a:cubicBezTo>
                  <a:pt x="36449" y="23432"/>
                  <a:pt x="35460" y="26602"/>
                  <a:pt x="35221" y="29866"/>
                </a:cubicBezTo>
                <a:cubicBezTo>
                  <a:pt x="34981" y="33131"/>
                  <a:pt x="35640" y="36703"/>
                  <a:pt x="38044" y="38925"/>
                </a:cubicBezTo>
                <a:cubicBezTo>
                  <a:pt x="40662" y="41346"/>
                  <a:pt x="44737" y="41640"/>
                  <a:pt x="47355" y="44061"/>
                </a:cubicBezTo>
                <a:cubicBezTo>
                  <a:pt x="50631" y="47087"/>
                  <a:pt x="50484" y="52224"/>
                  <a:pt x="50113" y="56668"/>
                </a:cubicBezTo>
                <a:lnTo>
                  <a:pt x="1406" y="56668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4" name="Google Shape;1034;p24"/>
          <p:cNvGrpSpPr/>
          <p:nvPr/>
        </p:nvGrpSpPr>
        <p:grpSpPr>
          <a:xfrm>
            <a:off x="-296730" y="-189823"/>
            <a:ext cx="919512" cy="919432"/>
            <a:chOff x="7521650" y="3701813"/>
            <a:chExt cx="798118" cy="798118"/>
          </a:xfrm>
        </p:grpSpPr>
        <p:sp>
          <p:nvSpPr>
            <p:cNvPr id="1035" name="Google Shape;1035;p24"/>
            <p:cNvSpPr/>
            <p:nvPr/>
          </p:nvSpPr>
          <p:spPr>
            <a:xfrm>
              <a:off x="7521650" y="3701813"/>
              <a:ext cx="798118" cy="798118"/>
            </a:xfrm>
            <a:custGeom>
              <a:avLst/>
              <a:gdLst/>
              <a:ahLst/>
              <a:cxnLst/>
              <a:rect l="l" t="t" r="r" b="b"/>
              <a:pathLst>
                <a:path w="20124" h="20124" extrusionOk="0">
                  <a:moveTo>
                    <a:pt x="7489" y="1"/>
                  </a:moveTo>
                  <a:lnTo>
                    <a:pt x="7489" y="3076"/>
                  </a:lnTo>
                  <a:cubicBezTo>
                    <a:pt x="7303" y="3144"/>
                    <a:pt x="7121" y="3220"/>
                    <a:pt x="6941" y="3303"/>
                  </a:cubicBezTo>
                  <a:lnTo>
                    <a:pt x="4766" y="1129"/>
                  </a:lnTo>
                  <a:lnTo>
                    <a:pt x="1128" y="4767"/>
                  </a:lnTo>
                  <a:lnTo>
                    <a:pt x="3303" y="6941"/>
                  </a:lnTo>
                  <a:cubicBezTo>
                    <a:pt x="3220" y="7120"/>
                    <a:pt x="3143" y="7304"/>
                    <a:pt x="3075" y="7490"/>
                  </a:cubicBezTo>
                  <a:lnTo>
                    <a:pt x="0" y="7490"/>
                  </a:lnTo>
                  <a:lnTo>
                    <a:pt x="0" y="12635"/>
                  </a:lnTo>
                  <a:lnTo>
                    <a:pt x="3075" y="12635"/>
                  </a:lnTo>
                  <a:cubicBezTo>
                    <a:pt x="3143" y="12821"/>
                    <a:pt x="3221" y="13003"/>
                    <a:pt x="3303" y="13183"/>
                  </a:cubicBezTo>
                  <a:lnTo>
                    <a:pt x="1128" y="15358"/>
                  </a:lnTo>
                  <a:lnTo>
                    <a:pt x="4766" y="18996"/>
                  </a:lnTo>
                  <a:lnTo>
                    <a:pt x="6941" y="16820"/>
                  </a:lnTo>
                  <a:cubicBezTo>
                    <a:pt x="7121" y="16903"/>
                    <a:pt x="7303" y="16980"/>
                    <a:pt x="7489" y="17049"/>
                  </a:cubicBezTo>
                  <a:lnTo>
                    <a:pt x="7489" y="20124"/>
                  </a:lnTo>
                  <a:lnTo>
                    <a:pt x="12634" y="20124"/>
                  </a:lnTo>
                  <a:lnTo>
                    <a:pt x="12634" y="17049"/>
                  </a:lnTo>
                  <a:cubicBezTo>
                    <a:pt x="12820" y="16980"/>
                    <a:pt x="13004" y="16904"/>
                    <a:pt x="13183" y="16820"/>
                  </a:cubicBezTo>
                  <a:lnTo>
                    <a:pt x="15357" y="18996"/>
                  </a:lnTo>
                  <a:lnTo>
                    <a:pt x="18995" y="15358"/>
                  </a:lnTo>
                  <a:lnTo>
                    <a:pt x="16821" y="13183"/>
                  </a:lnTo>
                  <a:cubicBezTo>
                    <a:pt x="16904" y="13004"/>
                    <a:pt x="16980" y="12821"/>
                    <a:pt x="17048" y="12635"/>
                  </a:cubicBezTo>
                  <a:lnTo>
                    <a:pt x="20123" y="12635"/>
                  </a:lnTo>
                  <a:lnTo>
                    <a:pt x="20123" y="7490"/>
                  </a:lnTo>
                  <a:lnTo>
                    <a:pt x="17049" y="7490"/>
                  </a:lnTo>
                  <a:cubicBezTo>
                    <a:pt x="16980" y="7304"/>
                    <a:pt x="16904" y="7120"/>
                    <a:pt x="16821" y="6941"/>
                  </a:cubicBezTo>
                  <a:lnTo>
                    <a:pt x="18995" y="4767"/>
                  </a:lnTo>
                  <a:lnTo>
                    <a:pt x="15357" y="1129"/>
                  </a:lnTo>
                  <a:lnTo>
                    <a:pt x="13183" y="3303"/>
                  </a:lnTo>
                  <a:cubicBezTo>
                    <a:pt x="13004" y="3220"/>
                    <a:pt x="12821" y="3144"/>
                    <a:pt x="12634" y="3076"/>
                  </a:cubicBezTo>
                  <a:lnTo>
                    <a:pt x="126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7674144" y="3854346"/>
              <a:ext cx="493093" cy="493093"/>
            </a:xfrm>
            <a:custGeom>
              <a:avLst/>
              <a:gdLst/>
              <a:ahLst/>
              <a:cxnLst/>
              <a:rect l="l" t="t" r="r" b="b"/>
              <a:pathLst>
                <a:path w="12433" h="12433" extrusionOk="0">
                  <a:moveTo>
                    <a:pt x="6217" y="0"/>
                  </a:moveTo>
                  <a:cubicBezTo>
                    <a:pt x="4568" y="0"/>
                    <a:pt x="2987" y="655"/>
                    <a:pt x="1822" y="1820"/>
                  </a:cubicBezTo>
                  <a:cubicBezTo>
                    <a:pt x="656" y="2987"/>
                    <a:pt x="1" y="4567"/>
                    <a:pt x="1" y="6216"/>
                  </a:cubicBezTo>
                  <a:cubicBezTo>
                    <a:pt x="1" y="7865"/>
                    <a:pt x="656" y="9446"/>
                    <a:pt x="1822" y="10612"/>
                  </a:cubicBezTo>
                  <a:cubicBezTo>
                    <a:pt x="2987" y="11777"/>
                    <a:pt x="4568" y="12432"/>
                    <a:pt x="6217" y="12432"/>
                  </a:cubicBezTo>
                  <a:cubicBezTo>
                    <a:pt x="7865" y="12432"/>
                    <a:pt x="9447" y="11777"/>
                    <a:pt x="10613" y="10612"/>
                  </a:cubicBezTo>
                  <a:cubicBezTo>
                    <a:pt x="11778" y="9446"/>
                    <a:pt x="12433" y="7865"/>
                    <a:pt x="12433" y="6216"/>
                  </a:cubicBezTo>
                  <a:cubicBezTo>
                    <a:pt x="12433" y="4567"/>
                    <a:pt x="11778" y="2987"/>
                    <a:pt x="10613" y="1820"/>
                  </a:cubicBezTo>
                  <a:cubicBezTo>
                    <a:pt x="9447" y="655"/>
                    <a:pt x="7865" y="0"/>
                    <a:pt x="6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7848848" y="4029050"/>
              <a:ext cx="143688" cy="143688"/>
            </a:xfrm>
            <a:custGeom>
              <a:avLst/>
              <a:gdLst/>
              <a:ahLst/>
              <a:cxnLst/>
              <a:rect l="l" t="t" r="r" b="b"/>
              <a:pathLst>
                <a:path w="3623" h="3623" extrusionOk="0">
                  <a:moveTo>
                    <a:pt x="1812" y="0"/>
                  </a:moveTo>
                  <a:cubicBezTo>
                    <a:pt x="812" y="0"/>
                    <a:pt x="1" y="810"/>
                    <a:pt x="1" y="1811"/>
                  </a:cubicBezTo>
                  <a:cubicBezTo>
                    <a:pt x="1" y="2811"/>
                    <a:pt x="812" y="3622"/>
                    <a:pt x="1812" y="3622"/>
                  </a:cubicBezTo>
                  <a:cubicBezTo>
                    <a:pt x="2813" y="3622"/>
                    <a:pt x="3623" y="2811"/>
                    <a:pt x="3623" y="1811"/>
                  </a:cubicBezTo>
                  <a:cubicBezTo>
                    <a:pt x="3623" y="810"/>
                    <a:pt x="2813" y="0"/>
                    <a:pt x="1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24"/>
          <p:cNvGrpSpPr/>
          <p:nvPr/>
        </p:nvGrpSpPr>
        <p:grpSpPr>
          <a:xfrm>
            <a:off x="8249525" y="4262299"/>
            <a:ext cx="692400" cy="692400"/>
            <a:chOff x="830143" y="3583770"/>
            <a:chExt cx="849987" cy="849987"/>
          </a:xfrm>
        </p:grpSpPr>
        <p:sp>
          <p:nvSpPr>
            <p:cNvPr id="1039" name="Google Shape;1039;p24"/>
            <p:cNvSpPr/>
            <p:nvPr/>
          </p:nvSpPr>
          <p:spPr>
            <a:xfrm>
              <a:off x="830143" y="3583770"/>
              <a:ext cx="849987" cy="849987"/>
            </a:xfrm>
            <a:custGeom>
              <a:avLst/>
              <a:gdLst/>
              <a:ahLst/>
              <a:cxnLst/>
              <a:rect l="l" t="t" r="r" b="b"/>
              <a:pathLst>
                <a:path w="17117" h="17117" extrusionOk="0">
                  <a:moveTo>
                    <a:pt x="8558" y="1"/>
                  </a:moveTo>
                  <a:cubicBezTo>
                    <a:pt x="6289" y="1"/>
                    <a:pt x="4113" y="903"/>
                    <a:pt x="2507" y="2507"/>
                  </a:cubicBezTo>
                  <a:cubicBezTo>
                    <a:pt x="902" y="4113"/>
                    <a:pt x="0" y="6289"/>
                    <a:pt x="0" y="8559"/>
                  </a:cubicBezTo>
                  <a:cubicBezTo>
                    <a:pt x="0" y="10829"/>
                    <a:pt x="902" y="13005"/>
                    <a:pt x="2507" y="14610"/>
                  </a:cubicBezTo>
                  <a:cubicBezTo>
                    <a:pt x="4113" y="16215"/>
                    <a:pt x="6289" y="17116"/>
                    <a:pt x="8558" y="17116"/>
                  </a:cubicBezTo>
                  <a:cubicBezTo>
                    <a:pt x="10829" y="17116"/>
                    <a:pt x="13005" y="16215"/>
                    <a:pt x="14610" y="14610"/>
                  </a:cubicBezTo>
                  <a:cubicBezTo>
                    <a:pt x="16215" y="13005"/>
                    <a:pt x="17116" y="10829"/>
                    <a:pt x="17116" y="8559"/>
                  </a:cubicBezTo>
                  <a:cubicBezTo>
                    <a:pt x="17116" y="6289"/>
                    <a:pt x="16215" y="4113"/>
                    <a:pt x="14610" y="2507"/>
                  </a:cubicBezTo>
                  <a:cubicBezTo>
                    <a:pt x="13005" y="903"/>
                    <a:pt x="10829" y="1"/>
                    <a:pt x="8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1074375" y="3730773"/>
              <a:ext cx="361525" cy="555971"/>
            </a:xfrm>
            <a:custGeom>
              <a:avLst/>
              <a:gdLst/>
              <a:ahLst/>
              <a:cxnLst/>
              <a:rect l="l" t="t" r="r" b="b"/>
              <a:pathLst>
                <a:path w="7280" h="13292" extrusionOk="0">
                  <a:moveTo>
                    <a:pt x="3639" y="1"/>
                  </a:moveTo>
                  <a:lnTo>
                    <a:pt x="0" y="6305"/>
                  </a:lnTo>
                  <a:lnTo>
                    <a:pt x="1984" y="6305"/>
                  </a:lnTo>
                  <a:lnTo>
                    <a:pt x="1984" y="13291"/>
                  </a:lnTo>
                  <a:lnTo>
                    <a:pt x="5229" y="13291"/>
                  </a:lnTo>
                  <a:lnTo>
                    <a:pt x="5229" y="6305"/>
                  </a:lnTo>
                  <a:lnTo>
                    <a:pt x="7279" y="6305"/>
                  </a:lnTo>
                  <a:lnTo>
                    <a:pt x="36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24"/>
          <p:cNvGrpSpPr/>
          <p:nvPr/>
        </p:nvGrpSpPr>
        <p:grpSpPr>
          <a:xfrm>
            <a:off x="7622204" y="4676836"/>
            <a:ext cx="277893" cy="277857"/>
            <a:chOff x="5463700" y="3939975"/>
            <a:chExt cx="194100" cy="194075"/>
          </a:xfrm>
        </p:grpSpPr>
        <p:sp>
          <p:nvSpPr>
            <p:cNvPr id="1042" name="Google Shape;1042;p24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24"/>
          <p:cNvGrpSpPr/>
          <p:nvPr/>
        </p:nvGrpSpPr>
        <p:grpSpPr>
          <a:xfrm>
            <a:off x="8716622" y="3885399"/>
            <a:ext cx="225292" cy="225282"/>
            <a:chOff x="5463700" y="3939975"/>
            <a:chExt cx="194100" cy="194075"/>
          </a:xfrm>
        </p:grpSpPr>
        <p:sp>
          <p:nvSpPr>
            <p:cNvPr id="1051" name="Google Shape;1051;p24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24"/>
          <p:cNvGrpSpPr/>
          <p:nvPr/>
        </p:nvGrpSpPr>
        <p:grpSpPr>
          <a:xfrm>
            <a:off x="110929" y="1137386"/>
            <a:ext cx="277893" cy="277857"/>
            <a:chOff x="5463700" y="3939975"/>
            <a:chExt cx="194100" cy="194075"/>
          </a:xfrm>
        </p:grpSpPr>
        <p:sp>
          <p:nvSpPr>
            <p:cNvPr id="1060" name="Google Shape;1060;p24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24"/>
          <p:cNvGrpSpPr/>
          <p:nvPr/>
        </p:nvGrpSpPr>
        <p:grpSpPr>
          <a:xfrm>
            <a:off x="961672" y="157249"/>
            <a:ext cx="225292" cy="225282"/>
            <a:chOff x="5463700" y="3939975"/>
            <a:chExt cx="194100" cy="194075"/>
          </a:xfrm>
        </p:grpSpPr>
        <p:sp>
          <p:nvSpPr>
            <p:cNvPr id="1069" name="Google Shape;1069;p24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EDC4D26-26CC-4470-A019-0B9336A5209D}"/>
              </a:ext>
            </a:extLst>
          </p:cNvPr>
          <p:cNvSpPr txBox="1"/>
          <p:nvPr userDrawn="1"/>
        </p:nvSpPr>
        <p:spPr>
          <a:xfrm>
            <a:off x="4262606" y="476542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EB123C-84A7-4E2D-A580-32130F0B7073}" type="slidenum">
              <a:rPr lang="en-US" altLang="ru-RU" sz="1600" smtClean="0">
                <a:solidFill>
                  <a:srgbClr val="002060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pPr/>
              <a:t>‹#›</a:t>
            </a:fld>
            <a:endParaRPr lang="ru-RU" u="none" dirty="0">
              <a:solidFill>
                <a:srgbClr val="002060"/>
              </a:solidFill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160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25"/>
          <p:cNvSpPr/>
          <p:nvPr/>
        </p:nvSpPr>
        <p:spPr>
          <a:xfrm rot="-5400000">
            <a:off x="-463404" y="2046521"/>
            <a:ext cx="3712340" cy="3082885"/>
          </a:xfrm>
          <a:custGeom>
            <a:avLst/>
            <a:gdLst/>
            <a:ahLst/>
            <a:cxnLst/>
            <a:rect l="l" t="t" r="r" b="b"/>
            <a:pathLst>
              <a:path w="92364" h="76703" extrusionOk="0">
                <a:moveTo>
                  <a:pt x="1" y="0"/>
                </a:moveTo>
                <a:cubicBezTo>
                  <a:pt x="1" y="0"/>
                  <a:pt x="1619" y="75082"/>
                  <a:pt x="1620" y="75097"/>
                </a:cubicBezTo>
                <a:cubicBezTo>
                  <a:pt x="1647" y="76364"/>
                  <a:pt x="6211" y="76702"/>
                  <a:pt x="8521" y="76702"/>
                </a:cubicBezTo>
                <a:cubicBezTo>
                  <a:pt x="9067" y="76702"/>
                  <a:pt x="9487" y="76683"/>
                  <a:pt x="9692" y="76653"/>
                </a:cubicBezTo>
                <a:cubicBezTo>
                  <a:pt x="12728" y="76209"/>
                  <a:pt x="15615" y="74532"/>
                  <a:pt x="17578" y="72188"/>
                </a:cubicBezTo>
                <a:cubicBezTo>
                  <a:pt x="21961" y="66960"/>
                  <a:pt x="20059" y="60516"/>
                  <a:pt x="20550" y="54335"/>
                </a:cubicBezTo>
                <a:cubicBezTo>
                  <a:pt x="21183" y="46373"/>
                  <a:pt x="27989" y="36878"/>
                  <a:pt x="35875" y="34563"/>
                </a:cubicBezTo>
                <a:cubicBezTo>
                  <a:pt x="36984" y="34237"/>
                  <a:pt x="38016" y="34090"/>
                  <a:pt x="38983" y="34090"/>
                </a:cubicBezTo>
                <a:cubicBezTo>
                  <a:pt x="47839" y="34090"/>
                  <a:pt x="51352" y="46394"/>
                  <a:pt x="60513" y="46394"/>
                </a:cubicBezTo>
                <a:cubicBezTo>
                  <a:pt x="60592" y="46394"/>
                  <a:pt x="60673" y="46393"/>
                  <a:pt x="60753" y="46391"/>
                </a:cubicBezTo>
                <a:cubicBezTo>
                  <a:pt x="71079" y="46151"/>
                  <a:pt x="77179" y="38575"/>
                  <a:pt x="76396" y="28779"/>
                </a:cubicBezTo>
                <a:cubicBezTo>
                  <a:pt x="75886" y="22395"/>
                  <a:pt x="76199" y="16289"/>
                  <a:pt x="79460" y="10636"/>
                </a:cubicBezTo>
                <a:cubicBezTo>
                  <a:pt x="82116" y="6031"/>
                  <a:pt x="86421" y="0"/>
                  <a:pt x="9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25"/>
          <p:cNvSpPr/>
          <p:nvPr/>
        </p:nvSpPr>
        <p:spPr>
          <a:xfrm rot="-5400000">
            <a:off x="-1222097" y="1749980"/>
            <a:ext cx="4250822" cy="3516408"/>
          </a:xfrm>
          <a:custGeom>
            <a:avLst/>
            <a:gdLst/>
            <a:ahLst/>
            <a:cxnLst/>
            <a:rect l="l" t="t" r="r" b="b"/>
            <a:pathLst>
              <a:path w="92364" h="76811" fill="none" extrusionOk="0">
                <a:moveTo>
                  <a:pt x="1618" y="75097"/>
                </a:moveTo>
                <a:cubicBezTo>
                  <a:pt x="1652" y="76663"/>
                  <a:pt x="8619" y="76810"/>
                  <a:pt x="9692" y="76654"/>
                </a:cubicBezTo>
                <a:cubicBezTo>
                  <a:pt x="12728" y="76209"/>
                  <a:pt x="15614" y="74532"/>
                  <a:pt x="17578" y="72189"/>
                </a:cubicBezTo>
                <a:cubicBezTo>
                  <a:pt x="21961" y="66959"/>
                  <a:pt x="20057" y="60516"/>
                  <a:pt x="20550" y="54335"/>
                </a:cubicBezTo>
                <a:cubicBezTo>
                  <a:pt x="21183" y="46373"/>
                  <a:pt x="27988" y="36878"/>
                  <a:pt x="35874" y="34562"/>
                </a:cubicBezTo>
                <a:cubicBezTo>
                  <a:pt x="47226" y="31229"/>
                  <a:pt x="50401" y="46633"/>
                  <a:pt x="60752" y="46391"/>
                </a:cubicBezTo>
                <a:cubicBezTo>
                  <a:pt x="71079" y="46151"/>
                  <a:pt x="77179" y="38575"/>
                  <a:pt x="76396" y="28779"/>
                </a:cubicBezTo>
                <a:cubicBezTo>
                  <a:pt x="75885" y="22395"/>
                  <a:pt x="76198" y="16289"/>
                  <a:pt x="79458" y="10636"/>
                </a:cubicBezTo>
                <a:cubicBezTo>
                  <a:pt x="82115" y="6030"/>
                  <a:pt x="86421" y="0"/>
                  <a:pt x="92363" y="0"/>
                </a:cubicBezTo>
                <a:lnTo>
                  <a:pt x="0" y="0"/>
                </a:lnTo>
                <a:cubicBezTo>
                  <a:pt x="0" y="0"/>
                  <a:pt x="1618" y="75082"/>
                  <a:pt x="1618" y="7509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25"/>
          <p:cNvSpPr/>
          <p:nvPr/>
        </p:nvSpPr>
        <p:spPr>
          <a:xfrm rot="-5570299">
            <a:off x="4606420" y="2350"/>
            <a:ext cx="5894996" cy="3535771"/>
          </a:xfrm>
          <a:custGeom>
            <a:avLst/>
            <a:gdLst/>
            <a:ahLst/>
            <a:cxnLst/>
            <a:rect l="l" t="t" r="r" b="b"/>
            <a:pathLst>
              <a:path w="80693" h="48399" extrusionOk="0">
                <a:moveTo>
                  <a:pt x="79091" y="0"/>
                </a:moveTo>
                <a:cubicBezTo>
                  <a:pt x="72087" y="0"/>
                  <a:pt x="64833" y="3666"/>
                  <a:pt x="62380" y="10179"/>
                </a:cubicBezTo>
                <a:cubicBezTo>
                  <a:pt x="61070" y="13661"/>
                  <a:pt x="61225" y="17493"/>
                  <a:pt x="60905" y="21200"/>
                </a:cubicBezTo>
                <a:cubicBezTo>
                  <a:pt x="60584" y="24907"/>
                  <a:pt x="59594" y="28869"/>
                  <a:pt x="56699" y="31207"/>
                </a:cubicBezTo>
                <a:cubicBezTo>
                  <a:pt x="55404" y="32253"/>
                  <a:pt x="53825" y="32885"/>
                  <a:pt x="52227" y="33350"/>
                </a:cubicBezTo>
                <a:cubicBezTo>
                  <a:pt x="49075" y="34267"/>
                  <a:pt x="45817" y="34574"/>
                  <a:pt x="42532" y="34574"/>
                </a:cubicBezTo>
                <a:cubicBezTo>
                  <a:pt x="39339" y="34574"/>
                  <a:pt x="36120" y="34284"/>
                  <a:pt x="32945" y="33980"/>
                </a:cubicBezTo>
                <a:cubicBezTo>
                  <a:pt x="29555" y="33657"/>
                  <a:pt x="26121" y="33325"/>
                  <a:pt x="22716" y="33325"/>
                </a:cubicBezTo>
                <a:cubicBezTo>
                  <a:pt x="19650" y="33325"/>
                  <a:pt x="16607" y="33594"/>
                  <a:pt x="13643" y="34378"/>
                </a:cubicBezTo>
                <a:cubicBezTo>
                  <a:pt x="7387" y="36035"/>
                  <a:pt x="1450" y="40518"/>
                  <a:pt x="1" y="46826"/>
                </a:cubicBezTo>
                <a:lnTo>
                  <a:pt x="80692" y="48399"/>
                </a:lnTo>
                <a:lnTo>
                  <a:pt x="80692" y="65"/>
                </a:lnTo>
                <a:cubicBezTo>
                  <a:pt x="80161" y="22"/>
                  <a:pt x="79627" y="0"/>
                  <a:pt x="790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25"/>
          <p:cNvSpPr/>
          <p:nvPr/>
        </p:nvSpPr>
        <p:spPr>
          <a:xfrm rot="-5400000">
            <a:off x="4840444" y="309248"/>
            <a:ext cx="5805984" cy="3358476"/>
          </a:xfrm>
          <a:custGeom>
            <a:avLst/>
            <a:gdLst/>
            <a:ahLst/>
            <a:cxnLst/>
            <a:rect l="l" t="t" r="r" b="b"/>
            <a:pathLst>
              <a:path w="79706" h="46106" fill="none" extrusionOk="0">
                <a:moveTo>
                  <a:pt x="1" y="46106"/>
                </a:moveTo>
                <a:cubicBezTo>
                  <a:pt x="1825" y="40339"/>
                  <a:pt x="7452" y="36250"/>
                  <a:pt x="13364" y="34685"/>
                </a:cubicBezTo>
                <a:cubicBezTo>
                  <a:pt x="19620" y="33029"/>
                  <a:pt x="26224" y="33672"/>
                  <a:pt x="32665" y="34287"/>
                </a:cubicBezTo>
                <a:cubicBezTo>
                  <a:pt x="39108" y="34903"/>
                  <a:pt x="45734" y="35463"/>
                  <a:pt x="51947" y="33657"/>
                </a:cubicBezTo>
                <a:cubicBezTo>
                  <a:pt x="53545" y="33193"/>
                  <a:pt x="55124" y="32560"/>
                  <a:pt x="56419" y="31513"/>
                </a:cubicBezTo>
                <a:cubicBezTo>
                  <a:pt x="59315" y="29176"/>
                  <a:pt x="60305" y="25213"/>
                  <a:pt x="60625" y="21506"/>
                </a:cubicBezTo>
                <a:cubicBezTo>
                  <a:pt x="60946" y="17799"/>
                  <a:pt x="60790" y="13968"/>
                  <a:pt x="62102" y="10485"/>
                </a:cubicBezTo>
                <a:cubicBezTo>
                  <a:pt x="64659" y="3695"/>
                  <a:pt x="72434" y="1"/>
                  <a:pt x="79705" y="32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2" name="Google Shape;1082;p25"/>
          <p:cNvGrpSpPr/>
          <p:nvPr/>
        </p:nvGrpSpPr>
        <p:grpSpPr>
          <a:xfrm>
            <a:off x="266422" y="2013253"/>
            <a:ext cx="795525" cy="610461"/>
            <a:chOff x="7130025" y="3629650"/>
            <a:chExt cx="692725" cy="531575"/>
          </a:xfrm>
        </p:grpSpPr>
        <p:sp>
          <p:nvSpPr>
            <p:cNvPr id="1083" name="Google Shape;1083;p25"/>
            <p:cNvSpPr/>
            <p:nvPr/>
          </p:nvSpPr>
          <p:spPr>
            <a:xfrm>
              <a:off x="7130025" y="3629650"/>
              <a:ext cx="692725" cy="531575"/>
            </a:xfrm>
            <a:custGeom>
              <a:avLst/>
              <a:gdLst/>
              <a:ahLst/>
              <a:cxnLst/>
              <a:rect l="l" t="t" r="r" b="b"/>
              <a:pathLst>
                <a:path w="27709" h="21263" extrusionOk="0">
                  <a:moveTo>
                    <a:pt x="1884" y="20177"/>
                  </a:moveTo>
                  <a:cubicBezTo>
                    <a:pt x="1885" y="20177"/>
                    <a:pt x="1885" y="20177"/>
                    <a:pt x="1885" y="20177"/>
                  </a:cubicBezTo>
                  <a:lnTo>
                    <a:pt x="1885" y="20177"/>
                  </a:lnTo>
                  <a:cubicBezTo>
                    <a:pt x="1885" y="20177"/>
                    <a:pt x="1885" y="20177"/>
                    <a:pt x="1884" y="20177"/>
                  </a:cubicBezTo>
                  <a:close/>
                  <a:moveTo>
                    <a:pt x="11764" y="1"/>
                  </a:moveTo>
                  <a:cubicBezTo>
                    <a:pt x="9939" y="1"/>
                    <a:pt x="8135" y="356"/>
                    <a:pt x="6451" y="1217"/>
                  </a:cubicBezTo>
                  <a:cubicBezTo>
                    <a:pt x="2947" y="3009"/>
                    <a:pt x="0" y="6909"/>
                    <a:pt x="3236" y="10438"/>
                  </a:cubicBezTo>
                  <a:cubicBezTo>
                    <a:pt x="5778" y="13212"/>
                    <a:pt x="7729" y="14751"/>
                    <a:pt x="5027" y="18329"/>
                  </a:cubicBezTo>
                  <a:cubicBezTo>
                    <a:pt x="4613" y="18877"/>
                    <a:pt x="3071" y="20211"/>
                    <a:pt x="2124" y="20211"/>
                  </a:cubicBezTo>
                  <a:cubicBezTo>
                    <a:pt x="2039" y="20211"/>
                    <a:pt x="1959" y="20200"/>
                    <a:pt x="1885" y="20177"/>
                  </a:cubicBezTo>
                  <a:lnTo>
                    <a:pt x="1885" y="20177"/>
                  </a:lnTo>
                  <a:cubicBezTo>
                    <a:pt x="4675" y="21044"/>
                    <a:pt x="7967" y="21262"/>
                    <a:pt x="11027" y="21262"/>
                  </a:cubicBezTo>
                  <a:cubicBezTo>
                    <a:pt x="11863" y="21262"/>
                    <a:pt x="12680" y="21246"/>
                    <a:pt x="13466" y="21222"/>
                  </a:cubicBezTo>
                  <a:cubicBezTo>
                    <a:pt x="20188" y="21017"/>
                    <a:pt x="26683" y="18715"/>
                    <a:pt x="27323" y="10964"/>
                  </a:cubicBezTo>
                  <a:cubicBezTo>
                    <a:pt x="27709" y="6284"/>
                    <a:pt x="24048" y="3869"/>
                    <a:pt x="20282" y="2126"/>
                  </a:cubicBezTo>
                  <a:cubicBezTo>
                    <a:pt x="17668" y="916"/>
                    <a:pt x="14690" y="1"/>
                    <a:pt x="11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7279350" y="3740025"/>
              <a:ext cx="316350" cy="111125"/>
            </a:xfrm>
            <a:custGeom>
              <a:avLst/>
              <a:gdLst/>
              <a:ahLst/>
              <a:cxnLst/>
              <a:rect l="l" t="t" r="r" b="b"/>
              <a:pathLst>
                <a:path w="12654" h="4445" extrusionOk="0">
                  <a:moveTo>
                    <a:pt x="463" y="1"/>
                  </a:moveTo>
                  <a:cubicBezTo>
                    <a:pt x="332" y="1"/>
                    <a:pt x="212" y="87"/>
                    <a:pt x="174" y="220"/>
                  </a:cubicBezTo>
                  <a:lnTo>
                    <a:pt x="46" y="665"/>
                  </a:lnTo>
                  <a:cubicBezTo>
                    <a:pt x="1" y="825"/>
                    <a:pt x="94" y="992"/>
                    <a:pt x="254" y="1038"/>
                  </a:cubicBezTo>
                  <a:lnTo>
                    <a:pt x="12108" y="4433"/>
                  </a:lnTo>
                  <a:cubicBezTo>
                    <a:pt x="12135" y="4441"/>
                    <a:pt x="12163" y="4445"/>
                    <a:pt x="12191" y="4445"/>
                  </a:cubicBezTo>
                  <a:cubicBezTo>
                    <a:pt x="12322" y="4445"/>
                    <a:pt x="12442" y="4359"/>
                    <a:pt x="12480" y="4227"/>
                  </a:cubicBezTo>
                  <a:lnTo>
                    <a:pt x="12608" y="3781"/>
                  </a:lnTo>
                  <a:cubicBezTo>
                    <a:pt x="12654" y="3621"/>
                    <a:pt x="12562" y="3454"/>
                    <a:pt x="12402" y="3407"/>
                  </a:cubicBezTo>
                  <a:lnTo>
                    <a:pt x="546" y="12"/>
                  </a:lnTo>
                  <a:cubicBezTo>
                    <a:pt x="519" y="5"/>
                    <a:pt x="491" y="1"/>
                    <a:pt x="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7252750" y="3832950"/>
              <a:ext cx="406475" cy="136925"/>
            </a:xfrm>
            <a:custGeom>
              <a:avLst/>
              <a:gdLst/>
              <a:ahLst/>
              <a:cxnLst/>
              <a:rect l="l" t="t" r="r" b="b"/>
              <a:pathLst>
                <a:path w="16259" h="5477" extrusionOk="0">
                  <a:moveTo>
                    <a:pt x="462" y="1"/>
                  </a:moveTo>
                  <a:cubicBezTo>
                    <a:pt x="331" y="1"/>
                    <a:pt x="211" y="87"/>
                    <a:pt x="174" y="219"/>
                  </a:cubicBezTo>
                  <a:lnTo>
                    <a:pt x="46" y="665"/>
                  </a:lnTo>
                  <a:cubicBezTo>
                    <a:pt x="0" y="825"/>
                    <a:pt x="92" y="992"/>
                    <a:pt x="253" y="1037"/>
                  </a:cubicBezTo>
                  <a:lnTo>
                    <a:pt x="15711" y="5465"/>
                  </a:lnTo>
                  <a:cubicBezTo>
                    <a:pt x="15739" y="5473"/>
                    <a:pt x="15767" y="5477"/>
                    <a:pt x="15795" y="5477"/>
                  </a:cubicBezTo>
                  <a:cubicBezTo>
                    <a:pt x="15926" y="5477"/>
                    <a:pt x="16046" y="5390"/>
                    <a:pt x="16084" y="5258"/>
                  </a:cubicBezTo>
                  <a:lnTo>
                    <a:pt x="16212" y="4812"/>
                  </a:lnTo>
                  <a:cubicBezTo>
                    <a:pt x="16258" y="4652"/>
                    <a:pt x="16165" y="4486"/>
                    <a:pt x="16005" y="4440"/>
                  </a:cubicBezTo>
                  <a:lnTo>
                    <a:pt x="546" y="13"/>
                  </a:lnTo>
                  <a:cubicBezTo>
                    <a:pt x="518" y="5"/>
                    <a:pt x="490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7266050" y="3786500"/>
              <a:ext cx="475575" cy="156725"/>
            </a:xfrm>
            <a:custGeom>
              <a:avLst/>
              <a:gdLst/>
              <a:ahLst/>
              <a:cxnLst/>
              <a:rect l="l" t="t" r="r" b="b"/>
              <a:pathLst>
                <a:path w="19023" h="6269" extrusionOk="0">
                  <a:moveTo>
                    <a:pt x="463" y="0"/>
                  </a:moveTo>
                  <a:cubicBezTo>
                    <a:pt x="332" y="0"/>
                    <a:pt x="212" y="86"/>
                    <a:pt x="174" y="219"/>
                  </a:cubicBezTo>
                  <a:lnTo>
                    <a:pt x="46" y="664"/>
                  </a:lnTo>
                  <a:cubicBezTo>
                    <a:pt x="0" y="824"/>
                    <a:pt x="92" y="991"/>
                    <a:pt x="253" y="1038"/>
                  </a:cubicBezTo>
                  <a:lnTo>
                    <a:pt x="18477" y="6256"/>
                  </a:lnTo>
                  <a:cubicBezTo>
                    <a:pt x="18505" y="6264"/>
                    <a:pt x="18533" y="6268"/>
                    <a:pt x="18560" y="6268"/>
                  </a:cubicBezTo>
                  <a:cubicBezTo>
                    <a:pt x="18691" y="6268"/>
                    <a:pt x="18812" y="6182"/>
                    <a:pt x="18850" y="6050"/>
                  </a:cubicBezTo>
                  <a:lnTo>
                    <a:pt x="18977" y="5604"/>
                  </a:lnTo>
                  <a:cubicBezTo>
                    <a:pt x="19022" y="5444"/>
                    <a:pt x="18930" y="5277"/>
                    <a:pt x="18770" y="5232"/>
                  </a:cubicBezTo>
                  <a:lnTo>
                    <a:pt x="546" y="12"/>
                  </a:lnTo>
                  <a:cubicBezTo>
                    <a:pt x="518" y="4"/>
                    <a:pt x="491" y="0"/>
                    <a:pt x="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7611200" y="3835075"/>
              <a:ext cx="143750" cy="61700"/>
            </a:xfrm>
            <a:custGeom>
              <a:avLst/>
              <a:gdLst/>
              <a:ahLst/>
              <a:cxnLst/>
              <a:rect l="l" t="t" r="r" b="b"/>
              <a:pathLst>
                <a:path w="5750" h="2468" extrusionOk="0">
                  <a:moveTo>
                    <a:pt x="462" y="1"/>
                  </a:moveTo>
                  <a:cubicBezTo>
                    <a:pt x="331" y="1"/>
                    <a:pt x="211" y="87"/>
                    <a:pt x="174" y="219"/>
                  </a:cubicBezTo>
                  <a:lnTo>
                    <a:pt x="46" y="665"/>
                  </a:lnTo>
                  <a:cubicBezTo>
                    <a:pt x="0" y="825"/>
                    <a:pt x="92" y="992"/>
                    <a:pt x="252" y="1037"/>
                  </a:cubicBezTo>
                  <a:lnTo>
                    <a:pt x="5203" y="2456"/>
                  </a:lnTo>
                  <a:cubicBezTo>
                    <a:pt x="5230" y="2464"/>
                    <a:pt x="5258" y="2467"/>
                    <a:pt x="5286" y="2467"/>
                  </a:cubicBezTo>
                  <a:cubicBezTo>
                    <a:pt x="5417" y="2467"/>
                    <a:pt x="5538" y="2382"/>
                    <a:pt x="5576" y="2249"/>
                  </a:cubicBezTo>
                  <a:lnTo>
                    <a:pt x="5703" y="1803"/>
                  </a:lnTo>
                  <a:cubicBezTo>
                    <a:pt x="5750" y="1643"/>
                    <a:pt x="5657" y="1476"/>
                    <a:pt x="5497" y="1430"/>
                  </a:cubicBezTo>
                  <a:lnTo>
                    <a:pt x="546" y="13"/>
                  </a:lnTo>
                  <a:cubicBezTo>
                    <a:pt x="518" y="5"/>
                    <a:pt x="490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25"/>
          <p:cNvGrpSpPr/>
          <p:nvPr/>
        </p:nvGrpSpPr>
        <p:grpSpPr>
          <a:xfrm>
            <a:off x="8132878" y="2814580"/>
            <a:ext cx="745148" cy="745247"/>
            <a:chOff x="7991599" y="166182"/>
            <a:chExt cx="737697" cy="737649"/>
          </a:xfrm>
        </p:grpSpPr>
        <p:sp>
          <p:nvSpPr>
            <p:cNvPr id="1089" name="Google Shape;1089;p25"/>
            <p:cNvSpPr/>
            <p:nvPr/>
          </p:nvSpPr>
          <p:spPr>
            <a:xfrm rot="231043">
              <a:off x="8014076" y="188661"/>
              <a:ext cx="692742" cy="692691"/>
            </a:xfrm>
            <a:custGeom>
              <a:avLst/>
              <a:gdLst/>
              <a:ahLst/>
              <a:cxnLst/>
              <a:rect l="l" t="t" r="r" b="b"/>
              <a:pathLst>
                <a:path w="13524" h="13523" extrusionOk="0">
                  <a:moveTo>
                    <a:pt x="6762" y="1"/>
                  </a:moveTo>
                  <a:cubicBezTo>
                    <a:pt x="4969" y="1"/>
                    <a:pt x="3249" y="712"/>
                    <a:pt x="1982" y="1981"/>
                  </a:cubicBezTo>
                  <a:cubicBezTo>
                    <a:pt x="713" y="3248"/>
                    <a:pt x="0" y="4968"/>
                    <a:pt x="0" y="6761"/>
                  </a:cubicBezTo>
                  <a:cubicBezTo>
                    <a:pt x="0" y="8555"/>
                    <a:pt x="713" y="10274"/>
                    <a:pt x="1982" y="11543"/>
                  </a:cubicBezTo>
                  <a:cubicBezTo>
                    <a:pt x="3249" y="12810"/>
                    <a:pt x="4969" y="13523"/>
                    <a:pt x="6762" y="13523"/>
                  </a:cubicBezTo>
                  <a:cubicBezTo>
                    <a:pt x="8555" y="13523"/>
                    <a:pt x="10275" y="12810"/>
                    <a:pt x="11544" y="11543"/>
                  </a:cubicBezTo>
                  <a:cubicBezTo>
                    <a:pt x="12811" y="10274"/>
                    <a:pt x="13524" y="8555"/>
                    <a:pt x="13524" y="6761"/>
                  </a:cubicBezTo>
                  <a:cubicBezTo>
                    <a:pt x="13524" y="4968"/>
                    <a:pt x="12811" y="3248"/>
                    <a:pt x="11544" y="1981"/>
                  </a:cubicBezTo>
                  <a:cubicBezTo>
                    <a:pt x="10275" y="712"/>
                    <a:pt x="8555" y="1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 rot="231043">
              <a:off x="8410818" y="644246"/>
              <a:ext cx="92150" cy="92202"/>
            </a:xfrm>
            <a:custGeom>
              <a:avLst/>
              <a:gdLst/>
              <a:ahLst/>
              <a:cxnLst/>
              <a:rect l="l" t="t" r="r" b="b"/>
              <a:pathLst>
                <a:path w="1799" h="1800" extrusionOk="0">
                  <a:moveTo>
                    <a:pt x="900" y="1"/>
                  </a:moveTo>
                  <a:cubicBezTo>
                    <a:pt x="403" y="1"/>
                    <a:pt x="0" y="403"/>
                    <a:pt x="0" y="899"/>
                  </a:cubicBezTo>
                  <a:cubicBezTo>
                    <a:pt x="0" y="1396"/>
                    <a:pt x="403" y="1799"/>
                    <a:pt x="900" y="1799"/>
                  </a:cubicBezTo>
                  <a:cubicBezTo>
                    <a:pt x="1397" y="1799"/>
                    <a:pt x="1799" y="1396"/>
                    <a:pt x="1799" y="899"/>
                  </a:cubicBezTo>
                  <a:cubicBezTo>
                    <a:pt x="1799" y="403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 rot="231043">
              <a:off x="8430766" y="347932"/>
              <a:ext cx="92150" cy="92150"/>
            </a:xfrm>
            <a:custGeom>
              <a:avLst/>
              <a:gdLst/>
              <a:ahLst/>
              <a:cxnLst/>
              <a:rect l="l" t="t" r="r" b="b"/>
              <a:pathLst>
                <a:path w="1799" h="1799" extrusionOk="0">
                  <a:moveTo>
                    <a:pt x="900" y="0"/>
                  </a:moveTo>
                  <a:cubicBezTo>
                    <a:pt x="403" y="0"/>
                    <a:pt x="0" y="402"/>
                    <a:pt x="0" y="899"/>
                  </a:cubicBezTo>
                  <a:cubicBezTo>
                    <a:pt x="0" y="1396"/>
                    <a:pt x="403" y="1799"/>
                    <a:pt x="900" y="1799"/>
                  </a:cubicBezTo>
                  <a:cubicBezTo>
                    <a:pt x="1397" y="1799"/>
                    <a:pt x="1799" y="1396"/>
                    <a:pt x="1799" y="899"/>
                  </a:cubicBezTo>
                  <a:cubicBezTo>
                    <a:pt x="1799" y="402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 rot="231043">
              <a:off x="8172762" y="476469"/>
              <a:ext cx="92202" cy="92253"/>
            </a:xfrm>
            <a:custGeom>
              <a:avLst/>
              <a:gdLst/>
              <a:ahLst/>
              <a:cxnLst/>
              <a:rect l="l" t="t" r="r" b="b"/>
              <a:pathLst>
                <a:path w="1800" h="1801" extrusionOk="0">
                  <a:moveTo>
                    <a:pt x="900" y="1"/>
                  </a:moveTo>
                  <a:cubicBezTo>
                    <a:pt x="404" y="1"/>
                    <a:pt x="1" y="403"/>
                    <a:pt x="1" y="900"/>
                  </a:cubicBezTo>
                  <a:cubicBezTo>
                    <a:pt x="1" y="1397"/>
                    <a:pt x="404" y="1800"/>
                    <a:pt x="900" y="1800"/>
                  </a:cubicBezTo>
                  <a:cubicBezTo>
                    <a:pt x="1397" y="1800"/>
                    <a:pt x="1799" y="1397"/>
                    <a:pt x="1799" y="900"/>
                  </a:cubicBezTo>
                  <a:cubicBezTo>
                    <a:pt x="1799" y="403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 rot="231043">
              <a:off x="8193213" y="373505"/>
              <a:ext cx="280703" cy="319223"/>
            </a:xfrm>
            <a:custGeom>
              <a:avLst/>
              <a:gdLst/>
              <a:ahLst/>
              <a:cxnLst/>
              <a:rect l="l" t="t" r="r" b="b"/>
              <a:pathLst>
                <a:path w="5480" h="6232" extrusionOk="0">
                  <a:moveTo>
                    <a:pt x="5221" y="0"/>
                  </a:moveTo>
                  <a:lnTo>
                    <a:pt x="0" y="3057"/>
                  </a:lnTo>
                  <a:lnTo>
                    <a:pt x="5218" y="6232"/>
                  </a:lnTo>
                  <a:lnTo>
                    <a:pt x="5480" y="5802"/>
                  </a:lnTo>
                  <a:lnTo>
                    <a:pt x="984" y="3066"/>
                  </a:lnTo>
                  <a:lnTo>
                    <a:pt x="5476" y="436"/>
                  </a:lnTo>
                  <a:lnTo>
                    <a:pt x="5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25"/>
          <p:cNvGrpSpPr/>
          <p:nvPr/>
        </p:nvGrpSpPr>
        <p:grpSpPr>
          <a:xfrm>
            <a:off x="1378845" y="4239352"/>
            <a:ext cx="919512" cy="919432"/>
            <a:chOff x="7521650" y="3701813"/>
            <a:chExt cx="798118" cy="798118"/>
          </a:xfrm>
        </p:grpSpPr>
        <p:sp>
          <p:nvSpPr>
            <p:cNvPr id="1095" name="Google Shape;1095;p25"/>
            <p:cNvSpPr/>
            <p:nvPr/>
          </p:nvSpPr>
          <p:spPr>
            <a:xfrm>
              <a:off x="7521650" y="3701813"/>
              <a:ext cx="798118" cy="798118"/>
            </a:xfrm>
            <a:custGeom>
              <a:avLst/>
              <a:gdLst/>
              <a:ahLst/>
              <a:cxnLst/>
              <a:rect l="l" t="t" r="r" b="b"/>
              <a:pathLst>
                <a:path w="20124" h="20124" extrusionOk="0">
                  <a:moveTo>
                    <a:pt x="7489" y="1"/>
                  </a:moveTo>
                  <a:lnTo>
                    <a:pt x="7489" y="3076"/>
                  </a:lnTo>
                  <a:cubicBezTo>
                    <a:pt x="7303" y="3144"/>
                    <a:pt x="7121" y="3220"/>
                    <a:pt x="6941" y="3303"/>
                  </a:cubicBezTo>
                  <a:lnTo>
                    <a:pt x="4766" y="1129"/>
                  </a:lnTo>
                  <a:lnTo>
                    <a:pt x="1128" y="4767"/>
                  </a:lnTo>
                  <a:lnTo>
                    <a:pt x="3303" y="6941"/>
                  </a:lnTo>
                  <a:cubicBezTo>
                    <a:pt x="3220" y="7120"/>
                    <a:pt x="3143" y="7304"/>
                    <a:pt x="3075" y="7490"/>
                  </a:cubicBezTo>
                  <a:lnTo>
                    <a:pt x="0" y="7490"/>
                  </a:lnTo>
                  <a:lnTo>
                    <a:pt x="0" y="12635"/>
                  </a:lnTo>
                  <a:lnTo>
                    <a:pt x="3075" y="12635"/>
                  </a:lnTo>
                  <a:cubicBezTo>
                    <a:pt x="3143" y="12821"/>
                    <a:pt x="3221" y="13003"/>
                    <a:pt x="3303" y="13183"/>
                  </a:cubicBezTo>
                  <a:lnTo>
                    <a:pt x="1128" y="15358"/>
                  </a:lnTo>
                  <a:lnTo>
                    <a:pt x="4766" y="18996"/>
                  </a:lnTo>
                  <a:lnTo>
                    <a:pt x="6941" y="16820"/>
                  </a:lnTo>
                  <a:cubicBezTo>
                    <a:pt x="7121" y="16903"/>
                    <a:pt x="7303" y="16980"/>
                    <a:pt x="7489" y="17049"/>
                  </a:cubicBezTo>
                  <a:lnTo>
                    <a:pt x="7489" y="20124"/>
                  </a:lnTo>
                  <a:lnTo>
                    <a:pt x="12634" y="20124"/>
                  </a:lnTo>
                  <a:lnTo>
                    <a:pt x="12634" y="17049"/>
                  </a:lnTo>
                  <a:cubicBezTo>
                    <a:pt x="12820" y="16980"/>
                    <a:pt x="13004" y="16904"/>
                    <a:pt x="13183" y="16820"/>
                  </a:cubicBezTo>
                  <a:lnTo>
                    <a:pt x="15357" y="18996"/>
                  </a:lnTo>
                  <a:lnTo>
                    <a:pt x="18995" y="15358"/>
                  </a:lnTo>
                  <a:lnTo>
                    <a:pt x="16821" y="13183"/>
                  </a:lnTo>
                  <a:cubicBezTo>
                    <a:pt x="16904" y="13004"/>
                    <a:pt x="16980" y="12821"/>
                    <a:pt x="17048" y="12635"/>
                  </a:cubicBezTo>
                  <a:lnTo>
                    <a:pt x="20123" y="12635"/>
                  </a:lnTo>
                  <a:lnTo>
                    <a:pt x="20123" y="7490"/>
                  </a:lnTo>
                  <a:lnTo>
                    <a:pt x="17049" y="7490"/>
                  </a:lnTo>
                  <a:cubicBezTo>
                    <a:pt x="16980" y="7304"/>
                    <a:pt x="16904" y="7120"/>
                    <a:pt x="16821" y="6941"/>
                  </a:cubicBezTo>
                  <a:lnTo>
                    <a:pt x="18995" y="4767"/>
                  </a:lnTo>
                  <a:lnTo>
                    <a:pt x="15357" y="1129"/>
                  </a:lnTo>
                  <a:lnTo>
                    <a:pt x="13183" y="3303"/>
                  </a:lnTo>
                  <a:cubicBezTo>
                    <a:pt x="13004" y="3220"/>
                    <a:pt x="12821" y="3144"/>
                    <a:pt x="12634" y="3076"/>
                  </a:cubicBezTo>
                  <a:lnTo>
                    <a:pt x="126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7674144" y="3854346"/>
              <a:ext cx="493093" cy="493093"/>
            </a:xfrm>
            <a:custGeom>
              <a:avLst/>
              <a:gdLst/>
              <a:ahLst/>
              <a:cxnLst/>
              <a:rect l="l" t="t" r="r" b="b"/>
              <a:pathLst>
                <a:path w="12433" h="12433" extrusionOk="0">
                  <a:moveTo>
                    <a:pt x="6217" y="0"/>
                  </a:moveTo>
                  <a:cubicBezTo>
                    <a:pt x="4568" y="0"/>
                    <a:pt x="2987" y="655"/>
                    <a:pt x="1822" y="1820"/>
                  </a:cubicBezTo>
                  <a:cubicBezTo>
                    <a:pt x="656" y="2987"/>
                    <a:pt x="1" y="4567"/>
                    <a:pt x="1" y="6216"/>
                  </a:cubicBezTo>
                  <a:cubicBezTo>
                    <a:pt x="1" y="7865"/>
                    <a:pt x="656" y="9446"/>
                    <a:pt x="1822" y="10612"/>
                  </a:cubicBezTo>
                  <a:cubicBezTo>
                    <a:pt x="2987" y="11777"/>
                    <a:pt x="4568" y="12432"/>
                    <a:pt x="6217" y="12432"/>
                  </a:cubicBezTo>
                  <a:cubicBezTo>
                    <a:pt x="7865" y="12432"/>
                    <a:pt x="9447" y="11777"/>
                    <a:pt x="10613" y="10612"/>
                  </a:cubicBezTo>
                  <a:cubicBezTo>
                    <a:pt x="11778" y="9446"/>
                    <a:pt x="12433" y="7865"/>
                    <a:pt x="12433" y="6216"/>
                  </a:cubicBezTo>
                  <a:cubicBezTo>
                    <a:pt x="12433" y="4567"/>
                    <a:pt x="11778" y="2987"/>
                    <a:pt x="10613" y="1820"/>
                  </a:cubicBezTo>
                  <a:cubicBezTo>
                    <a:pt x="9447" y="655"/>
                    <a:pt x="7865" y="0"/>
                    <a:pt x="6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7848848" y="4029050"/>
              <a:ext cx="143688" cy="143688"/>
            </a:xfrm>
            <a:custGeom>
              <a:avLst/>
              <a:gdLst/>
              <a:ahLst/>
              <a:cxnLst/>
              <a:rect l="l" t="t" r="r" b="b"/>
              <a:pathLst>
                <a:path w="3623" h="3623" extrusionOk="0">
                  <a:moveTo>
                    <a:pt x="1812" y="0"/>
                  </a:moveTo>
                  <a:cubicBezTo>
                    <a:pt x="812" y="0"/>
                    <a:pt x="1" y="810"/>
                    <a:pt x="1" y="1811"/>
                  </a:cubicBezTo>
                  <a:cubicBezTo>
                    <a:pt x="1" y="2811"/>
                    <a:pt x="812" y="3622"/>
                    <a:pt x="1812" y="3622"/>
                  </a:cubicBezTo>
                  <a:cubicBezTo>
                    <a:pt x="2813" y="3622"/>
                    <a:pt x="3623" y="2811"/>
                    <a:pt x="3623" y="1811"/>
                  </a:cubicBezTo>
                  <a:cubicBezTo>
                    <a:pt x="3623" y="810"/>
                    <a:pt x="2813" y="0"/>
                    <a:pt x="1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25"/>
          <p:cNvGrpSpPr/>
          <p:nvPr/>
        </p:nvGrpSpPr>
        <p:grpSpPr>
          <a:xfrm>
            <a:off x="-210609" y="66721"/>
            <a:ext cx="1589455" cy="798180"/>
            <a:chOff x="528125" y="4172750"/>
            <a:chExt cx="1379017" cy="692504"/>
          </a:xfrm>
        </p:grpSpPr>
        <p:sp>
          <p:nvSpPr>
            <p:cNvPr id="1099" name="Google Shape;1099;p25"/>
            <p:cNvSpPr/>
            <p:nvPr/>
          </p:nvSpPr>
          <p:spPr>
            <a:xfrm>
              <a:off x="528125" y="4172750"/>
              <a:ext cx="1379017" cy="692504"/>
            </a:xfrm>
            <a:custGeom>
              <a:avLst/>
              <a:gdLst/>
              <a:ahLst/>
              <a:cxnLst/>
              <a:rect l="l" t="t" r="r" b="b"/>
              <a:pathLst>
                <a:path w="42810" h="21498" extrusionOk="0">
                  <a:moveTo>
                    <a:pt x="2851" y="1"/>
                  </a:moveTo>
                  <a:cubicBezTo>
                    <a:pt x="1278" y="1"/>
                    <a:pt x="0" y="1278"/>
                    <a:pt x="0" y="2851"/>
                  </a:cubicBezTo>
                  <a:lnTo>
                    <a:pt x="0" y="18647"/>
                  </a:lnTo>
                  <a:cubicBezTo>
                    <a:pt x="0" y="20220"/>
                    <a:pt x="1278" y="21497"/>
                    <a:pt x="2851" y="21497"/>
                  </a:cubicBezTo>
                  <a:lnTo>
                    <a:pt x="39960" y="21497"/>
                  </a:lnTo>
                  <a:cubicBezTo>
                    <a:pt x="41532" y="21497"/>
                    <a:pt x="42810" y="20220"/>
                    <a:pt x="42810" y="18647"/>
                  </a:cubicBezTo>
                  <a:lnTo>
                    <a:pt x="42810" y="2851"/>
                  </a:lnTo>
                  <a:cubicBezTo>
                    <a:pt x="42810" y="1278"/>
                    <a:pt x="41532" y="1"/>
                    <a:pt x="39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590455" y="4228638"/>
              <a:ext cx="1254355" cy="68387"/>
            </a:xfrm>
            <a:custGeom>
              <a:avLst/>
              <a:gdLst/>
              <a:ahLst/>
              <a:cxnLst/>
              <a:rect l="l" t="t" r="r" b="b"/>
              <a:pathLst>
                <a:path w="38940" h="2123" extrusionOk="0">
                  <a:moveTo>
                    <a:pt x="1" y="0"/>
                  </a:moveTo>
                  <a:lnTo>
                    <a:pt x="1" y="2122"/>
                  </a:lnTo>
                  <a:lnTo>
                    <a:pt x="38939" y="2122"/>
                  </a:lnTo>
                  <a:lnTo>
                    <a:pt x="389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729805" y="4395724"/>
              <a:ext cx="975523" cy="380720"/>
            </a:xfrm>
            <a:custGeom>
              <a:avLst/>
              <a:gdLst/>
              <a:ahLst/>
              <a:cxnLst/>
              <a:rect l="l" t="t" r="r" b="b"/>
              <a:pathLst>
                <a:path w="30284" h="11819" extrusionOk="0">
                  <a:moveTo>
                    <a:pt x="29345" y="0"/>
                  </a:moveTo>
                  <a:lnTo>
                    <a:pt x="21846" y="7683"/>
                  </a:lnTo>
                  <a:lnTo>
                    <a:pt x="16484" y="1894"/>
                  </a:lnTo>
                  <a:lnTo>
                    <a:pt x="9877" y="9223"/>
                  </a:lnTo>
                  <a:lnTo>
                    <a:pt x="5313" y="5354"/>
                  </a:lnTo>
                  <a:lnTo>
                    <a:pt x="0" y="10911"/>
                  </a:lnTo>
                  <a:lnTo>
                    <a:pt x="948" y="11818"/>
                  </a:lnTo>
                  <a:lnTo>
                    <a:pt x="5407" y="7153"/>
                  </a:lnTo>
                  <a:lnTo>
                    <a:pt x="9999" y="11046"/>
                  </a:lnTo>
                  <a:lnTo>
                    <a:pt x="16498" y="3839"/>
                  </a:lnTo>
                  <a:lnTo>
                    <a:pt x="21822" y="9586"/>
                  </a:lnTo>
                  <a:lnTo>
                    <a:pt x="30283" y="916"/>
                  </a:lnTo>
                  <a:lnTo>
                    <a:pt x="293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1531532" y="4377652"/>
              <a:ext cx="179778" cy="171886"/>
            </a:xfrm>
            <a:custGeom>
              <a:avLst/>
              <a:gdLst/>
              <a:ahLst/>
              <a:cxnLst/>
              <a:rect l="l" t="t" r="r" b="b"/>
              <a:pathLst>
                <a:path w="5581" h="5336" extrusionOk="0">
                  <a:moveTo>
                    <a:pt x="5580" y="1"/>
                  </a:moveTo>
                  <a:lnTo>
                    <a:pt x="1" y="1308"/>
                  </a:lnTo>
                  <a:lnTo>
                    <a:pt x="301" y="2585"/>
                  </a:lnTo>
                  <a:lnTo>
                    <a:pt x="4269" y="1655"/>
                  </a:lnTo>
                  <a:lnTo>
                    <a:pt x="4269" y="5336"/>
                  </a:lnTo>
                  <a:lnTo>
                    <a:pt x="5580" y="5336"/>
                  </a:lnTo>
                  <a:lnTo>
                    <a:pt x="5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25"/>
          <p:cNvGrpSpPr/>
          <p:nvPr/>
        </p:nvGrpSpPr>
        <p:grpSpPr>
          <a:xfrm>
            <a:off x="6430286" y="4416119"/>
            <a:ext cx="1824705" cy="565912"/>
            <a:chOff x="289652" y="3531775"/>
            <a:chExt cx="1379009" cy="427717"/>
          </a:xfrm>
        </p:grpSpPr>
        <p:sp>
          <p:nvSpPr>
            <p:cNvPr id="1104" name="Google Shape;1104;p25"/>
            <p:cNvSpPr/>
            <p:nvPr/>
          </p:nvSpPr>
          <p:spPr>
            <a:xfrm>
              <a:off x="289652" y="3531775"/>
              <a:ext cx="1379009" cy="427717"/>
            </a:xfrm>
            <a:custGeom>
              <a:avLst/>
              <a:gdLst/>
              <a:ahLst/>
              <a:cxnLst/>
              <a:rect l="l" t="t" r="r" b="b"/>
              <a:pathLst>
                <a:path w="34037" h="10557" extrusionOk="0">
                  <a:moveTo>
                    <a:pt x="1864" y="0"/>
                  </a:moveTo>
                  <a:cubicBezTo>
                    <a:pt x="831" y="0"/>
                    <a:pt x="1" y="832"/>
                    <a:pt x="1" y="1863"/>
                  </a:cubicBezTo>
                  <a:lnTo>
                    <a:pt x="1" y="8692"/>
                  </a:lnTo>
                  <a:cubicBezTo>
                    <a:pt x="1" y="9724"/>
                    <a:pt x="831" y="10556"/>
                    <a:pt x="1864" y="10556"/>
                  </a:cubicBezTo>
                  <a:lnTo>
                    <a:pt x="32174" y="10556"/>
                  </a:lnTo>
                  <a:cubicBezTo>
                    <a:pt x="33206" y="10556"/>
                    <a:pt x="34037" y="9724"/>
                    <a:pt x="34037" y="8692"/>
                  </a:cubicBezTo>
                  <a:lnTo>
                    <a:pt x="34037" y="1863"/>
                  </a:lnTo>
                  <a:cubicBezTo>
                    <a:pt x="34037" y="832"/>
                    <a:pt x="33206" y="0"/>
                    <a:pt x="32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368982" y="3621316"/>
              <a:ext cx="1220352" cy="24917"/>
            </a:xfrm>
            <a:custGeom>
              <a:avLst/>
              <a:gdLst/>
              <a:ahLst/>
              <a:cxnLst/>
              <a:rect l="l" t="t" r="r" b="b"/>
              <a:pathLst>
                <a:path w="30121" h="615" extrusionOk="0">
                  <a:moveTo>
                    <a:pt x="1" y="0"/>
                  </a:moveTo>
                  <a:lnTo>
                    <a:pt x="1" y="614"/>
                  </a:lnTo>
                  <a:lnTo>
                    <a:pt x="30120" y="614"/>
                  </a:lnTo>
                  <a:lnTo>
                    <a:pt x="30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368982" y="3695867"/>
              <a:ext cx="497443" cy="24917"/>
            </a:xfrm>
            <a:custGeom>
              <a:avLst/>
              <a:gdLst/>
              <a:ahLst/>
              <a:cxnLst/>
              <a:rect l="l" t="t" r="r" b="b"/>
              <a:pathLst>
                <a:path w="12278" h="615" extrusionOk="0">
                  <a:moveTo>
                    <a:pt x="1" y="1"/>
                  </a:moveTo>
                  <a:lnTo>
                    <a:pt x="1" y="615"/>
                  </a:lnTo>
                  <a:lnTo>
                    <a:pt x="12277" y="615"/>
                  </a:lnTo>
                  <a:lnTo>
                    <a:pt x="122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927660" y="3695867"/>
              <a:ext cx="661691" cy="24917"/>
            </a:xfrm>
            <a:custGeom>
              <a:avLst/>
              <a:gdLst/>
              <a:ahLst/>
              <a:cxnLst/>
              <a:rect l="l" t="t" r="r" b="b"/>
              <a:pathLst>
                <a:path w="16332" h="615" extrusionOk="0">
                  <a:moveTo>
                    <a:pt x="1" y="1"/>
                  </a:moveTo>
                  <a:lnTo>
                    <a:pt x="1" y="615"/>
                  </a:lnTo>
                  <a:lnTo>
                    <a:pt x="16331" y="615"/>
                  </a:lnTo>
                  <a:lnTo>
                    <a:pt x="16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390942" y="3773253"/>
              <a:ext cx="118912" cy="113037"/>
            </a:xfrm>
            <a:custGeom>
              <a:avLst/>
              <a:gdLst/>
              <a:ahLst/>
              <a:cxnLst/>
              <a:rect l="l" t="t" r="r" b="b"/>
              <a:pathLst>
                <a:path w="2935" h="2790" extrusionOk="0">
                  <a:moveTo>
                    <a:pt x="1467" y="1"/>
                  </a:moveTo>
                  <a:lnTo>
                    <a:pt x="1121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7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5" y="1066"/>
                  </a:lnTo>
                  <a:lnTo>
                    <a:pt x="1813" y="106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574399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8" y="1"/>
                  </a:moveTo>
                  <a:lnTo>
                    <a:pt x="1121" y="1066"/>
                  </a:lnTo>
                  <a:lnTo>
                    <a:pt x="1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3" y="2790"/>
                  </a:lnTo>
                  <a:lnTo>
                    <a:pt x="2027" y="1724"/>
                  </a:lnTo>
                  <a:lnTo>
                    <a:pt x="2934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757897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6" y="1"/>
                  </a:moveTo>
                  <a:lnTo>
                    <a:pt x="1120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6" y="2132"/>
                  </a:lnTo>
                  <a:lnTo>
                    <a:pt x="2373" y="2790"/>
                  </a:lnTo>
                  <a:lnTo>
                    <a:pt x="2027" y="1724"/>
                  </a:lnTo>
                  <a:lnTo>
                    <a:pt x="2934" y="1066"/>
                  </a:lnTo>
                  <a:lnTo>
                    <a:pt x="1812" y="1066"/>
                  </a:lnTo>
                  <a:lnTo>
                    <a:pt x="1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941314" y="3773253"/>
              <a:ext cx="118952" cy="113037"/>
            </a:xfrm>
            <a:custGeom>
              <a:avLst/>
              <a:gdLst/>
              <a:ahLst/>
              <a:cxnLst/>
              <a:rect l="l" t="t" r="r" b="b"/>
              <a:pathLst>
                <a:path w="2936" h="2790" extrusionOk="0">
                  <a:moveTo>
                    <a:pt x="1468" y="1"/>
                  </a:moveTo>
                  <a:lnTo>
                    <a:pt x="1122" y="1066"/>
                  </a:lnTo>
                  <a:lnTo>
                    <a:pt x="1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5" y="2790"/>
                  </a:lnTo>
                  <a:lnTo>
                    <a:pt x="2029" y="1724"/>
                  </a:lnTo>
                  <a:lnTo>
                    <a:pt x="2935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1124812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8" y="1"/>
                  </a:moveTo>
                  <a:lnTo>
                    <a:pt x="1121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3" y="2790"/>
                  </a:lnTo>
                  <a:lnTo>
                    <a:pt x="2027" y="1724"/>
                  </a:lnTo>
                  <a:lnTo>
                    <a:pt x="2934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5"/>
            <p:cNvSpPr/>
            <p:nvPr/>
          </p:nvSpPr>
          <p:spPr>
            <a:xfrm>
              <a:off x="1308269" y="3773253"/>
              <a:ext cx="118912" cy="113037"/>
            </a:xfrm>
            <a:custGeom>
              <a:avLst/>
              <a:gdLst/>
              <a:ahLst/>
              <a:cxnLst/>
              <a:rect l="l" t="t" r="r" b="b"/>
              <a:pathLst>
                <a:path w="2935" h="2790" extrusionOk="0">
                  <a:moveTo>
                    <a:pt x="1467" y="1"/>
                  </a:moveTo>
                  <a:lnTo>
                    <a:pt x="1121" y="1066"/>
                  </a:lnTo>
                  <a:lnTo>
                    <a:pt x="1" y="1066"/>
                  </a:lnTo>
                  <a:lnTo>
                    <a:pt x="908" y="1724"/>
                  </a:lnTo>
                  <a:lnTo>
                    <a:pt x="560" y="2790"/>
                  </a:lnTo>
                  <a:lnTo>
                    <a:pt x="1467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4" y="1066"/>
                  </a:lnTo>
                  <a:lnTo>
                    <a:pt x="1813" y="106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1491727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8" y="1"/>
                  </a:moveTo>
                  <a:lnTo>
                    <a:pt x="1121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4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1491769" y="3770428"/>
              <a:ext cx="118912" cy="113037"/>
            </a:xfrm>
            <a:custGeom>
              <a:avLst/>
              <a:gdLst/>
              <a:ahLst/>
              <a:cxnLst/>
              <a:rect l="l" t="t" r="r" b="b"/>
              <a:pathLst>
                <a:path w="2935" h="2790" extrusionOk="0">
                  <a:moveTo>
                    <a:pt x="1467" y="1"/>
                  </a:moveTo>
                  <a:lnTo>
                    <a:pt x="1121" y="1066"/>
                  </a:lnTo>
                  <a:lnTo>
                    <a:pt x="1" y="1066"/>
                  </a:lnTo>
                  <a:lnTo>
                    <a:pt x="908" y="1724"/>
                  </a:lnTo>
                  <a:lnTo>
                    <a:pt x="560" y="2790"/>
                  </a:lnTo>
                  <a:lnTo>
                    <a:pt x="1467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4" y="1066"/>
                  </a:lnTo>
                  <a:lnTo>
                    <a:pt x="1813" y="106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25"/>
          <p:cNvGrpSpPr/>
          <p:nvPr/>
        </p:nvGrpSpPr>
        <p:grpSpPr>
          <a:xfrm>
            <a:off x="6725670" y="-189998"/>
            <a:ext cx="919512" cy="919432"/>
            <a:chOff x="7521650" y="3701813"/>
            <a:chExt cx="798118" cy="798118"/>
          </a:xfrm>
        </p:grpSpPr>
        <p:sp>
          <p:nvSpPr>
            <p:cNvPr id="1117" name="Google Shape;1117;p25"/>
            <p:cNvSpPr/>
            <p:nvPr/>
          </p:nvSpPr>
          <p:spPr>
            <a:xfrm>
              <a:off x="7521650" y="3701813"/>
              <a:ext cx="798118" cy="798118"/>
            </a:xfrm>
            <a:custGeom>
              <a:avLst/>
              <a:gdLst/>
              <a:ahLst/>
              <a:cxnLst/>
              <a:rect l="l" t="t" r="r" b="b"/>
              <a:pathLst>
                <a:path w="20124" h="20124" extrusionOk="0">
                  <a:moveTo>
                    <a:pt x="7489" y="1"/>
                  </a:moveTo>
                  <a:lnTo>
                    <a:pt x="7489" y="3076"/>
                  </a:lnTo>
                  <a:cubicBezTo>
                    <a:pt x="7303" y="3144"/>
                    <a:pt x="7121" y="3220"/>
                    <a:pt x="6941" y="3303"/>
                  </a:cubicBezTo>
                  <a:lnTo>
                    <a:pt x="4766" y="1129"/>
                  </a:lnTo>
                  <a:lnTo>
                    <a:pt x="1128" y="4767"/>
                  </a:lnTo>
                  <a:lnTo>
                    <a:pt x="3303" y="6941"/>
                  </a:lnTo>
                  <a:cubicBezTo>
                    <a:pt x="3220" y="7120"/>
                    <a:pt x="3143" y="7304"/>
                    <a:pt x="3075" y="7490"/>
                  </a:cubicBezTo>
                  <a:lnTo>
                    <a:pt x="0" y="7490"/>
                  </a:lnTo>
                  <a:lnTo>
                    <a:pt x="0" y="12635"/>
                  </a:lnTo>
                  <a:lnTo>
                    <a:pt x="3075" y="12635"/>
                  </a:lnTo>
                  <a:cubicBezTo>
                    <a:pt x="3143" y="12821"/>
                    <a:pt x="3221" y="13003"/>
                    <a:pt x="3303" y="13183"/>
                  </a:cubicBezTo>
                  <a:lnTo>
                    <a:pt x="1128" y="15358"/>
                  </a:lnTo>
                  <a:lnTo>
                    <a:pt x="4766" y="18996"/>
                  </a:lnTo>
                  <a:lnTo>
                    <a:pt x="6941" y="16820"/>
                  </a:lnTo>
                  <a:cubicBezTo>
                    <a:pt x="7121" y="16903"/>
                    <a:pt x="7303" y="16980"/>
                    <a:pt x="7489" y="17049"/>
                  </a:cubicBezTo>
                  <a:lnTo>
                    <a:pt x="7489" y="20124"/>
                  </a:lnTo>
                  <a:lnTo>
                    <a:pt x="12634" y="20124"/>
                  </a:lnTo>
                  <a:lnTo>
                    <a:pt x="12634" y="17049"/>
                  </a:lnTo>
                  <a:cubicBezTo>
                    <a:pt x="12820" y="16980"/>
                    <a:pt x="13004" y="16904"/>
                    <a:pt x="13183" y="16820"/>
                  </a:cubicBezTo>
                  <a:lnTo>
                    <a:pt x="15357" y="18996"/>
                  </a:lnTo>
                  <a:lnTo>
                    <a:pt x="18995" y="15358"/>
                  </a:lnTo>
                  <a:lnTo>
                    <a:pt x="16821" y="13183"/>
                  </a:lnTo>
                  <a:cubicBezTo>
                    <a:pt x="16904" y="13004"/>
                    <a:pt x="16980" y="12821"/>
                    <a:pt x="17048" y="12635"/>
                  </a:cubicBezTo>
                  <a:lnTo>
                    <a:pt x="20123" y="12635"/>
                  </a:lnTo>
                  <a:lnTo>
                    <a:pt x="20123" y="7490"/>
                  </a:lnTo>
                  <a:lnTo>
                    <a:pt x="17049" y="7490"/>
                  </a:lnTo>
                  <a:cubicBezTo>
                    <a:pt x="16980" y="7304"/>
                    <a:pt x="16904" y="7120"/>
                    <a:pt x="16821" y="6941"/>
                  </a:cubicBezTo>
                  <a:lnTo>
                    <a:pt x="18995" y="4767"/>
                  </a:lnTo>
                  <a:lnTo>
                    <a:pt x="15357" y="1129"/>
                  </a:lnTo>
                  <a:lnTo>
                    <a:pt x="13183" y="3303"/>
                  </a:lnTo>
                  <a:cubicBezTo>
                    <a:pt x="13004" y="3220"/>
                    <a:pt x="12821" y="3144"/>
                    <a:pt x="12634" y="3076"/>
                  </a:cubicBezTo>
                  <a:lnTo>
                    <a:pt x="126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7674144" y="3854346"/>
              <a:ext cx="493093" cy="493093"/>
            </a:xfrm>
            <a:custGeom>
              <a:avLst/>
              <a:gdLst/>
              <a:ahLst/>
              <a:cxnLst/>
              <a:rect l="l" t="t" r="r" b="b"/>
              <a:pathLst>
                <a:path w="12433" h="12433" extrusionOk="0">
                  <a:moveTo>
                    <a:pt x="6217" y="0"/>
                  </a:moveTo>
                  <a:cubicBezTo>
                    <a:pt x="4568" y="0"/>
                    <a:pt x="2987" y="655"/>
                    <a:pt x="1822" y="1820"/>
                  </a:cubicBezTo>
                  <a:cubicBezTo>
                    <a:pt x="656" y="2987"/>
                    <a:pt x="1" y="4567"/>
                    <a:pt x="1" y="6216"/>
                  </a:cubicBezTo>
                  <a:cubicBezTo>
                    <a:pt x="1" y="7865"/>
                    <a:pt x="656" y="9446"/>
                    <a:pt x="1822" y="10612"/>
                  </a:cubicBezTo>
                  <a:cubicBezTo>
                    <a:pt x="2987" y="11777"/>
                    <a:pt x="4568" y="12432"/>
                    <a:pt x="6217" y="12432"/>
                  </a:cubicBezTo>
                  <a:cubicBezTo>
                    <a:pt x="7865" y="12432"/>
                    <a:pt x="9447" y="11777"/>
                    <a:pt x="10613" y="10612"/>
                  </a:cubicBezTo>
                  <a:cubicBezTo>
                    <a:pt x="11778" y="9446"/>
                    <a:pt x="12433" y="7865"/>
                    <a:pt x="12433" y="6216"/>
                  </a:cubicBezTo>
                  <a:cubicBezTo>
                    <a:pt x="12433" y="4567"/>
                    <a:pt x="11778" y="2987"/>
                    <a:pt x="10613" y="1820"/>
                  </a:cubicBezTo>
                  <a:cubicBezTo>
                    <a:pt x="9447" y="655"/>
                    <a:pt x="7865" y="0"/>
                    <a:pt x="6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7848848" y="4029050"/>
              <a:ext cx="143688" cy="143688"/>
            </a:xfrm>
            <a:custGeom>
              <a:avLst/>
              <a:gdLst/>
              <a:ahLst/>
              <a:cxnLst/>
              <a:rect l="l" t="t" r="r" b="b"/>
              <a:pathLst>
                <a:path w="3623" h="3623" extrusionOk="0">
                  <a:moveTo>
                    <a:pt x="1812" y="0"/>
                  </a:moveTo>
                  <a:cubicBezTo>
                    <a:pt x="812" y="0"/>
                    <a:pt x="1" y="810"/>
                    <a:pt x="1" y="1811"/>
                  </a:cubicBezTo>
                  <a:cubicBezTo>
                    <a:pt x="1" y="2811"/>
                    <a:pt x="812" y="3622"/>
                    <a:pt x="1812" y="3622"/>
                  </a:cubicBezTo>
                  <a:cubicBezTo>
                    <a:pt x="2813" y="3622"/>
                    <a:pt x="3623" y="2811"/>
                    <a:pt x="3623" y="1811"/>
                  </a:cubicBezTo>
                  <a:cubicBezTo>
                    <a:pt x="3623" y="810"/>
                    <a:pt x="2813" y="0"/>
                    <a:pt x="1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5"/>
          <p:cNvGrpSpPr/>
          <p:nvPr/>
        </p:nvGrpSpPr>
        <p:grpSpPr>
          <a:xfrm>
            <a:off x="7753916" y="1058249"/>
            <a:ext cx="277893" cy="277857"/>
            <a:chOff x="5463700" y="3939975"/>
            <a:chExt cx="194100" cy="194075"/>
          </a:xfrm>
        </p:grpSpPr>
        <p:sp>
          <p:nvSpPr>
            <p:cNvPr id="1121" name="Google Shape;1121;p25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5"/>
          <p:cNvGrpSpPr/>
          <p:nvPr/>
        </p:nvGrpSpPr>
        <p:grpSpPr>
          <a:xfrm>
            <a:off x="5083566" y="4469574"/>
            <a:ext cx="277893" cy="277857"/>
            <a:chOff x="5463700" y="3939975"/>
            <a:chExt cx="194100" cy="194075"/>
          </a:xfrm>
        </p:grpSpPr>
        <p:sp>
          <p:nvSpPr>
            <p:cNvPr id="1130" name="Google Shape;1130;p25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5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5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5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5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5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25"/>
          <p:cNvGrpSpPr/>
          <p:nvPr/>
        </p:nvGrpSpPr>
        <p:grpSpPr>
          <a:xfrm>
            <a:off x="2544191" y="451574"/>
            <a:ext cx="277893" cy="277857"/>
            <a:chOff x="5463700" y="3939975"/>
            <a:chExt cx="194100" cy="194075"/>
          </a:xfrm>
        </p:grpSpPr>
        <p:sp>
          <p:nvSpPr>
            <p:cNvPr id="1139" name="Google Shape;1139;p25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5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5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25"/>
          <p:cNvGrpSpPr/>
          <p:nvPr/>
        </p:nvGrpSpPr>
        <p:grpSpPr>
          <a:xfrm>
            <a:off x="266416" y="4416124"/>
            <a:ext cx="277893" cy="277857"/>
            <a:chOff x="5463700" y="3939975"/>
            <a:chExt cx="194100" cy="194075"/>
          </a:xfrm>
        </p:grpSpPr>
        <p:sp>
          <p:nvSpPr>
            <p:cNvPr id="1148" name="Google Shape;1148;p25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25"/>
          <p:cNvGrpSpPr/>
          <p:nvPr/>
        </p:nvGrpSpPr>
        <p:grpSpPr>
          <a:xfrm>
            <a:off x="8479916" y="-1"/>
            <a:ext cx="277893" cy="277857"/>
            <a:chOff x="5463700" y="3939975"/>
            <a:chExt cx="194100" cy="194075"/>
          </a:xfrm>
        </p:grpSpPr>
        <p:sp>
          <p:nvSpPr>
            <p:cNvPr id="1157" name="Google Shape;1157;p25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5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5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5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5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85B26B6B-810F-4111-B21B-B72B52E7EF9E}"/>
              </a:ext>
            </a:extLst>
          </p:cNvPr>
          <p:cNvSpPr txBox="1"/>
          <p:nvPr userDrawn="1"/>
        </p:nvSpPr>
        <p:spPr>
          <a:xfrm>
            <a:off x="4262606" y="476542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EB123C-84A7-4E2D-A580-32130F0B7073}" type="slidenum">
              <a:rPr lang="en-US" altLang="ru-RU" sz="1600" smtClean="0">
                <a:solidFill>
                  <a:srgbClr val="002060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pPr/>
              <a:t>‹#›</a:t>
            </a:fld>
            <a:endParaRPr lang="ru-RU" u="none" dirty="0">
              <a:solidFill>
                <a:srgbClr val="002060"/>
              </a:solidFill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794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3525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8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27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720000" y="1076075"/>
            <a:ext cx="7704000" cy="3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2" name="Google Shape;82;p4"/>
          <p:cNvSpPr/>
          <p:nvPr/>
        </p:nvSpPr>
        <p:spPr>
          <a:xfrm>
            <a:off x="5320475" y="2160328"/>
            <a:ext cx="4633873" cy="3685883"/>
          </a:xfrm>
          <a:custGeom>
            <a:avLst/>
            <a:gdLst/>
            <a:ahLst/>
            <a:cxnLst/>
            <a:rect l="l" t="t" r="r" b="b"/>
            <a:pathLst>
              <a:path w="69719" h="55456" extrusionOk="0">
                <a:moveTo>
                  <a:pt x="67847" y="0"/>
                </a:moveTo>
                <a:cubicBezTo>
                  <a:pt x="65279" y="0"/>
                  <a:pt x="62672" y="482"/>
                  <a:pt x="61005" y="2341"/>
                </a:cubicBezTo>
                <a:cubicBezTo>
                  <a:pt x="58806" y="4793"/>
                  <a:pt x="59240" y="8538"/>
                  <a:pt x="59708" y="11796"/>
                </a:cubicBezTo>
                <a:cubicBezTo>
                  <a:pt x="60175" y="15056"/>
                  <a:pt x="60339" y="18902"/>
                  <a:pt x="57857" y="21066"/>
                </a:cubicBezTo>
                <a:cubicBezTo>
                  <a:pt x="56654" y="22116"/>
                  <a:pt x="55036" y="22545"/>
                  <a:pt x="53696" y="23415"/>
                </a:cubicBezTo>
                <a:cubicBezTo>
                  <a:pt x="49646" y="26044"/>
                  <a:pt x="49187" y="31671"/>
                  <a:pt x="47028" y="35989"/>
                </a:cubicBezTo>
                <a:cubicBezTo>
                  <a:pt x="44982" y="40081"/>
                  <a:pt x="41085" y="43202"/>
                  <a:pt x="36645" y="44304"/>
                </a:cubicBezTo>
                <a:cubicBezTo>
                  <a:pt x="35082" y="44692"/>
                  <a:pt x="33502" y="44836"/>
                  <a:pt x="31910" y="44836"/>
                </a:cubicBezTo>
                <a:cubicBezTo>
                  <a:pt x="27229" y="44836"/>
                  <a:pt x="22448" y="43585"/>
                  <a:pt x="17713" y="43585"/>
                </a:cubicBezTo>
                <a:cubicBezTo>
                  <a:pt x="17036" y="43585"/>
                  <a:pt x="16360" y="43611"/>
                  <a:pt x="15686" y="43669"/>
                </a:cubicBezTo>
                <a:cubicBezTo>
                  <a:pt x="9607" y="44196"/>
                  <a:pt x="3833" y="47551"/>
                  <a:pt x="365" y="52571"/>
                </a:cubicBezTo>
                <a:lnTo>
                  <a:pt x="0" y="55455"/>
                </a:lnTo>
                <a:lnTo>
                  <a:pt x="69718" y="55455"/>
                </a:lnTo>
                <a:lnTo>
                  <a:pt x="69718" y="74"/>
                </a:lnTo>
                <a:cubicBezTo>
                  <a:pt x="69107" y="29"/>
                  <a:pt x="68478" y="0"/>
                  <a:pt x="678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436987" y="2537333"/>
            <a:ext cx="4633873" cy="3695986"/>
          </a:xfrm>
          <a:custGeom>
            <a:avLst/>
            <a:gdLst/>
            <a:ahLst/>
            <a:cxnLst/>
            <a:rect l="l" t="t" r="r" b="b"/>
            <a:pathLst>
              <a:path w="69719" h="55608" fill="none" extrusionOk="0">
                <a:moveTo>
                  <a:pt x="366" y="52725"/>
                </a:moveTo>
                <a:cubicBezTo>
                  <a:pt x="3833" y="47705"/>
                  <a:pt x="9608" y="44349"/>
                  <a:pt x="15686" y="43823"/>
                </a:cubicBezTo>
                <a:cubicBezTo>
                  <a:pt x="22684" y="43217"/>
                  <a:pt x="29828" y="46148"/>
                  <a:pt x="36646" y="44456"/>
                </a:cubicBezTo>
                <a:cubicBezTo>
                  <a:pt x="41086" y="43355"/>
                  <a:pt x="44982" y="40234"/>
                  <a:pt x="47028" y="36143"/>
                </a:cubicBezTo>
                <a:cubicBezTo>
                  <a:pt x="49187" y="31825"/>
                  <a:pt x="49646" y="26197"/>
                  <a:pt x="53696" y="23569"/>
                </a:cubicBezTo>
                <a:cubicBezTo>
                  <a:pt x="55036" y="22699"/>
                  <a:pt x="56654" y="22270"/>
                  <a:pt x="57857" y="21219"/>
                </a:cubicBezTo>
                <a:cubicBezTo>
                  <a:pt x="60339" y="19055"/>
                  <a:pt x="60175" y="15209"/>
                  <a:pt x="59707" y="11950"/>
                </a:cubicBezTo>
                <a:cubicBezTo>
                  <a:pt x="59240" y="8690"/>
                  <a:pt x="58806" y="4945"/>
                  <a:pt x="61004" y="2494"/>
                </a:cubicBezTo>
                <a:cubicBezTo>
                  <a:pt x="63081" y="179"/>
                  <a:pt x="66616" y="1"/>
                  <a:pt x="69718" y="228"/>
                </a:cubicBezTo>
                <a:lnTo>
                  <a:pt x="69718" y="55608"/>
                </a:lnTo>
                <a:lnTo>
                  <a:pt x="0" y="55608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 rot="5400000">
            <a:off x="-1133650" y="-347075"/>
            <a:ext cx="3233387" cy="2602865"/>
          </a:xfrm>
          <a:custGeom>
            <a:avLst/>
            <a:gdLst/>
            <a:ahLst/>
            <a:cxnLst/>
            <a:rect l="l" t="t" r="r" b="b"/>
            <a:pathLst>
              <a:path w="74173" h="59709" extrusionOk="0">
                <a:moveTo>
                  <a:pt x="0" y="0"/>
                </a:moveTo>
                <a:lnTo>
                  <a:pt x="1590" y="59708"/>
                </a:lnTo>
                <a:lnTo>
                  <a:pt x="74172" y="59708"/>
                </a:lnTo>
                <a:cubicBezTo>
                  <a:pt x="73707" y="56008"/>
                  <a:pt x="72849" y="51826"/>
                  <a:pt x="69709" y="49813"/>
                </a:cubicBezTo>
                <a:cubicBezTo>
                  <a:pt x="64964" y="46770"/>
                  <a:pt x="57566" y="50474"/>
                  <a:pt x="54172" y="44907"/>
                </a:cubicBezTo>
                <a:cubicBezTo>
                  <a:pt x="51756" y="40945"/>
                  <a:pt x="54001" y="36390"/>
                  <a:pt x="52765" y="32216"/>
                </a:cubicBezTo>
                <a:cubicBezTo>
                  <a:pt x="51739" y="28749"/>
                  <a:pt x="48500" y="26583"/>
                  <a:pt x="45272" y="25697"/>
                </a:cubicBezTo>
                <a:cubicBezTo>
                  <a:pt x="39033" y="23984"/>
                  <a:pt x="32351" y="25610"/>
                  <a:pt x="26133" y="23585"/>
                </a:cubicBezTo>
                <a:cubicBezTo>
                  <a:pt x="14777" y="19887"/>
                  <a:pt x="7016" y="9664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4"/>
          <p:cNvGrpSpPr/>
          <p:nvPr/>
        </p:nvGrpSpPr>
        <p:grpSpPr>
          <a:xfrm>
            <a:off x="-219289" y="4608494"/>
            <a:ext cx="1824705" cy="565912"/>
            <a:chOff x="289652" y="3531775"/>
            <a:chExt cx="1379009" cy="427717"/>
          </a:xfrm>
        </p:grpSpPr>
        <p:sp>
          <p:nvSpPr>
            <p:cNvPr id="86" name="Google Shape;86;p4"/>
            <p:cNvSpPr/>
            <p:nvPr/>
          </p:nvSpPr>
          <p:spPr>
            <a:xfrm>
              <a:off x="289652" y="3531775"/>
              <a:ext cx="1379009" cy="427717"/>
            </a:xfrm>
            <a:custGeom>
              <a:avLst/>
              <a:gdLst/>
              <a:ahLst/>
              <a:cxnLst/>
              <a:rect l="l" t="t" r="r" b="b"/>
              <a:pathLst>
                <a:path w="34037" h="10557" extrusionOk="0">
                  <a:moveTo>
                    <a:pt x="1864" y="0"/>
                  </a:moveTo>
                  <a:cubicBezTo>
                    <a:pt x="831" y="0"/>
                    <a:pt x="1" y="832"/>
                    <a:pt x="1" y="1863"/>
                  </a:cubicBezTo>
                  <a:lnTo>
                    <a:pt x="1" y="8692"/>
                  </a:lnTo>
                  <a:cubicBezTo>
                    <a:pt x="1" y="9724"/>
                    <a:pt x="831" y="10556"/>
                    <a:pt x="1864" y="10556"/>
                  </a:cubicBezTo>
                  <a:lnTo>
                    <a:pt x="32174" y="10556"/>
                  </a:lnTo>
                  <a:cubicBezTo>
                    <a:pt x="33206" y="10556"/>
                    <a:pt x="34037" y="9724"/>
                    <a:pt x="34037" y="8692"/>
                  </a:cubicBezTo>
                  <a:lnTo>
                    <a:pt x="34037" y="1863"/>
                  </a:lnTo>
                  <a:cubicBezTo>
                    <a:pt x="34037" y="832"/>
                    <a:pt x="33206" y="0"/>
                    <a:pt x="32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368982" y="3621316"/>
              <a:ext cx="1220352" cy="24917"/>
            </a:xfrm>
            <a:custGeom>
              <a:avLst/>
              <a:gdLst/>
              <a:ahLst/>
              <a:cxnLst/>
              <a:rect l="l" t="t" r="r" b="b"/>
              <a:pathLst>
                <a:path w="30121" h="615" extrusionOk="0">
                  <a:moveTo>
                    <a:pt x="1" y="0"/>
                  </a:moveTo>
                  <a:lnTo>
                    <a:pt x="1" y="614"/>
                  </a:lnTo>
                  <a:lnTo>
                    <a:pt x="30120" y="614"/>
                  </a:lnTo>
                  <a:lnTo>
                    <a:pt x="30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368982" y="3695867"/>
              <a:ext cx="497443" cy="24917"/>
            </a:xfrm>
            <a:custGeom>
              <a:avLst/>
              <a:gdLst/>
              <a:ahLst/>
              <a:cxnLst/>
              <a:rect l="l" t="t" r="r" b="b"/>
              <a:pathLst>
                <a:path w="12278" h="615" extrusionOk="0">
                  <a:moveTo>
                    <a:pt x="1" y="1"/>
                  </a:moveTo>
                  <a:lnTo>
                    <a:pt x="1" y="615"/>
                  </a:lnTo>
                  <a:lnTo>
                    <a:pt x="12277" y="615"/>
                  </a:lnTo>
                  <a:lnTo>
                    <a:pt x="122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927660" y="3695867"/>
              <a:ext cx="661691" cy="24917"/>
            </a:xfrm>
            <a:custGeom>
              <a:avLst/>
              <a:gdLst/>
              <a:ahLst/>
              <a:cxnLst/>
              <a:rect l="l" t="t" r="r" b="b"/>
              <a:pathLst>
                <a:path w="16332" h="615" extrusionOk="0">
                  <a:moveTo>
                    <a:pt x="1" y="1"/>
                  </a:moveTo>
                  <a:lnTo>
                    <a:pt x="1" y="615"/>
                  </a:lnTo>
                  <a:lnTo>
                    <a:pt x="16331" y="615"/>
                  </a:lnTo>
                  <a:lnTo>
                    <a:pt x="16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390942" y="3773253"/>
              <a:ext cx="118912" cy="113037"/>
            </a:xfrm>
            <a:custGeom>
              <a:avLst/>
              <a:gdLst/>
              <a:ahLst/>
              <a:cxnLst/>
              <a:rect l="l" t="t" r="r" b="b"/>
              <a:pathLst>
                <a:path w="2935" h="2790" extrusionOk="0">
                  <a:moveTo>
                    <a:pt x="1467" y="1"/>
                  </a:moveTo>
                  <a:lnTo>
                    <a:pt x="1121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7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5" y="1066"/>
                  </a:lnTo>
                  <a:lnTo>
                    <a:pt x="1813" y="106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74399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8" y="1"/>
                  </a:moveTo>
                  <a:lnTo>
                    <a:pt x="1121" y="1066"/>
                  </a:lnTo>
                  <a:lnTo>
                    <a:pt x="1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3" y="2790"/>
                  </a:lnTo>
                  <a:lnTo>
                    <a:pt x="2027" y="1724"/>
                  </a:lnTo>
                  <a:lnTo>
                    <a:pt x="2934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757897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6" y="1"/>
                  </a:moveTo>
                  <a:lnTo>
                    <a:pt x="1120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6" y="2132"/>
                  </a:lnTo>
                  <a:lnTo>
                    <a:pt x="2373" y="2790"/>
                  </a:lnTo>
                  <a:lnTo>
                    <a:pt x="2027" y="1724"/>
                  </a:lnTo>
                  <a:lnTo>
                    <a:pt x="2934" y="1066"/>
                  </a:lnTo>
                  <a:lnTo>
                    <a:pt x="1812" y="1066"/>
                  </a:lnTo>
                  <a:lnTo>
                    <a:pt x="1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941314" y="3773253"/>
              <a:ext cx="118952" cy="113037"/>
            </a:xfrm>
            <a:custGeom>
              <a:avLst/>
              <a:gdLst/>
              <a:ahLst/>
              <a:cxnLst/>
              <a:rect l="l" t="t" r="r" b="b"/>
              <a:pathLst>
                <a:path w="2936" h="2790" extrusionOk="0">
                  <a:moveTo>
                    <a:pt x="1468" y="1"/>
                  </a:moveTo>
                  <a:lnTo>
                    <a:pt x="1122" y="1066"/>
                  </a:lnTo>
                  <a:lnTo>
                    <a:pt x="1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5" y="2790"/>
                  </a:lnTo>
                  <a:lnTo>
                    <a:pt x="2029" y="1724"/>
                  </a:lnTo>
                  <a:lnTo>
                    <a:pt x="2935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1124812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8" y="1"/>
                  </a:moveTo>
                  <a:lnTo>
                    <a:pt x="1121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3" y="2790"/>
                  </a:lnTo>
                  <a:lnTo>
                    <a:pt x="2027" y="1724"/>
                  </a:lnTo>
                  <a:lnTo>
                    <a:pt x="2934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308269" y="3773253"/>
              <a:ext cx="118912" cy="113037"/>
            </a:xfrm>
            <a:custGeom>
              <a:avLst/>
              <a:gdLst/>
              <a:ahLst/>
              <a:cxnLst/>
              <a:rect l="l" t="t" r="r" b="b"/>
              <a:pathLst>
                <a:path w="2935" h="2790" extrusionOk="0">
                  <a:moveTo>
                    <a:pt x="1467" y="1"/>
                  </a:moveTo>
                  <a:lnTo>
                    <a:pt x="1121" y="1066"/>
                  </a:lnTo>
                  <a:lnTo>
                    <a:pt x="1" y="1066"/>
                  </a:lnTo>
                  <a:lnTo>
                    <a:pt x="908" y="1724"/>
                  </a:lnTo>
                  <a:lnTo>
                    <a:pt x="560" y="2790"/>
                  </a:lnTo>
                  <a:lnTo>
                    <a:pt x="1467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4" y="1066"/>
                  </a:lnTo>
                  <a:lnTo>
                    <a:pt x="1813" y="106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491727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8" y="1"/>
                  </a:moveTo>
                  <a:lnTo>
                    <a:pt x="1121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4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491769" y="3770428"/>
              <a:ext cx="118912" cy="113037"/>
            </a:xfrm>
            <a:custGeom>
              <a:avLst/>
              <a:gdLst/>
              <a:ahLst/>
              <a:cxnLst/>
              <a:rect l="l" t="t" r="r" b="b"/>
              <a:pathLst>
                <a:path w="2935" h="2790" extrusionOk="0">
                  <a:moveTo>
                    <a:pt x="1467" y="1"/>
                  </a:moveTo>
                  <a:lnTo>
                    <a:pt x="1121" y="1066"/>
                  </a:lnTo>
                  <a:lnTo>
                    <a:pt x="1" y="1066"/>
                  </a:lnTo>
                  <a:lnTo>
                    <a:pt x="908" y="1724"/>
                  </a:lnTo>
                  <a:lnTo>
                    <a:pt x="560" y="2790"/>
                  </a:lnTo>
                  <a:lnTo>
                    <a:pt x="1467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4" y="1066"/>
                  </a:lnTo>
                  <a:lnTo>
                    <a:pt x="1813" y="106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8651441" y="1566174"/>
            <a:ext cx="277893" cy="277857"/>
            <a:chOff x="5463700" y="3939975"/>
            <a:chExt cx="194100" cy="194075"/>
          </a:xfrm>
        </p:grpSpPr>
        <p:sp>
          <p:nvSpPr>
            <p:cNvPr id="99" name="Google Shape;99;p4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4"/>
          <p:cNvGrpSpPr/>
          <p:nvPr/>
        </p:nvGrpSpPr>
        <p:grpSpPr>
          <a:xfrm>
            <a:off x="8201591" y="90811"/>
            <a:ext cx="277893" cy="277857"/>
            <a:chOff x="5463700" y="3939975"/>
            <a:chExt cx="194100" cy="194075"/>
          </a:xfrm>
        </p:grpSpPr>
        <p:sp>
          <p:nvSpPr>
            <p:cNvPr id="108" name="Google Shape;108;p4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4"/>
          <p:cNvGrpSpPr/>
          <p:nvPr/>
        </p:nvGrpSpPr>
        <p:grpSpPr>
          <a:xfrm>
            <a:off x="344091" y="4133674"/>
            <a:ext cx="277893" cy="277857"/>
            <a:chOff x="5463700" y="3939975"/>
            <a:chExt cx="194100" cy="194075"/>
          </a:xfrm>
        </p:grpSpPr>
        <p:sp>
          <p:nvSpPr>
            <p:cNvPr id="117" name="Google Shape;117;p4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110916" y="1756111"/>
            <a:ext cx="277893" cy="277857"/>
            <a:chOff x="5463700" y="3939975"/>
            <a:chExt cx="194100" cy="194075"/>
          </a:xfrm>
        </p:grpSpPr>
        <p:sp>
          <p:nvSpPr>
            <p:cNvPr id="126" name="Google Shape;126;p4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8309053" y="504630"/>
            <a:ext cx="745148" cy="745247"/>
            <a:chOff x="7991599" y="166182"/>
            <a:chExt cx="737697" cy="737649"/>
          </a:xfrm>
        </p:grpSpPr>
        <p:sp>
          <p:nvSpPr>
            <p:cNvPr id="135" name="Google Shape;135;p4"/>
            <p:cNvSpPr/>
            <p:nvPr/>
          </p:nvSpPr>
          <p:spPr>
            <a:xfrm rot="231043">
              <a:off x="8014076" y="188661"/>
              <a:ext cx="692742" cy="692691"/>
            </a:xfrm>
            <a:custGeom>
              <a:avLst/>
              <a:gdLst/>
              <a:ahLst/>
              <a:cxnLst/>
              <a:rect l="l" t="t" r="r" b="b"/>
              <a:pathLst>
                <a:path w="13524" h="13523" extrusionOk="0">
                  <a:moveTo>
                    <a:pt x="6762" y="1"/>
                  </a:moveTo>
                  <a:cubicBezTo>
                    <a:pt x="4969" y="1"/>
                    <a:pt x="3249" y="712"/>
                    <a:pt x="1982" y="1981"/>
                  </a:cubicBezTo>
                  <a:cubicBezTo>
                    <a:pt x="713" y="3248"/>
                    <a:pt x="0" y="4968"/>
                    <a:pt x="0" y="6761"/>
                  </a:cubicBezTo>
                  <a:cubicBezTo>
                    <a:pt x="0" y="8555"/>
                    <a:pt x="713" y="10274"/>
                    <a:pt x="1982" y="11543"/>
                  </a:cubicBezTo>
                  <a:cubicBezTo>
                    <a:pt x="3249" y="12810"/>
                    <a:pt x="4969" y="13523"/>
                    <a:pt x="6762" y="13523"/>
                  </a:cubicBezTo>
                  <a:cubicBezTo>
                    <a:pt x="8555" y="13523"/>
                    <a:pt x="10275" y="12810"/>
                    <a:pt x="11544" y="11543"/>
                  </a:cubicBezTo>
                  <a:cubicBezTo>
                    <a:pt x="12811" y="10274"/>
                    <a:pt x="13524" y="8555"/>
                    <a:pt x="13524" y="6761"/>
                  </a:cubicBezTo>
                  <a:cubicBezTo>
                    <a:pt x="13524" y="4968"/>
                    <a:pt x="12811" y="3248"/>
                    <a:pt x="11544" y="1981"/>
                  </a:cubicBezTo>
                  <a:cubicBezTo>
                    <a:pt x="10275" y="712"/>
                    <a:pt x="8555" y="1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231043">
              <a:off x="8410818" y="644246"/>
              <a:ext cx="92150" cy="92202"/>
            </a:xfrm>
            <a:custGeom>
              <a:avLst/>
              <a:gdLst/>
              <a:ahLst/>
              <a:cxnLst/>
              <a:rect l="l" t="t" r="r" b="b"/>
              <a:pathLst>
                <a:path w="1799" h="1800" extrusionOk="0">
                  <a:moveTo>
                    <a:pt x="900" y="1"/>
                  </a:moveTo>
                  <a:cubicBezTo>
                    <a:pt x="403" y="1"/>
                    <a:pt x="0" y="403"/>
                    <a:pt x="0" y="899"/>
                  </a:cubicBezTo>
                  <a:cubicBezTo>
                    <a:pt x="0" y="1396"/>
                    <a:pt x="403" y="1799"/>
                    <a:pt x="900" y="1799"/>
                  </a:cubicBezTo>
                  <a:cubicBezTo>
                    <a:pt x="1397" y="1799"/>
                    <a:pt x="1799" y="1396"/>
                    <a:pt x="1799" y="899"/>
                  </a:cubicBezTo>
                  <a:cubicBezTo>
                    <a:pt x="1799" y="403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231043">
              <a:off x="8430766" y="347932"/>
              <a:ext cx="92150" cy="92150"/>
            </a:xfrm>
            <a:custGeom>
              <a:avLst/>
              <a:gdLst/>
              <a:ahLst/>
              <a:cxnLst/>
              <a:rect l="l" t="t" r="r" b="b"/>
              <a:pathLst>
                <a:path w="1799" h="1799" extrusionOk="0">
                  <a:moveTo>
                    <a:pt x="900" y="0"/>
                  </a:moveTo>
                  <a:cubicBezTo>
                    <a:pt x="403" y="0"/>
                    <a:pt x="0" y="402"/>
                    <a:pt x="0" y="899"/>
                  </a:cubicBezTo>
                  <a:cubicBezTo>
                    <a:pt x="0" y="1396"/>
                    <a:pt x="403" y="1799"/>
                    <a:pt x="900" y="1799"/>
                  </a:cubicBezTo>
                  <a:cubicBezTo>
                    <a:pt x="1397" y="1799"/>
                    <a:pt x="1799" y="1396"/>
                    <a:pt x="1799" y="899"/>
                  </a:cubicBezTo>
                  <a:cubicBezTo>
                    <a:pt x="1799" y="402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231043">
              <a:off x="8172762" y="476469"/>
              <a:ext cx="92202" cy="92253"/>
            </a:xfrm>
            <a:custGeom>
              <a:avLst/>
              <a:gdLst/>
              <a:ahLst/>
              <a:cxnLst/>
              <a:rect l="l" t="t" r="r" b="b"/>
              <a:pathLst>
                <a:path w="1800" h="1801" extrusionOk="0">
                  <a:moveTo>
                    <a:pt x="900" y="1"/>
                  </a:moveTo>
                  <a:cubicBezTo>
                    <a:pt x="404" y="1"/>
                    <a:pt x="1" y="403"/>
                    <a:pt x="1" y="900"/>
                  </a:cubicBezTo>
                  <a:cubicBezTo>
                    <a:pt x="1" y="1397"/>
                    <a:pt x="404" y="1800"/>
                    <a:pt x="900" y="1800"/>
                  </a:cubicBezTo>
                  <a:cubicBezTo>
                    <a:pt x="1397" y="1800"/>
                    <a:pt x="1799" y="1397"/>
                    <a:pt x="1799" y="900"/>
                  </a:cubicBezTo>
                  <a:cubicBezTo>
                    <a:pt x="1799" y="403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231043">
              <a:off x="8193213" y="373505"/>
              <a:ext cx="280703" cy="319223"/>
            </a:xfrm>
            <a:custGeom>
              <a:avLst/>
              <a:gdLst/>
              <a:ahLst/>
              <a:cxnLst/>
              <a:rect l="l" t="t" r="r" b="b"/>
              <a:pathLst>
                <a:path w="5480" h="6232" extrusionOk="0">
                  <a:moveTo>
                    <a:pt x="5221" y="0"/>
                  </a:moveTo>
                  <a:lnTo>
                    <a:pt x="0" y="3057"/>
                  </a:lnTo>
                  <a:lnTo>
                    <a:pt x="5218" y="6232"/>
                  </a:lnTo>
                  <a:lnTo>
                    <a:pt x="5480" y="5802"/>
                  </a:lnTo>
                  <a:lnTo>
                    <a:pt x="984" y="3066"/>
                  </a:lnTo>
                  <a:lnTo>
                    <a:pt x="5476" y="436"/>
                  </a:lnTo>
                  <a:lnTo>
                    <a:pt x="5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4"/>
          <p:cNvSpPr/>
          <p:nvPr/>
        </p:nvSpPr>
        <p:spPr>
          <a:xfrm rot="5400000">
            <a:off x="-1312723" y="-665492"/>
            <a:ext cx="3233430" cy="2602865"/>
          </a:xfrm>
          <a:custGeom>
            <a:avLst/>
            <a:gdLst/>
            <a:ahLst/>
            <a:cxnLst/>
            <a:rect l="l" t="t" r="r" b="b"/>
            <a:pathLst>
              <a:path w="74174" h="59709" fill="none" extrusionOk="0">
                <a:moveTo>
                  <a:pt x="1" y="0"/>
                </a:moveTo>
                <a:cubicBezTo>
                  <a:pt x="7017" y="9663"/>
                  <a:pt x="14778" y="19886"/>
                  <a:pt x="26133" y="23585"/>
                </a:cubicBezTo>
                <a:cubicBezTo>
                  <a:pt x="32351" y="25611"/>
                  <a:pt x="39034" y="23984"/>
                  <a:pt x="45272" y="25696"/>
                </a:cubicBezTo>
                <a:cubicBezTo>
                  <a:pt x="48501" y="26582"/>
                  <a:pt x="51739" y="28748"/>
                  <a:pt x="52766" y="32216"/>
                </a:cubicBezTo>
                <a:cubicBezTo>
                  <a:pt x="54001" y="36390"/>
                  <a:pt x="51757" y="40946"/>
                  <a:pt x="54173" y="44907"/>
                </a:cubicBezTo>
                <a:cubicBezTo>
                  <a:pt x="57567" y="50474"/>
                  <a:pt x="64964" y="46770"/>
                  <a:pt x="69710" y="49813"/>
                </a:cubicBezTo>
                <a:cubicBezTo>
                  <a:pt x="72850" y="51827"/>
                  <a:pt x="73706" y="56008"/>
                  <a:pt x="74173" y="59709"/>
                </a:cubicBezTo>
                <a:lnTo>
                  <a:pt x="1590" y="59709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994A28-2D1A-4F8C-9E5F-CEB236060FAA}"/>
              </a:ext>
            </a:extLst>
          </p:cNvPr>
          <p:cNvSpPr txBox="1"/>
          <p:nvPr userDrawn="1"/>
        </p:nvSpPr>
        <p:spPr>
          <a:xfrm>
            <a:off x="4262606" y="476542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EB123C-84A7-4E2D-A580-32130F0B7073}" type="slidenum">
              <a:rPr lang="en-US" altLang="ru-RU" sz="1600" smtClean="0">
                <a:solidFill>
                  <a:srgbClr val="002060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pPr/>
              <a:t>‹#›</a:t>
            </a:fld>
            <a:endParaRPr lang="ru-RU" u="none" dirty="0">
              <a:solidFill>
                <a:srgbClr val="002060"/>
              </a:solidFill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6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subTitle" idx="1"/>
          </p:nvPr>
        </p:nvSpPr>
        <p:spPr>
          <a:xfrm>
            <a:off x="1860363" y="2198100"/>
            <a:ext cx="23043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2"/>
          </p:nvPr>
        </p:nvSpPr>
        <p:spPr>
          <a:xfrm>
            <a:off x="4974838" y="2198100"/>
            <a:ext cx="23088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3"/>
          </p:nvPr>
        </p:nvSpPr>
        <p:spPr>
          <a:xfrm>
            <a:off x="1860363" y="2839175"/>
            <a:ext cx="2304300" cy="13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4"/>
          </p:nvPr>
        </p:nvSpPr>
        <p:spPr>
          <a:xfrm>
            <a:off x="4974838" y="2839175"/>
            <a:ext cx="2308800" cy="13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 rot="5400000" flipH="1">
            <a:off x="-1326475" y="2542874"/>
            <a:ext cx="3233387" cy="2602865"/>
          </a:xfrm>
          <a:custGeom>
            <a:avLst/>
            <a:gdLst/>
            <a:ahLst/>
            <a:cxnLst/>
            <a:rect l="l" t="t" r="r" b="b"/>
            <a:pathLst>
              <a:path w="74173" h="59709" extrusionOk="0">
                <a:moveTo>
                  <a:pt x="0" y="0"/>
                </a:moveTo>
                <a:lnTo>
                  <a:pt x="1590" y="59708"/>
                </a:lnTo>
                <a:lnTo>
                  <a:pt x="74172" y="59708"/>
                </a:lnTo>
                <a:cubicBezTo>
                  <a:pt x="73707" y="56008"/>
                  <a:pt x="72849" y="51826"/>
                  <a:pt x="69709" y="49813"/>
                </a:cubicBezTo>
                <a:cubicBezTo>
                  <a:pt x="64964" y="46770"/>
                  <a:pt x="57566" y="50474"/>
                  <a:pt x="54172" y="44907"/>
                </a:cubicBezTo>
                <a:cubicBezTo>
                  <a:pt x="51756" y="40945"/>
                  <a:pt x="54001" y="36390"/>
                  <a:pt x="52765" y="32216"/>
                </a:cubicBezTo>
                <a:cubicBezTo>
                  <a:pt x="51739" y="28749"/>
                  <a:pt x="48500" y="26583"/>
                  <a:pt x="45272" y="25697"/>
                </a:cubicBezTo>
                <a:cubicBezTo>
                  <a:pt x="39033" y="23984"/>
                  <a:pt x="32351" y="25610"/>
                  <a:pt x="26133" y="23585"/>
                </a:cubicBezTo>
                <a:cubicBezTo>
                  <a:pt x="14777" y="19887"/>
                  <a:pt x="7016" y="9664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"/>
          <p:cNvSpPr/>
          <p:nvPr/>
        </p:nvSpPr>
        <p:spPr>
          <a:xfrm rot="5400000" flipH="1">
            <a:off x="-1505548" y="2861290"/>
            <a:ext cx="3233430" cy="2602865"/>
          </a:xfrm>
          <a:custGeom>
            <a:avLst/>
            <a:gdLst/>
            <a:ahLst/>
            <a:cxnLst/>
            <a:rect l="l" t="t" r="r" b="b"/>
            <a:pathLst>
              <a:path w="74174" h="59709" fill="none" extrusionOk="0">
                <a:moveTo>
                  <a:pt x="1" y="0"/>
                </a:moveTo>
                <a:cubicBezTo>
                  <a:pt x="7017" y="9663"/>
                  <a:pt x="14778" y="19886"/>
                  <a:pt x="26133" y="23585"/>
                </a:cubicBezTo>
                <a:cubicBezTo>
                  <a:pt x="32351" y="25611"/>
                  <a:pt x="39034" y="23984"/>
                  <a:pt x="45272" y="25696"/>
                </a:cubicBezTo>
                <a:cubicBezTo>
                  <a:pt x="48501" y="26582"/>
                  <a:pt x="51739" y="28748"/>
                  <a:pt x="52766" y="32216"/>
                </a:cubicBezTo>
                <a:cubicBezTo>
                  <a:pt x="54001" y="36390"/>
                  <a:pt x="51757" y="40946"/>
                  <a:pt x="54173" y="44907"/>
                </a:cubicBezTo>
                <a:cubicBezTo>
                  <a:pt x="57567" y="50474"/>
                  <a:pt x="64964" y="46770"/>
                  <a:pt x="69710" y="49813"/>
                </a:cubicBezTo>
                <a:cubicBezTo>
                  <a:pt x="72850" y="51827"/>
                  <a:pt x="73706" y="56008"/>
                  <a:pt x="74173" y="59709"/>
                </a:cubicBezTo>
                <a:lnTo>
                  <a:pt x="1590" y="59709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"/>
          <p:cNvSpPr/>
          <p:nvPr/>
        </p:nvSpPr>
        <p:spPr>
          <a:xfrm rot="9662144">
            <a:off x="7642312" y="-826189"/>
            <a:ext cx="3067665" cy="3433378"/>
          </a:xfrm>
          <a:custGeom>
            <a:avLst/>
            <a:gdLst/>
            <a:ahLst/>
            <a:cxnLst/>
            <a:rect l="l" t="t" r="r" b="b"/>
            <a:pathLst>
              <a:path w="50631" h="56667" extrusionOk="0">
                <a:moveTo>
                  <a:pt x="1" y="1"/>
                </a:moveTo>
                <a:lnTo>
                  <a:pt x="1406" y="56667"/>
                </a:lnTo>
                <a:lnTo>
                  <a:pt x="50114" y="56667"/>
                </a:lnTo>
                <a:cubicBezTo>
                  <a:pt x="50485" y="52223"/>
                  <a:pt x="50631" y="47087"/>
                  <a:pt x="47355" y="44059"/>
                </a:cubicBezTo>
                <a:cubicBezTo>
                  <a:pt x="44737" y="41639"/>
                  <a:pt x="40663" y="41344"/>
                  <a:pt x="38045" y="38925"/>
                </a:cubicBezTo>
                <a:cubicBezTo>
                  <a:pt x="35640" y="36702"/>
                  <a:pt x="34982" y="33131"/>
                  <a:pt x="35221" y="29865"/>
                </a:cubicBezTo>
                <a:cubicBezTo>
                  <a:pt x="35460" y="26601"/>
                  <a:pt x="36450" y="23432"/>
                  <a:pt x="36777" y="20176"/>
                </a:cubicBezTo>
                <a:cubicBezTo>
                  <a:pt x="37105" y="16918"/>
                  <a:pt x="36652" y="13350"/>
                  <a:pt x="34436" y="10941"/>
                </a:cubicBezTo>
                <a:cubicBezTo>
                  <a:pt x="32324" y="8645"/>
                  <a:pt x="29075" y="7885"/>
                  <a:pt x="25901" y="7885"/>
                </a:cubicBezTo>
                <a:cubicBezTo>
                  <a:pt x="25344" y="7885"/>
                  <a:pt x="24789" y="7909"/>
                  <a:pt x="24244" y="7951"/>
                </a:cubicBezTo>
                <a:cubicBezTo>
                  <a:pt x="21025" y="8203"/>
                  <a:pt x="17830" y="8987"/>
                  <a:pt x="14617" y="8987"/>
                </a:cubicBezTo>
                <a:cubicBezTo>
                  <a:pt x="14180" y="8987"/>
                  <a:pt x="13743" y="8972"/>
                  <a:pt x="13306" y="8940"/>
                </a:cubicBezTo>
                <a:cubicBezTo>
                  <a:pt x="7731" y="8529"/>
                  <a:pt x="2489" y="500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"/>
          <p:cNvSpPr/>
          <p:nvPr/>
        </p:nvSpPr>
        <p:spPr>
          <a:xfrm rot="9662144">
            <a:off x="7444513" y="-923416"/>
            <a:ext cx="3067665" cy="3433499"/>
          </a:xfrm>
          <a:custGeom>
            <a:avLst/>
            <a:gdLst/>
            <a:ahLst/>
            <a:cxnLst/>
            <a:rect l="l" t="t" r="r" b="b"/>
            <a:pathLst>
              <a:path w="50631" h="56669" fill="none" extrusionOk="0">
                <a:moveTo>
                  <a:pt x="0" y="1"/>
                </a:moveTo>
                <a:cubicBezTo>
                  <a:pt x="2488" y="5007"/>
                  <a:pt x="7731" y="8531"/>
                  <a:pt x="13306" y="8942"/>
                </a:cubicBezTo>
                <a:cubicBezTo>
                  <a:pt x="16963" y="9211"/>
                  <a:pt x="20588" y="8237"/>
                  <a:pt x="24243" y="7952"/>
                </a:cubicBezTo>
                <a:cubicBezTo>
                  <a:pt x="27900" y="7666"/>
                  <a:pt x="31953" y="8243"/>
                  <a:pt x="34437" y="10942"/>
                </a:cubicBezTo>
                <a:cubicBezTo>
                  <a:pt x="36653" y="13351"/>
                  <a:pt x="37105" y="16919"/>
                  <a:pt x="36777" y="20176"/>
                </a:cubicBezTo>
                <a:cubicBezTo>
                  <a:pt x="36449" y="23432"/>
                  <a:pt x="35460" y="26602"/>
                  <a:pt x="35221" y="29866"/>
                </a:cubicBezTo>
                <a:cubicBezTo>
                  <a:pt x="34981" y="33131"/>
                  <a:pt x="35640" y="36703"/>
                  <a:pt x="38044" y="38925"/>
                </a:cubicBezTo>
                <a:cubicBezTo>
                  <a:pt x="40662" y="41346"/>
                  <a:pt x="44737" y="41640"/>
                  <a:pt x="47355" y="44061"/>
                </a:cubicBezTo>
                <a:cubicBezTo>
                  <a:pt x="50631" y="47087"/>
                  <a:pt x="50484" y="52224"/>
                  <a:pt x="50113" y="56668"/>
                </a:cubicBezTo>
                <a:lnTo>
                  <a:pt x="1406" y="56668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5"/>
          <p:cNvGrpSpPr/>
          <p:nvPr/>
        </p:nvGrpSpPr>
        <p:grpSpPr>
          <a:xfrm rot="-461189">
            <a:off x="-174908" y="106486"/>
            <a:ext cx="745130" cy="745238"/>
            <a:chOff x="7991599" y="166182"/>
            <a:chExt cx="737697" cy="737649"/>
          </a:xfrm>
        </p:grpSpPr>
        <p:sp>
          <p:nvSpPr>
            <p:cNvPr id="152" name="Google Shape;152;p5"/>
            <p:cNvSpPr/>
            <p:nvPr/>
          </p:nvSpPr>
          <p:spPr>
            <a:xfrm rot="231043">
              <a:off x="8014076" y="188661"/>
              <a:ext cx="692742" cy="692691"/>
            </a:xfrm>
            <a:custGeom>
              <a:avLst/>
              <a:gdLst/>
              <a:ahLst/>
              <a:cxnLst/>
              <a:rect l="l" t="t" r="r" b="b"/>
              <a:pathLst>
                <a:path w="13524" h="13523" extrusionOk="0">
                  <a:moveTo>
                    <a:pt x="6762" y="1"/>
                  </a:moveTo>
                  <a:cubicBezTo>
                    <a:pt x="4969" y="1"/>
                    <a:pt x="3249" y="712"/>
                    <a:pt x="1982" y="1981"/>
                  </a:cubicBezTo>
                  <a:cubicBezTo>
                    <a:pt x="713" y="3248"/>
                    <a:pt x="0" y="4968"/>
                    <a:pt x="0" y="6761"/>
                  </a:cubicBezTo>
                  <a:cubicBezTo>
                    <a:pt x="0" y="8555"/>
                    <a:pt x="713" y="10274"/>
                    <a:pt x="1982" y="11543"/>
                  </a:cubicBezTo>
                  <a:cubicBezTo>
                    <a:pt x="3249" y="12810"/>
                    <a:pt x="4969" y="13523"/>
                    <a:pt x="6762" y="13523"/>
                  </a:cubicBezTo>
                  <a:cubicBezTo>
                    <a:pt x="8555" y="13523"/>
                    <a:pt x="10275" y="12810"/>
                    <a:pt x="11544" y="11543"/>
                  </a:cubicBezTo>
                  <a:cubicBezTo>
                    <a:pt x="12811" y="10274"/>
                    <a:pt x="13524" y="8555"/>
                    <a:pt x="13524" y="6761"/>
                  </a:cubicBezTo>
                  <a:cubicBezTo>
                    <a:pt x="13524" y="4968"/>
                    <a:pt x="12811" y="3248"/>
                    <a:pt x="11544" y="1981"/>
                  </a:cubicBezTo>
                  <a:cubicBezTo>
                    <a:pt x="10275" y="712"/>
                    <a:pt x="8555" y="1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 rot="231043">
              <a:off x="8410818" y="644246"/>
              <a:ext cx="92150" cy="92202"/>
            </a:xfrm>
            <a:custGeom>
              <a:avLst/>
              <a:gdLst/>
              <a:ahLst/>
              <a:cxnLst/>
              <a:rect l="l" t="t" r="r" b="b"/>
              <a:pathLst>
                <a:path w="1799" h="1800" extrusionOk="0">
                  <a:moveTo>
                    <a:pt x="900" y="1"/>
                  </a:moveTo>
                  <a:cubicBezTo>
                    <a:pt x="403" y="1"/>
                    <a:pt x="0" y="403"/>
                    <a:pt x="0" y="899"/>
                  </a:cubicBezTo>
                  <a:cubicBezTo>
                    <a:pt x="0" y="1396"/>
                    <a:pt x="403" y="1799"/>
                    <a:pt x="900" y="1799"/>
                  </a:cubicBezTo>
                  <a:cubicBezTo>
                    <a:pt x="1397" y="1799"/>
                    <a:pt x="1799" y="1396"/>
                    <a:pt x="1799" y="899"/>
                  </a:cubicBezTo>
                  <a:cubicBezTo>
                    <a:pt x="1799" y="403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 rot="231043">
              <a:off x="8430766" y="347932"/>
              <a:ext cx="92150" cy="92150"/>
            </a:xfrm>
            <a:custGeom>
              <a:avLst/>
              <a:gdLst/>
              <a:ahLst/>
              <a:cxnLst/>
              <a:rect l="l" t="t" r="r" b="b"/>
              <a:pathLst>
                <a:path w="1799" h="1799" extrusionOk="0">
                  <a:moveTo>
                    <a:pt x="900" y="0"/>
                  </a:moveTo>
                  <a:cubicBezTo>
                    <a:pt x="403" y="0"/>
                    <a:pt x="0" y="402"/>
                    <a:pt x="0" y="899"/>
                  </a:cubicBezTo>
                  <a:cubicBezTo>
                    <a:pt x="0" y="1396"/>
                    <a:pt x="403" y="1799"/>
                    <a:pt x="900" y="1799"/>
                  </a:cubicBezTo>
                  <a:cubicBezTo>
                    <a:pt x="1397" y="1799"/>
                    <a:pt x="1799" y="1396"/>
                    <a:pt x="1799" y="899"/>
                  </a:cubicBezTo>
                  <a:cubicBezTo>
                    <a:pt x="1799" y="402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 rot="231043">
              <a:off x="8172762" y="476469"/>
              <a:ext cx="92202" cy="92253"/>
            </a:xfrm>
            <a:custGeom>
              <a:avLst/>
              <a:gdLst/>
              <a:ahLst/>
              <a:cxnLst/>
              <a:rect l="l" t="t" r="r" b="b"/>
              <a:pathLst>
                <a:path w="1800" h="1801" extrusionOk="0">
                  <a:moveTo>
                    <a:pt x="900" y="1"/>
                  </a:moveTo>
                  <a:cubicBezTo>
                    <a:pt x="404" y="1"/>
                    <a:pt x="1" y="403"/>
                    <a:pt x="1" y="900"/>
                  </a:cubicBezTo>
                  <a:cubicBezTo>
                    <a:pt x="1" y="1397"/>
                    <a:pt x="404" y="1800"/>
                    <a:pt x="900" y="1800"/>
                  </a:cubicBezTo>
                  <a:cubicBezTo>
                    <a:pt x="1397" y="1800"/>
                    <a:pt x="1799" y="1397"/>
                    <a:pt x="1799" y="900"/>
                  </a:cubicBezTo>
                  <a:cubicBezTo>
                    <a:pt x="1799" y="403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rot="231043">
              <a:off x="8193213" y="373505"/>
              <a:ext cx="280703" cy="319223"/>
            </a:xfrm>
            <a:custGeom>
              <a:avLst/>
              <a:gdLst/>
              <a:ahLst/>
              <a:cxnLst/>
              <a:rect l="l" t="t" r="r" b="b"/>
              <a:pathLst>
                <a:path w="5480" h="6232" extrusionOk="0">
                  <a:moveTo>
                    <a:pt x="5221" y="0"/>
                  </a:moveTo>
                  <a:lnTo>
                    <a:pt x="0" y="3057"/>
                  </a:lnTo>
                  <a:lnTo>
                    <a:pt x="5218" y="6232"/>
                  </a:lnTo>
                  <a:lnTo>
                    <a:pt x="5480" y="5802"/>
                  </a:lnTo>
                  <a:lnTo>
                    <a:pt x="984" y="3066"/>
                  </a:lnTo>
                  <a:lnTo>
                    <a:pt x="5476" y="436"/>
                  </a:lnTo>
                  <a:lnTo>
                    <a:pt x="5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5"/>
          <p:cNvGrpSpPr/>
          <p:nvPr/>
        </p:nvGrpSpPr>
        <p:grpSpPr>
          <a:xfrm>
            <a:off x="8293803" y="4185104"/>
            <a:ext cx="692400" cy="692400"/>
            <a:chOff x="830143" y="3583770"/>
            <a:chExt cx="849987" cy="849987"/>
          </a:xfrm>
        </p:grpSpPr>
        <p:sp>
          <p:nvSpPr>
            <p:cNvPr id="158" name="Google Shape;158;p5"/>
            <p:cNvSpPr/>
            <p:nvPr/>
          </p:nvSpPr>
          <p:spPr>
            <a:xfrm>
              <a:off x="830143" y="3583770"/>
              <a:ext cx="849987" cy="849987"/>
            </a:xfrm>
            <a:custGeom>
              <a:avLst/>
              <a:gdLst/>
              <a:ahLst/>
              <a:cxnLst/>
              <a:rect l="l" t="t" r="r" b="b"/>
              <a:pathLst>
                <a:path w="17117" h="17117" extrusionOk="0">
                  <a:moveTo>
                    <a:pt x="8558" y="1"/>
                  </a:moveTo>
                  <a:cubicBezTo>
                    <a:pt x="6289" y="1"/>
                    <a:pt x="4113" y="903"/>
                    <a:pt x="2507" y="2507"/>
                  </a:cubicBezTo>
                  <a:cubicBezTo>
                    <a:pt x="902" y="4113"/>
                    <a:pt x="0" y="6289"/>
                    <a:pt x="0" y="8559"/>
                  </a:cubicBezTo>
                  <a:cubicBezTo>
                    <a:pt x="0" y="10829"/>
                    <a:pt x="902" y="13005"/>
                    <a:pt x="2507" y="14610"/>
                  </a:cubicBezTo>
                  <a:cubicBezTo>
                    <a:pt x="4113" y="16215"/>
                    <a:pt x="6289" y="17116"/>
                    <a:pt x="8558" y="17116"/>
                  </a:cubicBezTo>
                  <a:cubicBezTo>
                    <a:pt x="10829" y="17116"/>
                    <a:pt x="13005" y="16215"/>
                    <a:pt x="14610" y="14610"/>
                  </a:cubicBezTo>
                  <a:cubicBezTo>
                    <a:pt x="16215" y="13005"/>
                    <a:pt x="17116" y="10829"/>
                    <a:pt x="17116" y="8559"/>
                  </a:cubicBezTo>
                  <a:cubicBezTo>
                    <a:pt x="17116" y="6289"/>
                    <a:pt x="16215" y="4113"/>
                    <a:pt x="14610" y="2507"/>
                  </a:cubicBezTo>
                  <a:cubicBezTo>
                    <a:pt x="13005" y="903"/>
                    <a:pt x="10829" y="1"/>
                    <a:pt x="8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074375" y="3730773"/>
              <a:ext cx="361525" cy="555971"/>
            </a:xfrm>
            <a:custGeom>
              <a:avLst/>
              <a:gdLst/>
              <a:ahLst/>
              <a:cxnLst/>
              <a:rect l="l" t="t" r="r" b="b"/>
              <a:pathLst>
                <a:path w="7280" h="13292" extrusionOk="0">
                  <a:moveTo>
                    <a:pt x="3639" y="1"/>
                  </a:moveTo>
                  <a:lnTo>
                    <a:pt x="0" y="6305"/>
                  </a:lnTo>
                  <a:lnTo>
                    <a:pt x="1984" y="6305"/>
                  </a:lnTo>
                  <a:lnTo>
                    <a:pt x="1984" y="13291"/>
                  </a:lnTo>
                  <a:lnTo>
                    <a:pt x="5229" y="13291"/>
                  </a:lnTo>
                  <a:lnTo>
                    <a:pt x="5229" y="6305"/>
                  </a:lnTo>
                  <a:lnTo>
                    <a:pt x="7279" y="6305"/>
                  </a:lnTo>
                  <a:lnTo>
                    <a:pt x="36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7777566" y="4742849"/>
            <a:ext cx="277893" cy="277857"/>
            <a:chOff x="5463700" y="3939975"/>
            <a:chExt cx="194100" cy="194075"/>
          </a:xfrm>
        </p:grpSpPr>
        <p:sp>
          <p:nvSpPr>
            <p:cNvPr id="161" name="Google Shape;161;p5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5"/>
          <p:cNvGrpSpPr/>
          <p:nvPr/>
        </p:nvGrpSpPr>
        <p:grpSpPr>
          <a:xfrm>
            <a:off x="90416" y="1249424"/>
            <a:ext cx="277893" cy="277857"/>
            <a:chOff x="5463700" y="3939975"/>
            <a:chExt cx="194100" cy="194075"/>
          </a:xfrm>
        </p:grpSpPr>
        <p:sp>
          <p:nvSpPr>
            <p:cNvPr id="170" name="Google Shape;170;p5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5"/>
          <p:cNvGrpSpPr/>
          <p:nvPr/>
        </p:nvGrpSpPr>
        <p:grpSpPr>
          <a:xfrm>
            <a:off x="1085041" y="93599"/>
            <a:ext cx="277893" cy="277857"/>
            <a:chOff x="5463700" y="3939975"/>
            <a:chExt cx="194100" cy="194075"/>
          </a:xfrm>
        </p:grpSpPr>
        <p:sp>
          <p:nvSpPr>
            <p:cNvPr id="179" name="Google Shape;179;p5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5"/>
          <p:cNvGrpSpPr/>
          <p:nvPr/>
        </p:nvGrpSpPr>
        <p:grpSpPr>
          <a:xfrm>
            <a:off x="8748416" y="3354399"/>
            <a:ext cx="277893" cy="277857"/>
            <a:chOff x="5463700" y="3939975"/>
            <a:chExt cx="194100" cy="194075"/>
          </a:xfrm>
        </p:grpSpPr>
        <p:sp>
          <p:nvSpPr>
            <p:cNvPr id="188" name="Google Shape;188;p5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E7AA917-5DA0-4902-95FA-5D5720CBCB32}"/>
              </a:ext>
            </a:extLst>
          </p:cNvPr>
          <p:cNvSpPr txBox="1"/>
          <p:nvPr userDrawn="1"/>
        </p:nvSpPr>
        <p:spPr>
          <a:xfrm>
            <a:off x="4262606" y="476542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EB123C-84A7-4E2D-A580-32130F0B7073}" type="slidenum">
              <a:rPr lang="en-US" altLang="ru-RU" sz="1600" smtClean="0">
                <a:solidFill>
                  <a:srgbClr val="002060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pPr/>
              <a:t>‹#›</a:t>
            </a:fld>
            <a:endParaRPr lang="ru-RU" u="none" dirty="0">
              <a:solidFill>
                <a:srgbClr val="002060"/>
              </a:solidFill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9767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8" name="Google Shape;198;p6"/>
          <p:cNvSpPr/>
          <p:nvPr/>
        </p:nvSpPr>
        <p:spPr>
          <a:xfrm rot="-772022">
            <a:off x="-1672341" y="2705109"/>
            <a:ext cx="3067678" cy="3433392"/>
          </a:xfrm>
          <a:custGeom>
            <a:avLst/>
            <a:gdLst/>
            <a:ahLst/>
            <a:cxnLst/>
            <a:rect l="l" t="t" r="r" b="b"/>
            <a:pathLst>
              <a:path w="50631" h="56667" extrusionOk="0">
                <a:moveTo>
                  <a:pt x="1" y="1"/>
                </a:moveTo>
                <a:lnTo>
                  <a:pt x="1406" y="56667"/>
                </a:lnTo>
                <a:lnTo>
                  <a:pt x="50114" y="56667"/>
                </a:lnTo>
                <a:cubicBezTo>
                  <a:pt x="50485" y="52223"/>
                  <a:pt x="50631" y="47087"/>
                  <a:pt x="47355" y="44059"/>
                </a:cubicBezTo>
                <a:cubicBezTo>
                  <a:pt x="44737" y="41639"/>
                  <a:pt x="40663" y="41344"/>
                  <a:pt x="38045" y="38925"/>
                </a:cubicBezTo>
                <a:cubicBezTo>
                  <a:pt x="35640" y="36702"/>
                  <a:pt x="34982" y="33131"/>
                  <a:pt x="35221" y="29865"/>
                </a:cubicBezTo>
                <a:cubicBezTo>
                  <a:pt x="35460" y="26601"/>
                  <a:pt x="36450" y="23432"/>
                  <a:pt x="36777" y="20176"/>
                </a:cubicBezTo>
                <a:cubicBezTo>
                  <a:pt x="37105" y="16918"/>
                  <a:pt x="36652" y="13350"/>
                  <a:pt x="34436" y="10941"/>
                </a:cubicBezTo>
                <a:cubicBezTo>
                  <a:pt x="32324" y="8645"/>
                  <a:pt x="29075" y="7885"/>
                  <a:pt x="25901" y="7885"/>
                </a:cubicBezTo>
                <a:cubicBezTo>
                  <a:pt x="25344" y="7885"/>
                  <a:pt x="24789" y="7909"/>
                  <a:pt x="24244" y="7951"/>
                </a:cubicBezTo>
                <a:cubicBezTo>
                  <a:pt x="21025" y="8203"/>
                  <a:pt x="17830" y="8987"/>
                  <a:pt x="14617" y="8987"/>
                </a:cubicBezTo>
                <a:cubicBezTo>
                  <a:pt x="14180" y="8987"/>
                  <a:pt x="13743" y="8972"/>
                  <a:pt x="13306" y="8940"/>
                </a:cubicBezTo>
                <a:cubicBezTo>
                  <a:pt x="7731" y="8529"/>
                  <a:pt x="2489" y="500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-772022">
            <a:off x="-1943520" y="2996076"/>
            <a:ext cx="3067678" cy="3433513"/>
          </a:xfrm>
          <a:custGeom>
            <a:avLst/>
            <a:gdLst/>
            <a:ahLst/>
            <a:cxnLst/>
            <a:rect l="l" t="t" r="r" b="b"/>
            <a:pathLst>
              <a:path w="50631" h="56669" fill="none" extrusionOk="0">
                <a:moveTo>
                  <a:pt x="0" y="1"/>
                </a:moveTo>
                <a:cubicBezTo>
                  <a:pt x="2488" y="5007"/>
                  <a:pt x="7731" y="8531"/>
                  <a:pt x="13306" y="8942"/>
                </a:cubicBezTo>
                <a:cubicBezTo>
                  <a:pt x="16963" y="9211"/>
                  <a:pt x="20588" y="8237"/>
                  <a:pt x="24243" y="7952"/>
                </a:cubicBezTo>
                <a:cubicBezTo>
                  <a:pt x="27900" y="7666"/>
                  <a:pt x="31953" y="8243"/>
                  <a:pt x="34437" y="10942"/>
                </a:cubicBezTo>
                <a:cubicBezTo>
                  <a:pt x="36653" y="13351"/>
                  <a:pt x="37105" y="16919"/>
                  <a:pt x="36777" y="20176"/>
                </a:cubicBezTo>
                <a:cubicBezTo>
                  <a:pt x="36449" y="23432"/>
                  <a:pt x="35460" y="26602"/>
                  <a:pt x="35221" y="29866"/>
                </a:cubicBezTo>
                <a:cubicBezTo>
                  <a:pt x="34981" y="33131"/>
                  <a:pt x="35640" y="36703"/>
                  <a:pt x="38044" y="38925"/>
                </a:cubicBezTo>
                <a:cubicBezTo>
                  <a:pt x="40662" y="41346"/>
                  <a:pt x="44737" y="41640"/>
                  <a:pt x="47355" y="44061"/>
                </a:cubicBezTo>
                <a:cubicBezTo>
                  <a:pt x="50631" y="47087"/>
                  <a:pt x="50484" y="52224"/>
                  <a:pt x="50113" y="56668"/>
                </a:cubicBezTo>
                <a:lnTo>
                  <a:pt x="1406" y="56668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6"/>
          <p:cNvGrpSpPr/>
          <p:nvPr/>
        </p:nvGrpSpPr>
        <p:grpSpPr>
          <a:xfrm rot="4426304">
            <a:off x="8312934" y="4224297"/>
            <a:ext cx="768584" cy="768420"/>
            <a:chOff x="7578900" y="348800"/>
            <a:chExt cx="849989" cy="849807"/>
          </a:xfrm>
        </p:grpSpPr>
        <p:sp>
          <p:nvSpPr>
            <p:cNvPr id="201" name="Google Shape;201;p6"/>
            <p:cNvSpPr/>
            <p:nvPr/>
          </p:nvSpPr>
          <p:spPr>
            <a:xfrm>
              <a:off x="7578900" y="348800"/>
              <a:ext cx="745100" cy="736009"/>
            </a:xfrm>
            <a:custGeom>
              <a:avLst/>
              <a:gdLst/>
              <a:ahLst/>
              <a:cxnLst/>
              <a:rect l="l" t="t" r="r" b="b"/>
              <a:pathLst>
                <a:path w="24748" h="24444" extrusionOk="0">
                  <a:moveTo>
                    <a:pt x="11077" y="0"/>
                  </a:moveTo>
                  <a:cubicBezTo>
                    <a:pt x="8682" y="0"/>
                    <a:pt x="6280" y="857"/>
                    <a:pt x="4369" y="2591"/>
                  </a:cubicBezTo>
                  <a:cubicBezTo>
                    <a:pt x="314" y="6272"/>
                    <a:pt x="1" y="12626"/>
                    <a:pt x="3675" y="16686"/>
                  </a:cubicBezTo>
                  <a:cubicBezTo>
                    <a:pt x="5304" y="18485"/>
                    <a:pt x="7436" y="19552"/>
                    <a:pt x="9663" y="19869"/>
                  </a:cubicBezTo>
                  <a:cubicBezTo>
                    <a:pt x="12487" y="20271"/>
                    <a:pt x="15164" y="21379"/>
                    <a:pt x="17518" y="22991"/>
                  </a:cubicBezTo>
                  <a:lnTo>
                    <a:pt x="19637" y="24443"/>
                  </a:lnTo>
                  <a:lnTo>
                    <a:pt x="24747" y="19755"/>
                  </a:lnTo>
                  <a:lnTo>
                    <a:pt x="23460" y="17480"/>
                  </a:lnTo>
                  <a:cubicBezTo>
                    <a:pt x="22034" y="14955"/>
                    <a:pt x="21249" y="12134"/>
                    <a:pt x="21036" y="9243"/>
                  </a:cubicBezTo>
                  <a:cubicBezTo>
                    <a:pt x="20877" y="7081"/>
                    <a:pt x="20017" y="4957"/>
                    <a:pt x="18438" y="3236"/>
                  </a:cubicBezTo>
                  <a:cubicBezTo>
                    <a:pt x="16469" y="1089"/>
                    <a:pt x="13777" y="0"/>
                    <a:pt x="11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8170145" y="943214"/>
              <a:ext cx="258744" cy="255393"/>
            </a:xfrm>
            <a:custGeom>
              <a:avLst/>
              <a:gdLst/>
              <a:ahLst/>
              <a:cxnLst/>
              <a:rect l="l" t="t" r="r" b="b"/>
              <a:pathLst>
                <a:path w="8594" h="8482" extrusionOk="0">
                  <a:moveTo>
                    <a:pt x="5135" y="0"/>
                  </a:moveTo>
                  <a:lnTo>
                    <a:pt x="1" y="4710"/>
                  </a:lnTo>
                  <a:lnTo>
                    <a:pt x="3458" y="8481"/>
                  </a:lnTo>
                  <a:lnTo>
                    <a:pt x="8594" y="3771"/>
                  </a:lnTo>
                  <a:lnTo>
                    <a:pt x="51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7738266" y="505217"/>
              <a:ext cx="508546" cy="494647"/>
            </a:xfrm>
            <a:custGeom>
              <a:avLst/>
              <a:gdLst/>
              <a:ahLst/>
              <a:cxnLst/>
              <a:rect l="l" t="t" r="r" b="b"/>
              <a:pathLst>
                <a:path w="16891" h="16428" extrusionOk="0">
                  <a:moveTo>
                    <a:pt x="4724" y="1716"/>
                  </a:moveTo>
                  <a:lnTo>
                    <a:pt x="4724" y="1716"/>
                  </a:lnTo>
                  <a:cubicBezTo>
                    <a:pt x="4821" y="1722"/>
                    <a:pt x="4915" y="1739"/>
                    <a:pt x="5007" y="1766"/>
                  </a:cubicBezTo>
                  <a:cubicBezTo>
                    <a:pt x="5276" y="1847"/>
                    <a:pt x="5541" y="2021"/>
                    <a:pt x="5786" y="2198"/>
                  </a:cubicBezTo>
                  <a:cubicBezTo>
                    <a:pt x="6139" y="2454"/>
                    <a:pt x="6530" y="2769"/>
                    <a:pt x="6754" y="3177"/>
                  </a:cubicBezTo>
                  <a:cubicBezTo>
                    <a:pt x="6891" y="3430"/>
                    <a:pt x="6937" y="3714"/>
                    <a:pt x="6874" y="3922"/>
                  </a:cubicBezTo>
                  <a:cubicBezTo>
                    <a:pt x="6840" y="4031"/>
                    <a:pt x="6780" y="4109"/>
                    <a:pt x="6692" y="4154"/>
                  </a:cubicBezTo>
                  <a:cubicBezTo>
                    <a:pt x="6632" y="4185"/>
                    <a:pt x="6565" y="4199"/>
                    <a:pt x="6492" y="4199"/>
                  </a:cubicBezTo>
                  <a:cubicBezTo>
                    <a:pt x="6167" y="4199"/>
                    <a:pt x="5748" y="3909"/>
                    <a:pt x="5465" y="3576"/>
                  </a:cubicBezTo>
                  <a:cubicBezTo>
                    <a:pt x="4995" y="3023"/>
                    <a:pt x="4734" y="2329"/>
                    <a:pt x="4724" y="1716"/>
                  </a:cubicBezTo>
                  <a:close/>
                  <a:moveTo>
                    <a:pt x="2397" y="4425"/>
                  </a:moveTo>
                  <a:lnTo>
                    <a:pt x="2397" y="4425"/>
                  </a:lnTo>
                  <a:cubicBezTo>
                    <a:pt x="3062" y="4632"/>
                    <a:pt x="3724" y="5140"/>
                    <a:pt x="4119" y="5784"/>
                  </a:cubicBezTo>
                  <a:cubicBezTo>
                    <a:pt x="4337" y="6137"/>
                    <a:pt x="4435" y="6538"/>
                    <a:pt x="4372" y="6802"/>
                  </a:cubicBezTo>
                  <a:cubicBezTo>
                    <a:pt x="4343" y="6920"/>
                    <a:pt x="4284" y="7006"/>
                    <a:pt x="4196" y="7061"/>
                  </a:cubicBezTo>
                  <a:cubicBezTo>
                    <a:pt x="4130" y="7101"/>
                    <a:pt x="4049" y="7120"/>
                    <a:pt x="3960" y="7120"/>
                  </a:cubicBezTo>
                  <a:cubicBezTo>
                    <a:pt x="3738" y="7120"/>
                    <a:pt x="3464" y="7001"/>
                    <a:pt x="3238" y="6792"/>
                  </a:cubicBezTo>
                  <a:cubicBezTo>
                    <a:pt x="2974" y="6547"/>
                    <a:pt x="2768" y="6203"/>
                    <a:pt x="2612" y="5741"/>
                  </a:cubicBezTo>
                  <a:cubicBezTo>
                    <a:pt x="2460" y="5295"/>
                    <a:pt x="2392" y="4849"/>
                    <a:pt x="2397" y="4425"/>
                  </a:cubicBezTo>
                  <a:close/>
                  <a:moveTo>
                    <a:pt x="6219" y="0"/>
                  </a:moveTo>
                  <a:cubicBezTo>
                    <a:pt x="5603" y="0"/>
                    <a:pt x="5052" y="272"/>
                    <a:pt x="4768" y="778"/>
                  </a:cubicBezTo>
                  <a:cubicBezTo>
                    <a:pt x="4643" y="1000"/>
                    <a:pt x="4574" y="1261"/>
                    <a:pt x="4558" y="1543"/>
                  </a:cubicBezTo>
                  <a:cubicBezTo>
                    <a:pt x="4389" y="1552"/>
                    <a:pt x="4212" y="1588"/>
                    <a:pt x="4027" y="1653"/>
                  </a:cubicBezTo>
                  <a:cubicBezTo>
                    <a:pt x="2976" y="2014"/>
                    <a:pt x="2321" y="3014"/>
                    <a:pt x="2234" y="4203"/>
                  </a:cubicBezTo>
                  <a:cubicBezTo>
                    <a:pt x="2077" y="4168"/>
                    <a:pt x="1920" y="4149"/>
                    <a:pt x="1768" y="4149"/>
                  </a:cubicBezTo>
                  <a:cubicBezTo>
                    <a:pt x="1760" y="4149"/>
                    <a:pt x="1751" y="4149"/>
                    <a:pt x="1743" y="4149"/>
                  </a:cubicBezTo>
                  <a:cubicBezTo>
                    <a:pt x="819" y="4161"/>
                    <a:pt x="118" y="4850"/>
                    <a:pt x="76" y="5788"/>
                  </a:cubicBezTo>
                  <a:cubicBezTo>
                    <a:pt x="1" y="7501"/>
                    <a:pt x="2222" y="9138"/>
                    <a:pt x="3734" y="9820"/>
                  </a:cubicBezTo>
                  <a:cubicBezTo>
                    <a:pt x="4547" y="10188"/>
                    <a:pt x="5384" y="10441"/>
                    <a:pt x="6194" y="10686"/>
                  </a:cubicBezTo>
                  <a:cubicBezTo>
                    <a:pt x="7019" y="10934"/>
                    <a:pt x="7871" y="11193"/>
                    <a:pt x="8693" y="11570"/>
                  </a:cubicBezTo>
                  <a:cubicBezTo>
                    <a:pt x="10437" y="12371"/>
                    <a:pt x="14311" y="14745"/>
                    <a:pt x="15496" y="16428"/>
                  </a:cubicBezTo>
                  <a:lnTo>
                    <a:pt x="15637" y="16328"/>
                  </a:lnTo>
                  <a:cubicBezTo>
                    <a:pt x="14434" y="14621"/>
                    <a:pt x="10523" y="12221"/>
                    <a:pt x="8765" y="11413"/>
                  </a:cubicBezTo>
                  <a:cubicBezTo>
                    <a:pt x="7932" y="11031"/>
                    <a:pt x="7075" y="10771"/>
                    <a:pt x="6244" y="10520"/>
                  </a:cubicBezTo>
                  <a:cubicBezTo>
                    <a:pt x="5440" y="10278"/>
                    <a:pt x="4608" y="10026"/>
                    <a:pt x="3804" y="9664"/>
                  </a:cubicBezTo>
                  <a:cubicBezTo>
                    <a:pt x="2336" y="9001"/>
                    <a:pt x="177" y="7423"/>
                    <a:pt x="248" y="5795"/>
                  </a:cubicBezTo>
                  <a:cubicBezTo>
                    <a:pt x="286" y="4952"/>
                    <a:pt x="916" y="4333"/>
                    <a:pt x="1745" y="4323"/>
                  </a:cubicBezTo>
                  <a:cubicBezTo>
                    <a:pt x="1753" y="4323"/>
                    <a:pt x="1761" y="4322"/>
                    <a:pt x="1770" y="4322"/>
                  </a:cubicBezTo>
                  <a:cubicBezTo>
                    <a:pt x="1917" y="4322"/>
                    <a:pt x="2072" y="4342"/>
                    <a:pt x="2226" y="4378"/>
                  </a:cubicBezTo>
                  <a:cubicBezTo>
                    <a:pt x="2214" y="4836"/>
                    <a:pt x="2285" y="5317"/>
                    <a:pt x="2449" y="5797"/>
                  </a:cubicBezTo>
                  <a:cubicBezTo>
                    <a:pt x="2614" y="6287"/>
                    <a:pt x="2834" y="6653"/>
                    <a:pt x="3121" y="6919"/>
                  </a:cubicBezTo>
                  <a:cubicBezTo>
                    <a:pt x="3352" y="7133"/>
                    <a:pt x="3674" y="7294"/>
                    <a:pt x="3962" y="7294"/>
                  </a:cubicBezTo>
                  <a:cubicBezTo>
                    <a:pt x="4078" y="7294"/>
                    <a:pt x="4189" y="7268"/>
                    <a:pt x="4286" y="7208"/>
                  </a:cubicBezTo>
                  <a:cubicBezTo>
                    <a:pt x="4415" y="7130"/>
                    <a:pt x="4500" y="7006"/>
                    <a:pt x="4540" y="6843"/>
                  </a:cubicBezTo>
                  <a:cubicBezTo>
                    <a:pt x="4615" y="6531"/>
                    <a:pt x="4510" y="6090"/>
                    <a:pt x="4266" y="5693"/>
                  </a:cubicBezTo>
                  <a:cubicBezTo>
                    <a:pt x="3842" y="5002"/>
                    <a:pt x="3124" y="4460"/>
                    <a:pt x="2404" y="4248"/>
                  </a:cubicBezTo>
                  <a:cubicBezTo>
                    <a:pt x="2477" y="3112"/>
                    <a:pt x="3091" y="2156"/>
                    <a:pt x="4082" y="1816"/>
                  </a:cubicBezTo>
                  <a:cubicBezTo>
                    <a:pt x="4248" y="1759"/>
                    <a:pt x="4405" y="1726"/>
                    <a:pt x="4553" y="1716"/>
                  </a:cubicBezTo>
                  <a:cubicBezTo>
                    <a:pt x="4564" y="2371"/>
                    <a:pt x="4839" y="3106"/>
                    <a:pt x="5333" y="3687"/>
                  </a:cubicBezTo>
                  <a:cubicBezTo>
                    <a:pt x="5652" y="4063"/>
                    <a:pt x="6113" y="4371"/>
                    <a:pt x="6498" y="4371"/>
                  </a:cubicBezTo>
                  <a:cubicBezTo>
                    <a:pt x="6595" y="4371"/>
                    <a:pt x="6688" y="4351"/>
                    <a:pt x="6772" y="4308"/>
                  </a:cubicBezTo>
                  <a:cubicBezTo>
                    <a:pt x="6900" y="4242"/>
                    <a:pt x="6992" y="4126"/>
                    <a:pt x="7039" y="3973"/>
                  </a:cubicBezTo>
                  <a:cubicBezTo>
                    <a:pt x="7116" y="3722"/>
                    <a:pt x="7064" y="3385"/>
                    <a:pt x="6904" y="3094"/>
                  </a:cubicBezTo>
                  <a:cubicBezTo>
                    <a:pt x="6666" y="2657"/>
                    <a:pt x="6257" y="2326"/>
                    <a:pt x="5887" y="2059"/>
                  </a:cubicBezTo>
                  <a:cubicBezTo>
                    <a:pt x="5629" y="1873"/>
                    <a:pt x="5350" y="1688"/>
                    <a:pt x="5057" y="1602"/>
                  </a:cubicBezTo>
                  <a:cubicBezTo>
                    <a:pt x="4949" y="1569"/>
                    <a:pt x="4840" y="1549"/>
                    <a:pt x="4728" y="1544"/>
                  </a:cubicBezTo>
                  <a:cubicBezTo>
                    <a:pt x="4745" y="1293"/>
                    <a:pt x="4808" y="1060"/>
                    <a:pt x="4918" y="863"/>
                  </a:cubicBezTo>
                  <a:cubicBezTo>
                    <a:pt x="5171" y="414"/>
                    <a:pt x="5664" y="173"/>
                    <a:pt x="6218" y="173"/>
                  </a:cubicBezTo>
                  <a:cubicBezTo>
                    <a:pt x="6556" y="173"/>
                    <a:pt x="6916" y="262"/>
                    <a:pt x="7258" y="448"/>
                  </a:cubicBezTo>
                  <a:cubicBezTo>
                    <a:pt x="8179" y="945"/>
                    <a:pt x="8742" y="1928"/>
                    <a:pt x="8995" y="2470"/>
                  </a:cubicBezTo>
                  <a:cubicBezTo>
                    <a:pt x="9245" y="3003"/>
                    <a:pt x="9423" y="3559"/>
                    <a:pt x="9596" y="4098"/>
                  </a:cubicBezTo>
                  <a:cubicBezTo>
                    <a:pt x="9686" y="4379"/>
                    <a:pt x="9779" y="4670"/>
                    <a:pt x="9882" y="4956"/>
                  </a:cubicBezTo>
                  <a:cubicBezTo>
                    <a:pt x="10987" y="8029"/>
                    <a:pt x="14570" y="12901"/>
                    <a:pt x="16762" y="15378"/>
                  </a:cubicBezTo>
                  <a:lnTo>
                    <a:pt x="16891" y="15265"/>
                  </a:lnTo>
                  <a:cubicBezTo>
                    <a:pt x="14709" y="12797"/>
                    <a:pt x="11143" y="7948"/>
                    <a:pt x="10044" y="4897"/>
                  </a:cubicBezTo>
                  <a:cubicBezTo>
                    <a:pt x="9943" y="4614"/>
                    <a:pt x="9850" y="4325"/>
                    <a:pt x="9760" y="4045"/>
                  </a:cubicBezTo>
                  <a:cubicBezTo>
                    <a:pt x="9586" y="3501"/>
                    <a:pt x="9405" y="2939"/>
                    <a:pt x="9151" y="2397"/>
                  </a:cubicBezTo>
                  <a:cubicBezTo>
                    <a:pt x="8889" y="1835"/>
                    <a:pt x="8304" y="816"/>
                    <a:pt x="7341" y="296"/>
                  </a:cubicBezTo>
                  <a:cubicBezTo>
                    <a:pt x="6972" y="96"/>
                    <a:pt x="6584" y="0"/>
                    <a:pt x="6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7793365" y="391133"/>
              <a:ext cx="367342" cy="165846"/>
            </a:xfrm>
            <a:custGeom>
              <a:avLst/>
              <a:gdLst/>
              <a:ahLst/>
              <a:cxnLst/>
              <a:rect l="l" t="t" r="r" b="b"/>
              <a:pathLst>
                <a:path w="12201" h="5508" extrusionOk="0">
                  <a:moveTo>
                    <a:pt x="3818" y="0"/>
                  </a:moveTo>
                  <a:cubicBezTo>
                    <a:pt x="1615" y="0"/>
                    <a:pt x="17" y="850"/>
                    <a:pt x="0" y="859"/>
                  </a:cubicBezTo>
                  <a:lnTo>
                    <a:pt x="82" y="1011"/>
                  </a:lnTo>
                  <a:cubicBezTo>
                    <a:pt x="98" y="1002"/>
                    <a:pt x="1663" y="173"/>
                    <a:pt x="3821" y="173"/>
                  </a:cubicBezTo>
                  <a:cubicBezTo>
                    <a:pt x="3933" y="173"/>
                    <a:pt x="4047" y="175"/>
                    <a:pt x="4162" y="180"/>
                  </a:cubicBezTo>
                  <a:cubicBezTo>
                    <a:pt x="6315" y="267"/>
                    <a:pt x="9431" y="1264"/>
                    <a:pt x="12054" y="5507"/>
                  </a:cubicBezTo>
                  <a:lnTo>
                    <a:pt x="12200" y="5417"/>
                  </a:lnTo>
                  <a:cubicBezTo>
                    <a:pt x="9537" y="1108"/>
                    <a:pt x="6363" y="97"/>
                    <a:pt x="4169" y="8"/>
                  </a:cubicBezTo>
                  <a:cubicBezTo>
                    <a:pt x="4050" y="3"/>
                    <a:pt x="3933" y="0"/>
                    <a:pt x="3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8208052" y="1023636"/>
              <a:ext cx="114950" cy="105987"/>
            </a:xfrm>
            <a:custGeom>
              <a:avLst/>
              <a:gdLst/>
              <a:ahLst/>
              <a:cxnLst/>
              <a:rect l="l" t="t" r="r" b="b"/>
              <a:pathLst>
                <a:path w="3818" h="3520" extrusionOk="0">
                  <a:moveTo>
                    <a:pt x="3700" y="0"/>
                  </a:moveTo>
                  <a:lnTo>
                    <a:pt x="0" y="3392"/>
                  </a:lnTo>
                  <a:lnTo>
                    <a:pt x="116" y="3519"/>
                  </a:lnTo>
                  <a:lnTo>
                    <a:pt x="3817" y="128"/>
                  </a:lnTo>
                  <a:lnTo>
                    <a:pt x="3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8220397" y="1037095"/>
              <a:ext cx="114950" cy="106017"/>
            </a:xfrm>
            <a:custGeom>
              <a:avLst/>
              <a:gdLst/>
              <a:ahLst/>
              <a:cxnLst/>
              <a:rect l="l" t="t" r="r" b="b"/>
              <a:pathLst>
                <a:path w="3818" h="3521" extrusionOk="0">
                  <a:moveTo>
                    <a:pt x="3701" y="1"/>
                  </a:moveTo>
                  <a:lnTo>
                    <a:pt x="1" y="3393"/>
                  </a:lnTo>
                  <a:lnTo>
                    <a:pt x="118" y="3520"/>
                  </a:lnTo>
                  <a:lnTo>
                    <a:pt x="3818" y="129"/>
                  </a:lnTo>
                  <a:lnTo>
                    <a:pt x="3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8232772" y="1050584"/>
              <a:ext cx="114950" cy="106017"/>
            </a:xfrm>
            <a:custGeom>
              <a:avLst/>
              <a:gdLst/>
              <a:ahLst/>
              <a:cxnLst/>
              <a:rect l="l" t="t" r="r" b="b"/>
              <a:pathLst>
                <a:path w="3818" h="3521" extrusionOk="0">
                  <a:moveTo>
                    <a:pt x="3702" y="1"/>
                  </a:moveTo>
                  <a:lnTo>
                    <a:pt x="1" y="3393"/>
                  </a:lnTo>
                  <a:lnTo>
                    <a:pt x="117" y="3521"/>
                  </a:lnTo>
                  <a:lnTo>
                    <a:pt x="3818" y="129"/>
                  </a:lnTo>
                  <a:lnTo>
                    <a:pt x="3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6"/>
          <p:cNvSpPr/>
          <p:nvPr/>
        </p:nvSpPr>
        <p:spPr>
          <a:xfrm rot="295513">
            <a:off x="8131483" y="-224747"/>
            <a:ext cx="2597693" cy="3416834"/>
          </a:xfrm>
          <a:custGeom>
            <a:avLst/>
            <a:gdLst/>
            <a:ahLst/>
            <a:cxnLst/>
            <a:rect l="l" t="t" r="r" b="b"/>
            <a:pathLst>
              <a:path w="39076" h="51398" extrusionOk="0">
                <a:moveTo>
                  <a:pt x="195" y="1"/>
                </a:moveTo>
                <a:lnTo>
                  <a:pt x="517" y="4523"/>
                </a:lnTo>
                <a:cubicBezTo>
                  <a:pt x="1" y="5992"/>
                  <a:pt x="1203" y="7545"/>
                  <a:pt x="2576" y="8282"/>
                </a:cubicBezTo>
                <a:cubicBezTo>
                  <a:pt x="3948" y="9019"/>
                  <a:pt x="5549" y="9299"/>
                  <a:pt x="6840" y="10171"/>
                </a:cubicBezTo>
                <a:cubicBezTo>
                  <a:pt x="10794" y="12844"/>
                  <a:pt x="8743" y="16952"/>
                  <a:pt x="7220" y="20301"/>
                </a:cubicBezTo>
                <a:cubicBezTo>
                  <a:pt x="6423" y="22053"/>
                  <a:pt x="5979" y="24251"/>
                  <a:pt x="7124" y="25795"/>
                </a:cubicBezTo>
                <a:cubicBezTo>
                  <a:pt x="8331" y="27424"/>
                  <a:pt x="10447" y="27783"/>
                  <a:pt x="12612" y="27783"/>
                </a:cubicBezTo>
                <a:cubicBezTo>
                  <a:pt x="14322" y="27783"/>
                  <a:pt x="16063" y="27559"/>
                  <a:pt x="17410" y="27558"/>
                </a:cubicBezTo>
                <a:cubicBezTo>
                  <a:pt x="17412" y="27558"/>
                  <a:pt x="17413" y="27558"/>
                  <a:pt x="17415" y="27558"/>
                </a:cubicBezTo>
                <a:cubicBezTo>
                  <a:pt x="24702" y="27558"/>
                  <a:pt x="31076" y="34144"/>
                  <a:pt x="25871" y="41285"/>
                </a:cubicBezTo>
                <a:cubicBezTo>
                  <a:pt x="24290" y="43453"/>
                  <a:pt x="21709" y="45468"/>
                  <a:pt x="22128" y="48119"/>
                </a:cubicBezTo>
                <a:cubicBezTo>
                  <a:pt x="22515" y="50566"/>
                  <a:pt x="23971" y="51397"/>
                  <a:pt x="25721" y="51397"/>
                </a:cubicBezTo>
                <a:cubicBezTo>
                  <a:pt x="26951" y="51397"/>
                  <a:pt x="28325" y="50986"/>
                  <a:pt x="29575" y="50437"/>
                </a:cubicBezTo>
                <a:cubicBezTo>
                  <a:pt x="31715" y="49495"/>
                  <a:pt x="37277" y="47063"/>
                  <a:pt x="38377" y="44861"/>
                </a:cubicBezTo>
                <a:cubicBezTo>
                  <a:pt x="39076" y="43463"/>
                  <a:pt x="38410" y="40056"/>
                  <a:pt x="38410" y="38537"/>
                </a:cubicBezTo>
                <a:lnTo>
                  <a:pt x="38410" y="28086"/>
                </a:lnTo>
                <a:lnTo>
                  <a:pt x="3841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6"/>
          <p:cNvSpPr/>
          <p:nvPr/>
        </p:nvSpPr>
        <p:spPr>
          <a:xfrm rot="295513">
            <a:off x="8076704" y="-454254"/>
            <a:ext cx="2597759" cy="3475800"/>
          </a:xfrm>
          <a:custGeom>
            <a:avLst/>
            <a:gdLst/>
            <a:ahLst/>
            <a:cxnLst/>
            <a:rect l="l" t="t" r="r" b="b"/>
            <a:pathLst>
              <a:path w="39077" h="52285" fill="none" extrusionOk="0">
                <a:moveTo>
                  <a:pt x="516" y="4522"/>
                </a:moveTo>
                <a:cubicBezTo>
                  <a:pt x="0" y="5992"/>
                  <a:pt x="1203" y="7545"/>
                  <a:pt x="2576" y="8281"/>
                </a:cubicBezTo>
                <a:cubicBezTo>
                  <a:pt x="3948" y="9019"/>
                  <a:pt x="5549" y="9299"/>
                  <a:pt x="6839" y="10171"/>
                </a:cubicBezTo>
                <a:cubicBezTo>
                  <a:pt x="10794" y="12844"/>
                  <a:pt x="8742" y="16951"/>
                  <a:pt x="7219" y="20301"/>
                </a:cubicBezTo>
                <a:cubicBezTo>
                  <a:pt x="6424" y="22053"/>
                  <a:pt x="5978" y="24250"/>
                  <a:pt x="7125" y="25795"/>
                </a:cubicBezTo>
                <a:cubicBezTo>
                  <a:pt x="9286" y="28709"/>
                  <a:pt x="14359" y="27558"/>
                  <a:pt x="17410" y="27558"/>
                </a:cubicBezTo>
                <a:cubicBezTo>
                  <a:pt x="24699" y="27554"/>
                  <a:pt x="31078" y="34142"/>
                  <a:pt x="25870" y="41283"/>
                </a:cubicBezTo>
                <a:cubicBezTo>
                  <a:pt x="24290" y="43453"/>
                  <a:pt x="21710" y="45468"/>
                  <a:pt x="22128" y="48119"/>
                </a:cubicBezTo>
                <a:cubicBezTo>
                  <a:pt x="22787" y="52285"/>
                  <a:pt x="26547" y="51768"/>
                  <a:pt x="29574" y="50435"/>
                </a:cubicBezTo>
                <a:cubicBezTo>
                  <a:pt x="31715" y="49493"/>
                  <a:pt x="37277" y="47063"/>
                  <a:pt x="38378" y="44860"/>
                </a:cubicBezTo>
                <a:cubicBezTo>
                  <a:pt x="39076" y="43462"/>
                  <a:pt x="38410" y="40055"/>
                  <a:pt x="38410" y="38537"/>
                </a:cubicBezTo>
                <a:lnTo>
                  <a:pt x="38410" y="28084"/>
                </a:lnTo>
                <a:lnTo>
                  <a:pt x="38410" y="0"/>
                </a:lnTo>
                <a:lnTo>
                  <a:pt x="196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6"/>
          <p:cNvGrpSpPr/>
          <p:nvPr/>
        </p:nvGrpSpPr>
        <p:grpSpPr>
          <a:xfrm>
            <a:off x="8732666" y="1909961"/>
            <a:ext cx="277893" cy="277857"/>
            <a:chOff x="5463700" y="3939975"/>
            <a:chExt cx="194100" cy="194075"/>
          </a:xfrm>
        </p:grpSpPr>
        <p:sp>
          <p:nvSpPr>
            <p:cNvPr id="211" name="Google Shape;211;p6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6"/>
          <p:cNvGrpSpPr/>
          <p:nvPr/>
        </p:nvGrpSpPr>
        <p:grpSpPr>
          <a:xfrm>
            <a:off x="862316" y="105036"/>
            <a:ext cx="277893" cy="277857"/>
            <a:chOff x="5463700" y="3939975"/>
            <a:chExt cx="194100" cy="194075"/>
          </a:xfrm>
        </p:grpSpPr>
        <p:sp>
          <p:nvSpPr>
            <p:cNvPr id="220" name="Google Shape;220;p6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6"/>
          <p:cNvGrpSpPr/>
          <p:nvPr/>
        </p:nvGrpSpPr>
        <p:grpSpPr>
          <a:xfrm>
            <a:off x="7856091" y="4673436"/>
            <a:ext cx="277893" cy="277857"/>
            <a:chOff x="5463700" y="3939975"/>
            <a:chExt cx="194100" cy="194075"/>
          </a:xfrm>
        </p:grpSpPr>
        <p:sp>
          <p:nvSpPr>
            <p:cNvPr id="229" name="Google Shape;229;p6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E264095-8EC2-4CD0-A649-B4F605D2B974}"/>
              </a:ext>
            </a:extLst>
          </p:cNvPr>
          <p:cNvSpPr txBox="1"/>
          <p:nvPr userDrawn="1"/>
        </p:nvSpPr>
        <p:spPr>
          <a:xfrm>
            <a:off x="4262606" y="476542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EB123C-84A7-4E2D-A580-32130F0B7073}" type="slidenum">
              <a:rPr lang="en-US" altLang="ru-RU" sz="1600" smtClean="0">
                <a:solidFill>
                  <a:srgbClr val="002060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pPr/>
              <a:t>‹#›</a:t>
            </a:fld>
            <a:endParaRPr lang="ru-RU" u="none" dirty="0">
              <a:solidFill>
                <a:srgbClr val="002060"/>
              </a:solidFill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07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>
            <a:spLocks noGrp="1"/>
          </p:cNvSpPr>
          <p:nvPr>
            <p:ph type="title"/>
          </p:nvPr>
        </p:nvSpPr>
        <p:spPr>
          <a:xfrm>
            <a:off x="1070650" y="922700"/>
            <a:ext cx="32499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9" name="Google Shape;239;p7"/>
          <p:cNvSpPr txBox="1">
            <a:spLocks noGrp="1"/>
          </p:cNvSpPr>
          <p:nvPr>
            <p:ph type="body" idx="1"/>
          </p:nvPr>
        </p:nvSpPr>
        <p:spPr>
          <a:xfrm>
            <a:off x="1070650" y="2098000"/>
            <a:ext cx="41082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0" name="Google Shape;240;p7"/>
          <p:cNvSpPr>
            <a:spLocks noGrp="1"/>
          </p:cNvSpPr>
          <p:nvPr>
            <p:ph type="pic" idx="2"/>
          </p:nvPr>
        </p:nvSpPr>
        <p:spPr>
          <a:xfrm>
            <a:off x="5631000" y="0"/>
            <a:ext cx="3513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41" name="Google Shape;241;p7"/>
          <p:cNvGrpSpPr/>
          <p:nvPr/>
        </p:nvGrpSpPr>
        <p:grpSpPr>
          <a:xfrm rot="-1363449">
            <a:off x="72427" y="4396705"/>
            <a:ext cx="715072" cy="715072"/>
            <a:chOff x="7521650" y="3701813"/>
            <a:chExt cx="798118" cy="798118"/>
          </a:xfrm>
        </p:grpSpPr>
        <p:sp>
          <p:nvSpPr>
            <p:cNvPr id="242" name="Google Shape;242;p7"/>
            <p:cNvSpPr/>
            <p:nvPr/>
          </p:nvSpPr>
          <p:spPr>
            <a:xfrm>
              <a:off x="7521650" y="3701813"/>
              <a:ext cx="798118" cy="798118"/>
            </a:xfrm>
            <a:custGeom>
              <a:avLst/>
              <a:gdLst/>
              <a:ahLst/>
              <a:cxnLst/>
              <a:rect l="l" t="t" r="r" b="b"/>
              <a:pathLst>
                <a:path w="20124" h="20124" extrusionOk="0">
                  <a:moveTo>
                    <a:pt x="7489" y="1"/>
                  </a:moveTo>
                  <a:lnTo>
                    <a:pt x="7489" y="3076"/>
                  </a:lnTo>
                  <a:cubicBezTo>
                    <a:pt x="7303" y="3144"/>
                    <a:pt x="7121" y="3220"/>
                    <a:pt x="6941" y="3303"/>
                  </a:cubicBezTo>
                  <a:lnTo>
                    <a:pt x="4766" y="1129"/>
                  </a:lnTo>
                  <a:lnTo>
                    <a:pt x="1128" y="4767"/>
                  </a:lnTo>
                  <a:lnTo>
                    <a:pt x="3303" y="6941"/>
                  </a:lnTo>
                  <a:cubicBezTo>
                    <a:pt x="3220" y="7120"/>
                    <a:pt x="3143" y="7304"/>
                    <a:pt x="3075" y="7490"/>
                  </a:cubicBezTo>
                  <a:lnTo>
                    <a:pt x="0" y="7490"/>
                  </a:lnTo>
                  <a:lnTo>
                    <a:pt x="0" y="12635"/>
                  </a:lnTo>
                  <a:lnTo>
                    <a:pt x="3075" y="12635"/>
                  </a:lnTo>
                  <a:cubicBezTo>
                    <a:pt x="3143" y="12821"/>
                    <a:pt x="3221" y="13003"/>
                    <a:pt x="3303" y="13183"/>
                  </a:cubicBezTo>
                  <a:lnTo>
                    <a:pt x="1128" y="15358"/>
                  </a:lnTo>
                  <a:lnTo>
                    <a:pt x="4766" y="18996"/>
                  </a:lnTo>
                  <a:lnTo>
                    <a:pt x="6941" y="16820"/>
                  </a:lnTo>
                  <a:cubicBezTo>
                    <a:pt x="7121" y="16903"/>
                    <a:pt x="7303" y="16980"/>
                    <a:pt x="7489" y="17049"/>
                  </a:cubicBezTo>
                  <a:lnTo>
                    <a:pt x="7489" y="20124"/>
                  </a:lnTo>
                  <a:lnTo>
                    <a:pt x="12634" y="20124"/>
                  </a:lnTo>
                  <a:lnTo>
                    <a:pt x="12634" y="17049"/>
                  </a:lnTo>
                  <a:cubicBezTo>
                    <a:pt x="12820" y="16980"/>
                    <a:pt x="13004" y="16904"/>
                    <a:pt x="13183" y="16820"/>
                  </a:cubicBezTo>
                  <a:lnTo>
                    <a:pt x="15357" y="18996"/>
                  </a:lnTo>
                  <a:lnTo>
                    <a:pt x="18995" y="15358"/>
                  </a:lnTo>
                  <a:lnTo>
                    <a:pt x="16821" y="13183"/>
                  </a:lnTo>
                  <a:cubicBezTo>
                    <a:pt x="16904" y="13004"/>
                    <a:pt x="16980" y="12821"/>
                    <a:pt x="17048" y="12635"/>
                  </a:cubicBezTo>
                  <a:lnTo>
                    <a:pt x="20123" y="12635"/>
                  </a:lnTo>
                  <a:lnTo>
                    <a:pt x="20123" y="7490"/>
                  </a:lnTo>
                  <a:lnTo>
                    <a:pt x="17049" y="7490"/>
                  </a:lnTo>
                  <a:cubicBezTo>
                    <a:pt x="16980" y="7304"/>
                    <a:pt x="16904" y="7120"/>
                    <a:pt x="16821" y="6941"/>
                  </a:cubicBezTo>
                  <a:lnTo>
                    <a:pt x="18995" y="4767"/>
                  </a:lnTo>
                  <a:lnTo>
                    <a:pt x="15357" y="1129"/>
                  </a:lnTo>
                  <a:lnTo>
                    <a:pt x="13183" y="3303"/>
                  </a:lnTo>
                  <a:cubicBezTo>
                    <a:pt x="13004" y="3220"/>
                    <a:pt x="12821" y="3144"/>
                    <a:pt x="12634" y="3076"/>
                  </a:cubicBezTo>
                  <a:lnTo>
                    <a:pt x="126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7674144" y="3854346"/>
              <a:ext cx="493093" cy="493093"/>
            </a:xfrm>
            <a:custGeom>
              <a:avLst/>
              <a:gdLst/>
              <a:ahLst/>
              <a:cxnLst/>
              <a:rect l="l" t="t" r="r" b="b"/>
              <a:pathLst>
                <a:path w="12433" h="12433" extrusionOk="0">
                  <a:moveTo>
                    <a:pt x="6217" y="0"/>
                  </a:moveTo>
                  <a:cubicBezTo>
                    <a:pt x="4568" y="0"/>
                    <a:pt x="2987" y="655"/>
                    <a:pt x="1822" y="1820"/>
                  </a:cubicBezTo>
                  <a:cubicBezTo>
                    <a:pt x="656" y="2987"/>
                    <a:pt x="1" y="4567"/>
                    <a:pt x="1" y="6216"/>
                  </a:cubicBezTo>
                  <a:cubicBezTo>
                    <a:pt x="1" y="7865"/>
                    <a:pt x="656" y="9446"/>
                    <a:pt x="1822" y="10612"/>
                  </a:cubicBezTo>
                  <a:cubicBezTo>
                    <a:pt x="2987" y="11777"/>
                    <a:pt x="4568" y="12432"/>
                    <a:pt x="6217" y="12432"/>
                  </a:cubicBezTo>
                  <a:cubicBezTo>
                    <a:pt x="7865" y="12432"/>
                    <a:pt x="9447" y="11777"/>
                    <a:pt x="10613" y="10612"/>
                  </a:cubicBezTo>
                  <a:cubicBezTo>
                    <a:pt x="11778" y="9446"/>
                    <a:pt x="12433" y="7865"/>
                    <a:pt x="12433" y="6216"/>
                  </a:cubicBezTo>
                  <a:cubicBezTo>
                    <a:pt x="12433" y="4567"/>
                    <a:pt x="11778" y="2987"/>
                    <a:pt x="10613" y="1820"/>
                  </a:cubicBezTo>
                  <a:cubicBezTo>
                    <a:pt x="9447" y="655"/>
                    <a:pt x="7865" y="0"/>
                    <a:pt x="6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7848848" y="4029050"/>
              <a:ext cx="143688" cy="143688"/>
            </a:xfrm>
            <a:custGeom>
              <a:avLst/>
              <a:gdLst/>
              <a:ahLst/>
              <a:cxnLst/>
              <a:rect l="l" t="t" r="r" b="b"/>
              <a:pathLst>
                <a:path w="3623" h="3623" extrusionOk="0">
                  <a:moveTo>
                    <a:pt x="1812" y="0"/>
                  </a:moveTo>
                  <a:cubicBezTo>
                    <a:pt x="812" y="0"/>
                    <a:pt x="1" y="810"/>
                    <a:pt x="1" y="1811"/>
                  </a:cubicBezTo>
                  <a:cubicBezTo>
                    <a:pt x="1" y="2811"/>
                    <a:pt x="812" y="3622"/>
                    <a:pt x="1812" y="3622"/>
                  </a:cubicBezTo>
                  <a:cubicBezTo>
                    <a:pt x="2813" y="3622"/>
                    <a:pt x="3623" y="2811"/>
                    <a:pt x="3623" y="1811"/>
                  </a:cubicBezTo>
                  <a:cubicBezTo>
                    <a:pt x="3623" y="810"/>
                    <a:pt x="2813" y="0"/>
                    <a:pt x="1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7"/>
          <p:cNvGrpSpPr/>
          <p:nvPr/>
        </p:nvGrpSpPr>
        <p:grpSpPr>
          <a:xfrm>
            <a:off x="69329" y="3965186"/>
            <a:ext cx="277893" cy="277857"/>
            <a:chOff x="5463700" y="3939975"/>
            <a:chExt cx="194100" cy="194075"/>
          </a:xfrm>
        </p:grpSpPr>
        <p:sp>
          <p:nvSpPr>
            <p:cNvPr id="246" name="Google Shape;246;p7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7"/>
          <p:cNvGrpSpPr/>
          <p:nvPr/>
        </p:nvGrpSpPr>
        <p:grpSpPr>
          <a:xfrm>
            <a:off x="1046597" y="4788674"/>
            <a:ext cx="225292" cy="225282"/>
            <a:chOff x="5463700" y="3939975"/>
            <a:chExt cx="194100" cy="194075"/>
          </a:xfrm>
        </p:grpSpPr>
        <p:sp>
          <p:nvSpPr>
            <p:cNvPr id="255" name="Google Shape;255;p7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7"/>
          <p:cNvSpPr/>
          <p:nvPr/>
        </p:nvSpPr>
        <p:spPr>
          <a:xfrm rot="-5847294">
            <a:off x="-978413" y="-1252704"/>
            <a:ext cx="2969575" cy="4439571"/>
          </a:xfrm>
          <a:custGeom>
            <a:avLst/>
            <a:gdLst/>
            <a:ahLst/>
            <a:cxnLst/>
            <a:rect l="l" t="t" r="r" b="b"/>
            <a:pathLst>
              <a:path w="39076" h="51398" extrusionOk="0">
                <a:moveTo>
                  <a:pt x="195" y="1"/>
                </a:moveTo>
                <a:lnTo>
                  <a:pt x="517" y="4523"/>
                </a:lnTo>
                <a:cubicBezTo>
                  <a:pt x="1" y="5992"/>
                  <a:pt x="1203" y="7545"/>
                  <a:pt x="2576" y="8282"/>
                </a:cubicBezTo>
                <a:cubicBezTo>
                  <a:pt x="3948" y="9019"/>
                  <a:pt x="5549" y="9299"/>
                  <a:pt x="6840" y="10171"/>
                </a:cubicBezTo>
                <a:cubicBezTo>
                  <a:pt x="10794" y="12844"/>
                  <a:pt x="8743" y="16952"/>
                  <a:pt x="7220" y="20301"/>
                </a:cubicBezTo>
                <a:cubicBezTo>
                  <a:pt x="6423" y="22053"/>
                  <a:pt x="5979" y="24251"/>
                  <a:pt x="7124" y="25795"/>
                </a:cubicBezTo>
                <a:cubicBezTo>
                  <a:pt x="8331" y="27424"/>
                  <a:pt x="10447" y="27783"/>
                  <a:pt x="12612" y="27783"/>
                </a:cubicBezTo>
                <a:cubicBezTo>
                  <a:pt x="14322" y="27783"/>
                  <a:pt x="16063" y="27559"/>
                  <a:pt x="17410" y="27558"/>
                </a:cubicBezTo>
                <a:cubicBezTo>
                  <a:pt x="17412" y="27558"/>
                  <a:pt x="17413" y="27558"/>
                  <a:pt x="17415" y="27558"/>
                </a:cubicBezTo>
                <a:cubicBezTo>
                  <a:pt x="24702" y="27558"/>
                  <a:pt x="31076" y="34144"/>
                  <a:pt x="25871" y="41285"/>
                </a:cubicBezTo>
                <a:cubicBezTo>
                  <a:pt x="24290" y="43453"/>
                  <a:pt x="21709" y="45468"/>
                  <a:pt x="22128" y="48119"/>
                </a:cubicBezTo>
                <a:cubicBezTo>
                  <a:pt x="22515" y="50566"/>
                  <a:pt x="23971" y="51397"/>
                  <a:pt x="25721" y="51397"/>
                </a:cubicBezTo>
                <a:cubicBezTo>
                  <a:pt x="26951" y="51397"/>
                  <a:pt x="28325" y="50986"/>
                  <a:pt x="29575" y="50437"/>
                </a:cubicBezTo>
                <a:cubicBezTo>
                  <a:pt x="31715" y="49495"/>
                  <a:pt x="37277" y="47063"/>
                  <a:pt x="38377" y="44861"/>
                </a:cubicBezTo>
                <a:cubicBezTo>
                  <a:pt x="39076" y="43463"/>
                  <a:pt x="38410" y="40056"/>
                  <a:pt x="38410" y="38537"/>
                </a:cubicBezTo>
                <a:lnTo>
                  <a:pt x="38410" y="28086"/>
                </a:lnTo>
                <a:lnTo>
                  <a:pt x="3841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7"/>
          <p:cNvSpPr/>
          <p:nvPr/>
        </p:nvSpPr>
        <p:spPr>
          <a:xfrm rot="-5847294">
            <a:off x="-1357996" y="-1514390"/>
            <a:ext cx="2969651" cy="4516187"/>
          </a:xfrm>
          <a:custGeom>
            <a:avLst/>
            <a:gdLst/>
            <a:ahLst/>
            <a:cxnLst/>
            <a:rect l="l" t="t" r="r" b="b"/>
            <a:pathLst>
              <a:path w="39077" h="52285" fill="none" extrusionOk="0">
                <a:moveTo>
                  <a:pt x="516" y="4522"/>
                </a:moveTo>
                <a:cubicBezTo>
                  <a:pt x="0" y="5992"/>
                  <a:pt x="1203" y="7545"/>
                  <a:pt x="2576" y="8281"/>
                </a:cubicBezTo>
                <a:cubicBezTo>
                  <a:pt x="3948" y="9019"/>
                  <a:pt x="5549" y="9299"/>
                  <a:pt x="6839" y="10171"/>
                </a:cubicBezTo>
                <a:cubicBezTo>
                  <a:pt x="10794" y="12844"/>
                  <a:pt x="8742" y="16951"/>
                  <a:pt x="7219" y="20301"/>
                </a:cubicBezTo>
                <a:cubicBezTo>
                  <a:pt x="6424" y="22053"/>
                  <a:pt x="5978" y="24250"/>
                  <a:pt x="7125" y="25795"/>
                </a:cubicBezTo>
                <a:cubicBezTo>
                  <a:pt x="9286" y="28709"/>
                  <a:pt x="14359" y="27558"/>
                  <a:pt x="17410" y="27558"/>
                </a:cubicBezTo>
                <a:cubicBezTo>
                  <a:pt x="24699" y="27554"/>
                  <a:pt x="31078" y="34142"/>
                  <a:pt x="25870" y="41283"/>
                </a:cubicBezTo>
                <a:cubicBezTo>
                  <a:pt x="24290" y="43453"/>
                  <a:pt x="21710" y="45468"/>
                  <a:pt x="22128" y="48119"/>
                </a:cubicBezTo>
                <a:cubicBezTo>
                  <a:pt x="22787" y="52285"/>
                  <a:pt x="26547" y="51768"/>
                  <a:pt x="29574" y="50435"/>
                </a:cubicBezTo>
                <a:cubicBezTo>
                  <a:pt x="31715" y="49493"/>
                  <a:pt x="37277" y="47063"/>
                  <a:pt x="38378" y="44860"/>
                </a:cubicBezTo>
                <a:cubicBezTo>
                  <a:pt x="39076" y="43462"/>
                  <a:pt x="38410" y="40055"/>
                  <a:pt x="38410" y="38537"/>
                </a:cubicBezTo>
                <a:lnTo>
                  <a:pt x="38410" y="28084"/>
                </a:lnTo>
                <a:lnTo>
                  <a:pt x="38410" y="0"/>
                </a:lnTo>
                <a:lnTo>
                  <a:pt x="196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78AD50-C377-436B-B6F3-571BD16C0412}"/>
              </a:ext>
            </a:extLst>
          </p:cNvPr>
          <p:cNvSpPr txBox="1"/>
          <p:nvPr userDrawn="1"/>
        </p:nvSpPr>
        <p:spPr>
          <a:xfrm>
            <a:off x="4262606" y="476542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EB123C-84A7-4E2D-A580-32130F0B7073}" type="slidenum">
              <a:rPr lang="en-US" altLang="ru-RU" sz="1600" smtClean="0">
                <a:solidFill>
                  <a:srgbClr val="002060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pPr/>
              <a:t>‹#›</a:t>
            </a:fld>
            <a:endParaRPr lang="ru-RU" u="none" dirty="0">
              <a:solidFill>
                <a:srgbClr val="002060"/>
              </a:solidFill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1505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67" name="Google Shape;267;p8"/>
          <p:cNvSpPr/>
          <p:nvPr/>
        </p:nvSpPr>
        <p:spPr>
          <a:xfrm>
            <a:off x="5172875" y="2034878"/>
            <a:ext cx="4633873" cy="3685883"/>
          </a:xfrm>
          <a:custGeom>
            <a:avLst/>
            <a:gdLst/>
            <a:ahLst/>
            <a:cxnLst/>
            <a:rect l="l" t="t" r="r" b="b"/>
            <a:pathLst>
              <a:path w="69719" h="55456" extrusionOk="0">
                <a:moveTo>
                  <a:pt x="67847" y="0"/>
                </a:moveTo>
                <a:cubicBezTo>
                  <a:pt x="65279" y="0"/>
                  <a:pt x="62672" y="482"/>
                  <a:pt x="61005" y="2341"/>
                </a:cubicBezTo>
                <a:cubicBezTo>
                  <a:pt x="58806" y="4793"/>
                  <a:pt x="59240" y="8538"/>
                  <a:pt x="59708" y="11796"/>
                </a:cubicBezTo>
                <a:cubicBezTo>
                  <a:pt x="60175" y="15056"/>
                  <a:pt x="60339" y="18902"/>
                  <a:pt x="57857" y="21066"/>
                </a:cubicBezTo>
                <a:cubicBezTo>
                  <a:pt x="56654" y="22116"/>
                  <a:pt x="55036" y="22545"/>
                  <a:pt x="53696" y="23415"/>
                </a:cubicBezTo>
                <a:cubicBezTo>
                  <a:pt x="49646" y="26044"/>
                  <a:pt x="49187" y="31671"/>
                  <a:pt x="47028" y="35989"/>
                </a:cubicBezTo>
                <a:cubicBezTo>
                  <a:pt x="44982" y="40081"/>
                  <a:pt x="41085" y="43202"/>
                  <a:pt x="36645" y="44304"/>
                </a:cubicBezTo>
                <a:cubicBezTo>
                  <a:pt x="35082" y="44692"/>
                  <a:pt x="33502" y="44836"/>
                  <a:pt x="31910" y="44836"/>
                </a:cubicBezTo>
                <a:cubicBezTo>
                  <a:pt x="27229" y="44836"/>
                  <a:pt x="22448" y="43585"/>
                  <a:pt x="17713" y="43585"/>
                </a:cubicBezTo>
                <a:cubicBezTo>
                  <a:pt x="17036" y="43585"/>
                  <a:pt x="16360" y="43611"/>
                  <a:pt x="15686" y="43669"/>
                </a:cubicBezTo>
                <a:cubicBezTo>
                  <a:pt x="9607" y="44196"/>
                  <a:pt x="3833" y="47551"/>
                  <a:pt x="365" y="52571"/>
                </a:cubicBezTo>
                <a:lnTo>
                  <a:pt x="0" y="55455"/>
                </a:lnTo>
                <a:lnTo>
                  <a:pt x="69718" y="55455"/>
                </a:lnTo>
                <a:lnTo>
                  <a:pt x="69718" y="74"/>
                </a:lnTo>
                <a:cubicBezTo>
                  <a:pt x="69107" y="29"/>
                  <a:pt x="68478" y="0"/>
                  <a:pt x="678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>
            <a:off x="5289387" y="2411883"/>
            <a:ext cx="4633873" cy="3695986"/>
          </a:xfrm>
          <a:custGeom>
            <a:avLst/>
            <a:gdLst/>
            <a:ahLst/>
            <a:cxnLst/>
            <a:rect l="l" t="t" r="r" b="b"/>
            <a:pathLst>
              <a:path w="69719" h="55608" fill="none" extrusionOk="0">
                <a:moveTo>
                  <a:pt x="366" y="52725"/>
                </a:moveTo>
                <a:cubicBezTo>
                  <a:pt x="3833" y="47705"/>
                  <a:pt x="9608" y="44349"/>
                  <a:pt x="15686" y="43823"/>
                </a:cubicBezTo>
                <a:cubicBezTo>
                  <a:pt x="22684" y="43217"/>
                  <a:pt x="29828" y="46148"/>
                  <a:pt x="36646" y="44456"/>
                </a:cubicBezTo>
                <a:cubicBezTo>
                  <a:pt x="41086" y="43355"/>
                  <a:pt x="44982" y="40234"/>
                  <a:pt x="47028" y="36143"/>
                </a:cubicBezTo>
                <a:cubicBezTo>
                  <a:pt x="49187" y="31825"/>
                  <a:pt x="49646" y="26197"/>
                  <a:pt x="53696" y="23569"/>
                </a:cubicBezTo>
                <a:cubicBezTo>
                  <a:pt x="55036" y="22699"/>
                  <a:pt x="56654" y="22270"/>
                  <a:pt x="57857" y="21219"/>
                </a:cubicBezTo>
                <a:cubicBezTo>
                  <a:pt x="60339" y="19055"/>
                  <a:pt x="60175" y="15209"/>
                  <a:pt x="59707" y="11950"/>
                </a:cubicBezTo>
                <a:cubicBezTo>
                  <a:pt x="59240" y="8690"/>
                  <a:pt x="58806" y="4945"/>
                  <a:pt x="61004" y="2494"/>
                </a:cubicBezTo>
                <a:cubicBezTo>
                  <a:pt x="63081" y="179"/>
                  <a:pt x="66616" y="1"/>
                  <a:pt x="69718" y="228"/>
                </a:cubicBezTo>
                <a:lnTo>
                  <a:pt x="69718" y="55608"/>
                </a:lnTo>
                <a:lnTo>
                  <a:pt x="0" y="55608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5400000">
            <a:off x="-1133650" y="-347075"/>
            <a:ext cx="3233387" cy="2602865"/>
          </a:xfrm>
          <a:custGeom>
            <a:avLst/>
            <a:gdLst/>
            <a:ahLst/>
            <a:cxnLst/>
            <a:rect l="l" t="t" r="r" b="b"/>
            <a:pathLst>
              <a:path w="74173" h="59709" extrusionOk="0">
                <a:moveTo>
                  <a:pt x="0" y="0"/>
                </a:moveTo>
                <a:lnTo>
                  <a:pt x="1590" y="59708"/>
                </a:lnTo>
                <a:lnTo>
                  <a:pt x="74172" y="59708"/>
                </a:lnTo>
                <a:cubicBezTo>
                  <a:pt x="73707" y="56008"/>
                  <a:pt x="72849" y="51826"/>
                  <a:pt x="69709" y="49813"/>
                </a:cubicBezTo>
                <a:cubicBezTo>
                  <a:pt x="64964" y="46770"/>
                  <a:pt x="57566" y="50474"/>
                  <a:pt x="54172" y="44907"/>
                </a:cubicBezTo>
                <a:cubicBezTo>
                  <a:pt x="51756" y="40945"/>
                  <a:pt x="54001" y="36390"/>
                  <a:pt x="52765" y="32216"/>
                </a:cubicBezTo>
                <a:cubicBezTo>
                  <a:pt x="51739" y="28749"/>
                  <a:pt x="48500" y="26583"/>
                  <a:pt x="45272" y="25697"/>
                </a:cubicBezTo>
                <a:cubicBezTo>
                  <a:pt x="39033" y="23984"/>
                  <a:pt x="32351" y="25610"/>
                  <a:pt x="26133" y="23585"/>
                </a:cubicBezTo>
                <a:cubicBezTo>
                  <a:pt x="14777" y="19887"/>
                  <a:pt x="7016" y="9664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>
            <a:off x="-219289" y="4608494"/>
            <a:ext cx="1824705" cy="565912"/>
            <a:chOff x="289652" y="3531775"/>
            <a:chExt cx="1379009" cy="427717"/>
          </a:xfrm>
        </p:grpSpPr>
        <p:sp>
          <p:nvSpPr>
            <p:cNvPr id="271" name="Google Shape;271;p8"/>
            <p:cNvSpPr/>
            <p:nvPr/>
          </p:nvSpPr>
          <p:spPr>
            <a:xfrm>
              <a:off x="289652" y="3531775"/>
              <a:ext cx="1379009" cy="427717"/>
            </a:xfrm>
            <a:custGeom>
              <a:avLst/>
              <a:gdLst/>
              <a:ahLst/>
              <a:cxnLst/>
              <a:rect l="l" t="t" r="r" b="b"/>
              <a:pathLst>
                <a:path w="34037" h="10557" extrusionOk="0">
                  <a:moveTo>
                    <a:pt x="1864" y="0"/>
                  </a:moveTo>
                  <a:cubicBezTo>
                    <a:pt x="831" y="0"/>
                    <a:pt x="1" y="832"/>
                    <a:pt x="1" y="1863"/>
                  </a:cubicBezTo>
                  <a:lnTo>
                    <a:pt x="1" y="8692"/>
                  </a:lnTo>
                  <a:cubicBezTo>
                    <a:pt x="1" y="9724"/>
                    <a:pt x="831" y="10556"/>
                    <a:pt x="1864" y="10556"/>
                  </a:cubicBezTo>
                  <a:lnTo>
                    <a:pt x="32174" y="10556"/>
                  </a:lnTo>
                  <a:cubicBezTo>
                    <a:pt x="33206" y="10556"/>
                    <a:pt x="34037" y="9724"/>
                    <a:pt x="34037" y="8692"/>
                  </a:cubicBezTo>
                  <a:lnTo>
                    <a:pt x="34037" y="1863"/>
                  </a:lnTo>
                  <a:cubicBezTo>
                    <a:pt x="34037" y="832"/>
                    <a:pt x="33206" y="0"/>
                    <a:pt x="32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368982" y="3621316"/>
              <a:ext cx="1220352" cy="24917"/>
            </a:xfrm>
            <a:custGeom>
              <a:avLst/>
              <a:gdLst/>
              <a:ahLst/>
              <a:cxnLst/>
              <a:rect l="l" t="t" r="r" b="b"/>
              <a:pathLst>
                <a:path w="30121" h="615" extrusionOk="0">
                  <a:moveTo>
                    <a:pt x="1" y="0"/>
                  </a:moveTo>
                  <a:lnTo>
                    <a:pt x="1" y="614"/>
                  </a:lnTo>
                  <a:lnTo>
                    <a:pt x="30120" y="614"/>
                  </a:lnTo>
                  <a:lnTo>
                    <a:pt x="30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68982" y="3695867"/>
              <a:ext cx="497443" cy="24917"/>
            </a:xfrm>
            <a:custGeom>
              <a:avLst/>
              <a:gdLst/>
              <a:ahLst/>
              <a:cxnLst/>
              <a:rect l="l" t="t" r="r" b="b"/>
              <a:pathLst>
                <a:path w="12278" h="615" extrusionOk="0">
                  <a:moveTo>
                    <a:pt x="1" y="1"/>
                  </a:moveTo>
                  <a:lnTo>
                    <a:pt x="1" y="615"/>
                  </a:lnTo>
                  <a:lnTo>
                    <a:pt x="12277" y="615"/>
                  </a:lnTo>
                  <a:lnTo>
                    <a:pt x="122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927660" y="3695867"/>
              <a:ext cx="661691" cy="24917"/>
            </a:xfrm>
            <a:custGeom>
              <a:avLst/>
              <a:gdLst/>
              <a:ahLst/>
              <a:cxnLst/>
              <a:rect l="l" t="t" r="r" b="b"/>
              <a:pathLst>
                <a:path w="16332" h="615" extrusionOk="0">
                  <a:moveTo>
                    <a:pt x="1" y="1"/>
                  </a:moveTo>
                  <a:lnTo>
                    <a:pt x="1" y="615"/>
                  </a:lnTo>
                  <a:lnTo>
                    <a:pt x="16331" y="615"/>
                  </a:lnTo>
                  <a:lnTo>
                    <a:pt x="16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390942" y="3773253"/>
              <a:ext cx="118912" cy="113037"/>
            </a:xfrm>
            <a:custGeom>
              <a:avLst/>
              <a:gdLst/>
              <a:ahLst/>
              <a:cxnLst/>
              <a:rect l="l" t="t" r="r" b="b"/>
              <a:pathLst>
                <a:path w="2935" h="2790" extrusionOk="0">
                  <a:moveTo>
                    <a:pt x="1467" y="1"/>
                  </a:moveTo>
                  <a:lnTo>
                    <a:pt x="1121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7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5" y="1066"/>
                  </a:lnTo>
                  <a:lnTo>
                    <a:pt x="1813" y="106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74399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8" y="1"/>
                  </a:moveTo>
                  <a:lnTo>
                    <a:pt x="1121" y="1066"/>
                  </a:lnTo>
                  <a:lnTo>
                    <a:pt x="1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3" y="2790"/>
                  </a:lnTo>
                  <a:lnTo>
                    <a:pt x="2027" y="1724"/>
                  </a:lnTo>
                  <a:lnTo>
                    <a:pt x="2934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757897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6" y="1"/>
                  </a:moveTo>
                  <a:lnTo>
                    <a:pt x="1120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6" y="2132"/>
                  </a:lnTo>
                  <a:lnTo>
                    <a:pt x="2373" y="2790"/>
                  </a:lnTo>
                  <a:lnTo>
                    <a:pt x="2027" y="1724"/>
                  </a:lnTo>
                  <a:lnTo>
                    <a:pt x="2934" y="1066"/>
                  </a:lnTo>
                  <a:lnTo>
                    <a:pt x="1812" y="1066"/>
                  </a:lnTo>
                  <a:lnTo>
                    <a:pt x="1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941314" y="3773253"/>
              <a:ext cx="118952" cy="113037"/>
            </a:xfrm>
            <a:custGeom>
              <a:avLst/>
              <a:gdLst/>
              <a:ahLst/>
              <a:cxnLst/>
              <a:rect l="l" t="t" r="r" b="b"/>
              <a:pathLst>
                <a:path w="2936" h="2790" extrusionOk="0">
                  <a:moveTo>
                    <a:pt x="1468" y="1"/>
                  </a:moveTo>
                  <a:lnTo>
                    <a:pt x="1122" y="1066"/>
                  </a:lnTo>
                  <a:lnTo>
                    <a:pt x="1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5" y="2790"/>
                  </a:lnTo>
                  <a:lnTo>
                    <a:pt x="2029" y="1724"/>
                  </a:lnTo>
                  <a:lnTo>
                    <a:pt x="2935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1124812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8" y="1"/>
                  </a:moveTo>
                  <a:lnTo>
                    <a:pt x="1121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3" y="2790"/>
                  </a:lnTo>
                  <a:lnTo>
                    <a:pt x="2027" y="1724"/>
                  </a:lnTo>
                  <a:lnTo>
                    <a:pt x="2934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1308269" y="3773253"/>
              <a:ext cx="118912" cy="113037"/>
            </a:xfrm>
            <a:custGeom>
              <a:avLst/>
              <a:gdLst/>
              <a:ahLst/>
              <a:cxnLst/>
              <a:rect l="l" t="t" r="r" b="b"/>
              <a:pathLst>
                <a:path w="2935" h="2790" extrusionOk="0">
                  <a:moveTo>
                    <a:pt x="1467" y="1"/>
                  </a:moveTo>
                  <a:lnTo>
                    <a:pt x="1121" y="1066"/>
                  </a:lnTo>
                  <a:lnTo>
                    <a:pt x="1" y="1066"/>
                  </a:lnTo>
                  <a:lnTo>
                    <a:pt x="908" y="1724"/>
                  </a:lnTo>
                  <a:lnTo>
                    <a:pt x="560" y="2790"/>
                  </a:lnTo>
                  <a:lnTo>
                    <a:pt x="1467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4" y="1066"/>
                  </a:lnTo>
                  <a:lnTo>
                    <a:pt x="1813" y="106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1491727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8" y="1"/>
                  </a:moveTo>
                  <a:lnTo>
                    <a:pt x="1121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4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1491769" y="3770428"/>
              <a:ext cx="118912" cy="113037"/>
            </a:xfrm>
            <a:custGeom>
              <a:avLst/>
              <a:gdLst/>
              <a:ahLst/>
              <a:cxnLst/>
              <a:rect l="l" t="t" r="r" b="b"/>
              <a:pathLst>
                <a:path w="2935" h="2790" extrusionOk="0">
                  <a:moveTo>
                    <a:pt x="1467" y="1"/>
                  </a:moveTo>
                  <a:lnTo>
                    <a:pt x="1121" y="1066"/>
                  </a:lnTo>
                  <a:lnTo>
                    <a:pt x="1" y="1066"/>
                  </a:lnTo>
                  <a:lnTo>
                    <a:pt x="908" y="1724"/>
                  </a:lnTo>
                  <a:lnTo>
                    <a:pt x="560" y="2790"/>
                  </a:lnTo>
                  <a:lnTo>
                    <a:pt x="1467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4" y="1066"/>
                  </a:lnTo>
                  <a:lnTo>
                    <a:pt x="1813" y="106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>
            <a:off x="8776316" y="1385836"/>
            <a:ext cx="277893" cy="277857"/>
            <a:chOff x="5463700" y="3939975"/>
            <a:chExt cx="194100" cy="194075"/>
          </a:xfrm>
        </p:grpSpPr>
        <p:sp>
          <p:nvSpPr>
            <p:cNvPr id="284" name="Google Shape;284;p8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8"/>
          <p:cNvGrpSpPr/>
          <p:nvPr/>
        </p:nvGrpSpPr>
        <p:grpSpPr>
          <a:xfrm>
            <a:off x="7959641" y="136086"/>
            <a:ext cx="277893" cy="277857"/>
            <a:chOff x="5463700" y="3939975"/>
            <a:chExt cx="194100" cy="194075"/>
          </a:xfrm>
        </p:grpSpPr>
        <p:sp>
          <p:nvSpPr>
            <p:cNvPr id="293" name="Google Shape;293;p8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8"/>
          <p:cNvGrpSpPr/>
          <p:nvPr/>
        </p:nvGrpSpPr>
        <p:grpSpPr>
          <a:xfrm>
            <a:off x="344091" y="4133674"/>
            <a:ext cx="277893" cy="277857"/>
            <a:chOff x="5463700" y="3939975"/>
            <a:chExt cx="194100" cy="194075"/>
          </a:xfrm>
        </p:grpSpPr>
        <p:sp>
          <p:nvSpPr>
            <p:cNvPr id="302" name="Google Shape;302;p8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8"/>
          <p:cNvGrpSpPr/>
          <p:nvPr/>
        </p:nvGrpSpPr>
        <p:grpSpPr>
          <a:xfrm>
            <a:off x="110916" y="1756111"/>
            <a:ext cx="277893" cy="277857"/>
            <a:chOff x="5463700" y="3939975"/>
            <a:chExt cx="194100" cy="194075"/>
          </a:xfrm>
        </p:grpSpPr>
        <p:sp>
          <p:nvSpPr>
            <p:cNvPr id="311" name="Google Shape;311;p8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8"/>
          <p:cNvGrpSpPr/>
          <p:nvPr/>
        </p:nvGrpSpPr>
        <p:grpSpPr>
          <a:xfrm>
            <a:off x="8183666" y="460780"/>
            <a:ext cx="745148" cy="745247"/>
            <a:chOff x="7991599" y="166182"/>
            <a:chExt cx="737697" cy="737649"/>
          </a:xfrm>
        </p:grpSpPr>
        <p:sp>
          <p:nvSpPr>
            <p:cNvPr id="320" name="Google Shape;320;p8"/>
            <p:cNvSpPr/>
            <p:nvPr/>
          </p:nvSpPr>
          <p:spPr>
            <a:xfrm rot="231043">
              <a:off x="8014076" y="188661"/>
              <a:ext cx="692742" cy="692691"/>
            </a:xfrm>
            <a:custGeom>
              <a:avLst/>
              <a:gdLst/>
              <a:ahLst/>
              <a:cxnLst/>
              <a:rect l="l" t="t" r="r" b="b"/>
              <a:pathLst>
                <a:path w="13524" h="13523" extrusionOk="0">
                  <a:moveTo>
                    <a:pt x="6762" y="1"/>
                  </a:moveTo>
                  <a:cubicBezTo>
                    <a:pt x="4969" y="1"/>
                    <a:pt x="3249" y="712"/>
                    <a:pt x="1982" y="1981"/>
                  </a:cubicBezTo>
                  <a:cubicBezTo>
                    <a:pt x="713" y="3248"/>
                    <a:pt x="0" y="4968"/>
                    <a:pt x="0" y="6761"/>
                  </a:cubicBezTo>
                  <a:cubicBezTo>
                    <a:pt x="0" y="8555"/>
                    <a:pt x="713" y="10274"/>
                    <a:pt x="1982" y="11543"/>
                  </a:cubicBezTo>
                  <a:cubicBezTo>
                    <a:pt x="3249" y="12810"/>
                    <a:pt x="4969" y="13523"/>
                    <a:pt x="6762" y="13523"/>
                  </a:cubicBezTo>
                  <a:cubicBezTo>
                    <a:pt x="8555" y="13523"/>
                    <a:pt x="10275" y="12810"/>
                    <a:pt x="11544" y="11543"/>
                  </a:cubicBezTo>
                  <a:cubicBezTo>
                    <a:pt x="12811" y="10274"/>
                    <a:pt x="13524" y="8555"/>
                    <a:pt x="13524" y="6761"/>
                  </a:cubicBezTo>
                  <a:cubicBezTo>
                    <a:pt x="13524" y="4968"/>
                    <a:pt x="12811" y="3248"/>
                    <a:pt x="11544" y="1981"/>
                  </a:cubicBezTo>
                  <a:cubicBezTo>
                    <a:pt x="10275" y="712"/>
                    <a:pt x="8555" y="1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 rot="231043">
              <a:off x="8410818" y="644246"/>
              <a:ext cx="92150" cy="92202"/>
            </a:xfrm>
            <a:custGeom>
              <a:avLst/>
              <a:gdLst/>
              <a:ahLst/>
              <a:cxnLst/>
              <a:rect l="l" t="t" r="r" b="b"/>
              <a:pathLst>
                <a:path w="1799" h="1800" extrusionOk="0">
                  <a:moveTo>
                    <a:pt x="900" y="1"/>
                  </a:moveTo>
                  <a:cubicBezTo>
                    <a:pt x="403" y="1"/>
                    <a:pt x="0" y="403"/>
                    <a:pt x="0" y="899"/>
                  </a:cubicBezTo>
                  <a:cubicBezTo>
                    <a:pt x="0" y="1396"/>
                    <a:pt x="403" y="1799"/>
                    <a:pt x="900" y="1799"/>
                  </a:cubicBezTo>
                  <a:cubicBezTo>
                    <a:pt x="1397" y="1799"/>
                    <a:pt x="1799" y="1396"/>
                    <a:pt x="1799" y="899"/>
                  </a:cubicBezTo>
                  <a:cubicBezTo>
                    <a:pt x="1799" y="403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 rot="231043">
              <a:off x="8430766" y="347932"/>
              <a:ext cx="92150" cy="92150"/>
            </a:xfrm>
            <a:custGeom>
              <a:avLst/>
              <a:gdLst/>
              <a:ahLst/>
              <a:cxnLst/>
              <a:rect l="l" t="t" r="r" b="b"/>
              <a:pathLst>
                <a:path w="1799" h="1799" extrusionOk="0">
                  <a:moveTo>
                    <a:pt x="900" y="0"/>
                  </a:moveTo>
                  <a:cubicBezTo>
                    <a:pt x="403" y="0"/>
                    <a:pt x="0" y="402"/>
                    <a:pt x="0" y="899"/>
                  </a:cubicBezTo>
                  <a:cubicBezTo>
                    <a:pt x="0" y="1396"/>
                    <a:pt x="403" y="1799"/>
                    <a:pt x="900" y="1799"/>
                  </a:cubicBezTo>
                  <a:cubicBezTo>
                    <a:pt x="1397" y="1799"/>
                    <a:pt x="1799" y="1396"/>
                    <a:pt x="1799" y="899"/>
                  </a:cubicBezTo>
                  <a:cubicBezTo>
                    <a:pt x="1799" y="402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 rot="231043">
              <a:off x="8172762" y="476469"/>
              <a:ext cx="92202" cy="92253"/>
            </a:xfrm>
            <a:custGeom>
              <a:avLst/>
              <a:gdLst/>
              <a:ahLst/>
              <a:cxnLst/>
              <a:rect l="l" t="t" r="r" b="b"/>
              <a:pathLst>
                <a:path w="1800" h="1801" extrusionOk="0">
                  <a:moveTo>
                    <a:pt x="900" y="1"/>
                  </a:moveTo>
                  <a:cubicBezTo>
                    <a:pt x="404" y="1"/>
                    <a:pt x="1" y="403"/>
                    <a:pt x="1" y="900"/>
                  </a:cubicBezTo>
                  <a:cubicBezTo>
                    <a:pt x="1" y="1397"/>
                    <a:pt x="404" y="1800"/>
                    <a:pt x="900" y="1800"/>
                  </a:cubicBezTo>
                  <a:cubicBezTo>
                    <a:pt x="1397" y="1800"/>
                    <a:pt x="1799" y="1397"/>
                    <a:pt x="1799" y="900"/>
                  </a:cubicBezTo>
                  <a:cubicBezTo>
                    <a:pt x="1799" y="403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 rot="231043">
              <a:off x="8193213" y="373505"/>
              <a:ext cx="280703" cy="319223"/>
            </a:xfrm>
            <a:custGeom>
              <a:avLst/>
              <a:gdLst/>
              <a:ahLst/>
              <a:cxnLst/>
              <a:rect l="l" t="t" r="r" b="b"/>
              <a:pathLst>
                <a:path w="5480" h="6232" extrusionOk="0">
                  <a:moveTo>
                    <a:pt x="5221" y="0"/>
                  </a:moveTo>
                  <a:lnTo>
                    <a:pt x="0" y="3057"/>
                  </a:lnTo>
                  <a:lnTo>
                    <a:pt x="5218" y="6232"/>
                  </a:lnTo>
                  <a:lnTo>
                    <a:pt x="5480" y="5802"/>
                  </a:lnTo>
                  <a:lnTo>
                    <a:pt x="984" y="3066"/>
                  </a:lnTo>
                  <a:lnTo>
                    <a:pt x="5476" y="436"/>
                  </a:lnTo>
                  <a:lnTo>
                    <a:pt x="5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8"/>
          <p:cNvSpPr/>
          <p:nvPr/>
        </p:nvSpPr>
        <p:spPr>
          <a:xfrm rot="5400000">
            <a:off x="-1312723" y="-665492"/>
            <a:ext cx="3233430" cy="2602865"/>
          </a:xfrm>
          <a:custGeom>
            <a:avLst/>
            <a:gdLst/>
            <a:ahLst/>
            <a:cxnLst/>
            <a:rect l="l" t="t" r="r" b="b"/>
            <a:pathLst>
              <a:path w="74174" h="59709" fill="none" extrusionOk="0">
                <a:moveTo>
                  <a:pt x="1" y="0"/>
                </a:moveTo>
                <a:cubicBezTo>
                  <a:pt x="7017" y="9663"/>
                  <a:pt x="14778" y="19886"/>
                  <a:pt x="26133" y="23585"/>
                </a:cubicBezTo>
                <a:cubicBezTo>
                  <a:pt x="32351" y="25611"/>
                  <a:pt x="39034" y="23984"/>
                  <a:pt x="45272" y="25696"/>
                </a:cubicBezTo>
                <a:cubicBezTo>
                  <a:pt x="48501" y="26582"/>
                  <a:pt x="51739" y="28748"/>
                  <a:pt x="52766" y="32216"/>
                </a:cubicBezTo>
                <a:cubicBezTo>
                  <a:pt x="54001" y="36390"/>
                  <a:pt x="51757" y="40946"/>
                  <a:pt x="54173" y="44907"/>
                </a:cubicBezTo>
                <a:cubicBezTo>
                  <a:pt x="57567" y="50474"/>
                  <a:pt x="64964" y="46770"/>
                  <a:pt x="69710" y="49813"/>
                </a:cubicBezTo>
                <a:cubicBezTo>
                  <a:pt x="72850" y="51827"/>
                  <a:pt x="73706" y="56008"/>
                  <a:pt x="74173" y="59709"/>
                </a:cubicBezTo>
                <a:lnTo>
                  <a:pt x="1590" y="59709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A2DC68-4ACD-4764-A1A0-83AF76193028}"/>
              </a:ext>
            </a:extLst>
          </p:cNvPr>
          <p:cNvSpPr txBox="1"/>
          <p:nvPr userDrawn="1"/>
        </p:nvSpPr>
        <p:spPr>
          <a:xfrm>
            <a:off x="4262606" y="476542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EB123C-84A7-4E2D-A580-32130F0B7073}" type="slidenum">
              <a:rPr lang="en-US" altLang="ru-RU" sz="1600" smtClean="0">
                <a:solidFill>
                  <a:srgbClr val="002060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pPr/>
              <a:t>‹#›</a:t>
            </a:fld>
            <a:endParaRPr lang="ru-RU" u="none" dirty="0">
              <a:solidFill>
                <a:srgbClr val="002060"/>
              </a:solidFill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59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29" name="Google Shape;329;p9"/>
          <p:cNvSpPr/>
          <p:nvPr/>
        </p:nvSpPr>
        <p:spPr>
          <a:xfrm rot="-772073">
            <a:off x="-906345" y="2093437"/>
            <a:ext cx="3375534" cy="3777950"/>
          </a:xfrm>
          <a:custGeom>
            <a:avLst/>
            <a:gdLst/>
            <a:ahLst/>
            <a:cxnLst/>
            <a:rect l="l" t="t" r="r" b="b"/>
            <a:pathLst>
              <a:path w="50631" h="56667" extrusionOk="0">
                <a:moveTo>
                  <a:pt x="1" y="1"/>
                </a:moveTo>
                <a:lnTo>
                  <a:pt x="1406" y="56667"/>
                </a:lnTo>
                <a:lnTo>
                  <a:pt x="50114" y="56667"/>
                </a:lnTo>
                <a:cubicBezTo>
                  <a:pt x="50485" y="52223"/>
                  <a:pt x="50631" y="47087"/>
                  <a:pt x="47355" y="44059"/>
                </a:cubicBezTo>
                <a:cubicBezTo>
                  <a:pt x="44737" y="41639"/>
                  <a:pt x="40663" y="41344"/>
                  <a:pt x="38045" y="38925"/>
                </a:cubicBezTo>
                <a:cubicBezTo>
                  <a:pt x="35640" y="36702"/>
                  <a:pt x="34982" y="33131"/>
                  <a:pt x="35221" y="29865"/>
                </a:cubicBezTo>
                <a:cubicBezTo>
                  <a:pt x="35460" y="26601"/>
                  <a:pt x="36450" y="23432"/>
                  <a:pt x="36777" y="20176"/>
                </a:cubicBezTo>
                <a:cubicBezTo>
                  <a:pt x="37105" y="16918"/>
                  <a:pt x="36652" y="13350"/>
                  <a:pt x="34436" y="10941"/>
                </a:cubicBezTo>
                <a:cubicBezTo>
                  <a:pt x="32324" y="8645"/>
                  <a:pt x="29075" y="7885"/>
                  <a:pt x="25901" y="7885"/>
                </a:cubicBezTo>
                <a:cubicBezTo>
                  <a:pt x="25344" y="7885"/>
                  <a:pt x="24789" y="7909"/>
                  <a:pt x="24244" y="7951"/>
                </a:cubicBezTo>
                <a:cubicBezTo>
                  <a:pt x="21025" y="8203"/>
                  <a:pt x="17830" y="8987"/>
                  <a:pt x="14617" y="8987"/>
                </a:cubicBezTo>
                <a:cubicBezTo>
                  <a:pt x="14180" y="8987"/>
                  <a:pt x="13743" y="8972"/>
                  <a:pt x="13306" y="8940"/>
                </a:cubicBezTo>
                <a:cubicBezTo>
                  <a:pt x="7731" y="8529"/>
                  <a:pt x="2489" y="500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9"/>
          <p:cNvSpPr/>
          <p:nvPr/>
        </p:nvSpPr>
        <p:spPr>
          <a:xfrm rot="-772073">
            <a:off x="-1204739" y="2413607"/>
            <a:ext cx="3375534" cy="3778084"/>
          </a:xfrm>
          <a:custGeom>
            <a:avLst/>
            <a:gdLst/>
            <a:ahLst/>
            <a:cxnLst/>
            <a:rect l="l" t="t" r="r" b="b"/>
            <a:pathLst>
              <a:path w="50631" h="56669" fill="none" extrusionOk="0">
                <a:moveTo>
                  <a:pt x="0" y="1"/>
                </a:moveTo>
                <a:cubicBezTo>
                  <a:pt x="2488" y="5007"/>
                  <a:pt x="7731" y="8531"/>
                  <a:pt x="13306" y="8942"/>
                </a:cubicBezTo>
                <a:cubicBezTo>
                  <a:pt x="16963" y="9211"/>
                  <a:pt x="20588" y="8237"/>
                  <a:pt x="24243" y="7952"/>
                </a:cubicBezTo>
                <a:cubicBezTo>
                  <a:pt x="27900" y="7666"/>
                  <a:pt x="31953" y="8243"/>
                  <a:pt x="34437" y="10942"/>
                </a:cubicBezTo>
                <a:cubicBezTo>
                  <a:pt x="36653" y="13351"/>
                  <a:pt x="37105" y="16919"/>
                  <a:pt x="36777" y="20176"/>
                </a:cubicBezTo>
                <a:cubicBezTo>
                  <a:pt x="36449" y="23432"/>
                  <a:pt x="35460" y="26602"/>
                  <a:pt x="35221" y="29866"/>
                </a:cubicBezTo>
                <a:cubicBezTo>
                  <a:pt x="34981" y="33131"/>
                  <a:pt x="35640" y="36703"/>
                  <a:pt x="38044" y="38925"/>
                </a:cubicBezTo>
                <a:cubicBezTo>
                  <a:pt x="40662" y="41346"/>
                  <a:pt x="44737" y="41640"/>
                  <a:pt x="47355" y="44061"/>
                </a:cubicBezTo>
                <a:cubicBezTo>
                  <a:pt x="50631" y="47087"/>
                  <a:pt x="50484" y="52224"/>
                  <a:pt x="50113" y="56668"/>
                </a:cubicBezTo>
                <a:lnTo>
                  <a:pt x="1406" y="56668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9"/>
          <p:cNvGrpSpPr/>
          <p:nvPr/>
        </p:nvGrpSpPr>
        <p:grpSpPr>
          <a:xfrm rot="4426304">
            <a:off x="8283409" y="4282947"/>
            <a:ext cx="768584" cy="768420"/>
            <a:chOff x="7578900" y="348800"/>
            <a:chExt cx="849989" cy="849807"/>
          </a:xfrm>
        </p:grpSpPr>
        <p:sp>
          <p:nvSpPr>
            <p:cNvPr id="332" name="Google Shape;332;p9"/>
            <p:cNvSpPr/>
            <p:nvPr/>
          </p:nvSpPr>
          <p:spPr>
            <a:xfrm>
              <a:off x="7578900" y="348800"/>
              <a:ext cx="745100" cy="736009"/>
            </a:xfrm>
            <a:custGeom>
              <a:avLst/>
              <a:gdLst/>
              <a:ahLst/>
              <a:cxnLst/>
              <a:rect l="l" t="t" r="r" b="b"/>
              <a:pathLst>
                <a:path w="24748" h="24444" extrusionOk="0">
                  <a:moveTo>
                    <a:pt x="11077" y="0"/>
                  </a:moveTo>
                  <a:cubicBezTo>
                    <a:pt x="8682" y="0"/>
                    <a:pt x="6280" y="857"/>
                    <a:pt x="4369" y="2591"/>
                  </a:cubicBezTo>
                  <a:cubicBezTo>
                    <a:pt x="314" y="6272"/>
                    <a:pt x="1" y="12626"/>
                    <a:pt x="3675" y="16686"/>
                  </a:cubicBezTo>
                  <a:cubicBezTo>
                    <a:pt x="5304" y="18485"/>
                    <a:pt x="7436" y="19552"/>
                    <a:pt x="9663" y="19869"/>
                  </a:cubicBezTo>
                  <a:cubicBezTo>
                    <a:pt x="12487" y="20271"/>
                    <a:pt x="15164" y="21379"/>
                    <a:pt x="17518" y="22991"/>
                  </a:cubicBezTo>
                  <a:lnTo>
                    <a:pt x="19637" y="24443"/>
                  </a:lnTo>
                  <a:lnTo>
                    <a:pt x="24747" y="19755"/>
                  </a:lnTo>
                  <a:lnTo>
                    <a:pt x="23460" y="17480"/>
                  </a:lnTo>
                  <a:cubicBezTo>
                    <a:pt x="22034" y="14955"/>
                    <a:pt x="21249" y="12134"/>
                    <a:pt x="21036" y="9243"/>
                  </a:cubicBezTo>
                  <a:cubicBezTo>
                    <a:pt x="20877" y="7081"/>
                    <a:pt x="20017" y="4957"/>
                    <a:pt x="18438" y="3236"/>
                  </a:cubicBezTo>
                  <a:cubicBezTo>
                    <a:pt x="16469" y="1089"/>
                    <a:pt x="13777" y="0"/>
                    <a:pt x="11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8170145" y="943214"/>
              <a:ext cx="258744" cy="255393"/>
            </a:xfrm>
            <a:custGeom>
              <a:avLst/>
              <a:gdLst/>
              <a:ahLst/>
              <a:cxnLst/>
              <a:rect l="l" t="t" r="r" b="b"/>
              <a:pathLst>
                <a:path w="8594" h="8482" extrusionOk="0">
                  <a:moveTo>
                    <a:pt x="5135" y="0"/>
                  </a:moveTo>
                  <a:lnTo>
                    <a:pt x="1" y="4710"/>
                  </a:lnTo>
                  <a:lnTo>
                    <a:pt x="3458" y="8481"/>
                  </a:lnTo>
                  <a:lnTo>
                    <a:pt x="8594" y="3771"/>
                  </a:lnTo>
                  <a:lnTo>
                    <a:pt x="51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7738266" y="505217"/>
              <a:ext cx="508546" cy="494647"/>
            </a:xfrm>
            <a:custGeom>
              <a:avLst/>
              <a:gdLst/>
              <a:ahLst/>
              <a:cxnLst/>
              <a:rect l="l" t="t" r="r" b="b"/>
              <a:pathLst>
                <a:path w="16891" h="16428" extrusionOk="0">
                  <a:moveTo>
                    <a:pt x="4724" y="1716"/>
                  </a:moveTo>
                  <a:lnTo>
                    <a:pt x="4724" y="1716"/>
                  </a:lnTo>
                  <a:cubicBezTo>
                    <a:pt x="4821" y="1722"/>
                    <a:pt x="4915" y="1739"/>
                    <a:pt x="5007" y="1766"/>
                  </a:cubicBezTo>
                  <a:cubicBezTo>
                    <a:pt x="5276" y="1847"/>
                    <a:pt x="5541" y="2021"/>
                    <a:pt x="5786" y="2198"/>
                  </a:cubicBezTo>
                  <a:cubicBezTo>
                    <a:pt x="6139" y="2454"/>
                    <a:pt x="6530" y="2769"/>
                    <a:pt x="6754" y="3177"/>
                  </a:cubicBezTo>
                  <a:cubicBezTo>
                    <a:pt x="6891" y="3430"/>
                    <a:pt x="6937" y="3714"/>
                    <a:pt x="6874" y="3922"/>
                  </a:cubicBezTo>
                  <a:cubicBezTo>
                    <a:pt x="6840" y="4031"/>
                    <a:pt x="6780" y="4109"/>
                    <a:pt x="6692" y="4154"/>
                  </a:cubicBezTo>
                  <a:cubicBezTo>
                    <a:pt x="6632" y="4185"/>
                    <a:pt x="6565" y="4199"/>
                    <a:pt x="6492" y="4199"/>
                  </a:cubicBezTo>
                  <a:cubicBezTo>
                    <a:pt x="6167" y="4199"/>
                    <a:pt x="5748" y="3909"/>
                    <a:pt x="5465" y="3576"/>
                  </a:cubicBezTo>
                  <a:cubicBezTo>
                    <a:pt x="4995" y="3023"/>
                    <a:pt x="4734" y="2329"/>
                    <a:pt x="4724" y="1716"/>
                  </a:cubicBezTo>
                  <a:close/>
                  <a:moveTo>
                    <a:pt x="2397" y="4425"/>
                  </a:moveTo>
                  <a:lnTo>
                    <a:pt x="2397" y="4425"/>
                  </a:lnTo>
                  <a:cubicBezTo>
                    <a:pt x="3062" y="4632"/>
                    <a:pt x="3724" y="5140"/>
                    <a:pt x="4119" y="5784"/>
                  </a:cubicBezTo>
                  <a:cubicBezTo>
                    <a:pt x="4337" y="6137"/>
                    <a:pt x="4435" y="6538"/>
                    <a:pt x="4372" y="6802"/>
                  </a:cubicBezTo>
                  <a:cubicBezTo>
                    <a:pt x="4343" y="6920"/>
                    <a:pt x="4284" y="7006"/>
                    <a:pt x="4196" y="7061"/>
                  </a:cubicBezTo>
                  <a:cubicBezTo>
                    <a:pt x="4130" y="7101"/>
                    <a:pt x="4049" y="7120"/>
                    <a:pt x="3960" y="7120"/>
                  </a:cubicBezTo>
                  <a:cubicBezTo>
                    <a:pt x="3738" y="7120"/>
                    <a:pt x="3464" y="7001"/>
                    <a:pt x="3238" y="6792"/>
                  </a:cubicBezTo>
                  <a:cubicBezTo>
                    <a:pt x="2974" y="6547"/>
                    <a:pt x="2768" y="6203"/>
                    <a:pt x="2612" y="5741"/>
                  </a:cubicBezTo>
                  <a:cubicBezTo>
                    <a:pt x="2460" y="5295"/>
                    <a:pt x="2392" y="4849"/>
                    <a:pt x="2397" y="4425"/>
                  </a:cubicBezTo>
                  <a:close/>
                  <a:moveTo>
                    <a:pt x="6219" y="0"/>
                  </a:moveTo>
                  <a:cubicBezTo>
                    <a:pt x="5603" y="0"/>
                    <a:pt x="5052" y="272"/>
                    <a:pt x="4768" y="778"/>
                  </a:cubicBezTo>
                  <a:cubicBezTo>
                    <a:pt x="4643" y="1000"/>
                    <a:pt x="4574" y="1261"/>
                    <a:pt x="4558" y="1543"/>
                  </a:cubicBezTo>
                  <a:cubicBezTo>
                    <a:pt x="4389" y="1552"/>
                    <a:pt x="4212" y="1588"/>
                    <a:pt x="4027" y="1653"/>
                  </a:cubicBezTo>
                  <a:cubicBezTo>
                    <a:pt x="2976" y="2014"/>
                    <a:pt x="2321" y="3014"/>
                    <a:pt x="2234" y="4203"/>
                  </a:cubicBezTo>
                  <a:cubicBezTo>
                    <a:pt x="2077" y="4168"/>
                    <a:pt x="1920" y="4149"/>
                    <a:pt x="1768" y="4149"/>
                  </a:cubicBezTo>
                  <a:cubicBezTo>
                    <a:pt x="1760" y="4149"/>
                    <a:pt x="1751" y="4149"/>
                    <a:pt x="1743" y="4149"/>
                  </a:cubicBezTo>
                  <a:cubicBezTo>
                    <a:pt x="819" y="4161"/>
                    <a:pt x="118" y="4850"/>
                    <a:pt x="76" y="5788"/>
                  </a:cubicBezTo>
                  <a:cubicBezTo>
                    <a:pt x="1" y="7501"/>
                    <a:pt x="2222" y="9138"/>
                    <a:pt x="3734" y="9820"/>
                  </a:cubicBezTo>
                  <a:cubicBezTo>
                    <a:pt x="4547" y="10188"/>
                    <a:pt x="5384" y="10441"/>
                    <a:pt x="6194" y="10686"/>
                  </a:cubicBezTo>
                  <a:cubicBezTo>
                    <a:pt x="7019" y="10934"/>
                    <a:pt x="7871" y="11193"/>
                    <a:pt x="8693" y="11570"/>
                  </a:cubicBezTo>
                  <a:cubicBezTo>
                    <a:pt x="10437" y="12371"/>
                    <a:pt x="14311" y="14745"/>
                    <a:pt x="15496" y="16428"/>
                  </a:cubicBezTo>
                  <a:lnTo>
                    <a:pt x="15637" y="16328"/>
                  </a:lnTo>
                  <a:cubicBezTo>
                    <a:pt x="14434" y="14621"/>
                    <a:pt x="10523" y="12221"/>
                    <a:pt x="8765" y="11413"/>
                  </a:cubicBezTo>
                  <a:cubicBezTo>
                    <a:pt x="7932" y="11031"/>
                    <a:pt x="7075" y="10771"/>
                    <a:pt x="6244" y="10520"/>
                  </a:cubicBezTo>
                  <a:cubicBezTo>
                    <a:pt x="5440" y="10278"/>
                    <a:pt x="4608" y="10026"/>
                    <a:pt x="3804" y="9664"/>
                  </a:cubicBezTo>
                  <a:cubicBezTo>
                    <a:pt x="2336" y="9001"/>
                    <a:pt x="177" y="7423"/>
                    <a:pt x="248" y="5795"/>
                  </a:cubicBezTo>
                  <a:cubicBezTo>
                    <a:pt x="286" y="4952"/>
                    <a:pt x="916" y="4333"/>
                    <a:pt x="1745" y="4323"/>
                  </a:cubicBezTo>
                  <a:cubicBezTo>
                    <a:pt x="1753" y="4323"/>
                    <a:pt x="1761" y="4322"/>
                    <a:pt x="1770" y="4322"/>
                  </a:cubicBezTo>
                  <a:cubicBezTo>
                    <a:pt x="1917" y="4322"/>
                    <a:pt x="2072" y="4342"/>
                    <a:pt x="2226" y="4378"/>
                  </a:cubicBezTo>
                  <a:cubicBezTo>
                    <a:pt x="2214" y="4836"/>
                    <a:pt x="2285" y="5317"/>
                    <a:pt x="2449" y="5797"/>
                  </a:cubicBezTo>
                  <a:cubicBezTo>
                    <a:pt x="2614" y="6287"/>
                    <a:pt x="2834" y="6653"/>
                    <a:pt x="3121" y="6919"/>
                  </a:cubicBezTo>
                  <a:cubicBezTo>
                    <a:pt x="3352" y="7133"/>
                    <a:pt x="3674" y="7294"/>
                    <a:pt x="3962" y="7294"/>
                  </a:cubicBezTo>
                  <a:cubicBezTo>
                    <a:pt x="4078" y="7294"/>
                    <a:pt x="4189" y="7268"/>
                    <a:pt x="4286" y="7208"/>
                  </a:cubicBezTo>
                  <a:cubicBezTo>
                    <a:pt x="4415" y="7130"/>
                    <a:pt x="4500" y="7006"/>
                    <a:pt x="4540" y="6843"/>
                  </a:cubicBezTo>
                  <a:cubicBezTo>
                    <a:pt x="4615" y="6531"/>
                    <a:pt x="4510" y="6090"/>
                    <a:pt x="4266" y="5693"/>
                  </a:cubicBezTo>
                  <a:cubicBezTo>
                    <a:pt x="3842" y="5002"/>
                    <a:pt x="3124" y="4460"/>
                    <a:pt x="2404" y="4248"/>
                  </a:cubicBezTo>
                  <a:cubicBezTo>
                    <a:pt x="2477" y="3112"/>
                    <a:pt x="3091" y="2156"/>
                    <a:pt x="4082" y="1816"/>
                  </a:cubicBezTo>
                  <a:cubicBezTo>
                    <a:pt x="4248" y="1759"/>
                    <a:pt x="4405" y="1726"/>
                    <a:pt x="4553" y="1716"/>
                  </a:cubicBezTo>
                  <a:cubicBezTo>
                    <a:pt x="4564" y="2371"/>
                    <a:pt x="4839" y="3106"/>
                    <a:pt x="5333" y="3687"/>
                  </a:cubicBezTo>
                  <a:cubicBezTo>
                    <a:pt x="5652" y="4063"/>
                    <a:pt x="6113" y="4371"/>
                    <a:pt x="6498" y="4371"/>
                  </a:cubicBezTo>
                  <a:cubicBezTo>
                    <a:pt x="6595" y="4371"/>
                    <a:pt x="6688" y="4351"/>
                    <a:pt x="6772" y="4308"/>
                  </a:cubicBezTo>
                  <a:cubicBezTo>
                    <a:pt x="6900" y="4242"/>
                    <a:pt x="6992" y="4126"/>
                    <a:pt x="7039" y="3973"/>
                  </a:cubicBezTo>
                  <a:cubicBezTo>
                    <a:pt x="7116" y="3722"/>
                    <a:pt x="7064" y="3385"/>
                    <a:pt x="6904" y="3094"/>
                  </a:cubicBezTo>
                  <a:cubicBezTo>
                    <a:pt x="6666" y="2657"/>
                    <a:pt x="6257" y="2326"/>
                    <a:pt x="5887" y="2059"/>
                  </a:cubicBezTo>
                  <a:cubicBezTo>
                    <a:pt x="5629" y="1873"/>
                    <a:pt x="5350" y="1688"/>
                    <a:pt x="5057" y="1602"/>
                  </a:cubicBezTo>
                  <a:cubicBezTo>
                    <a:pt x="4949" y="1569"/>
                    <a:pt x="4840" y="1549"/>
                    <a:pt x="4728" y="1544"/>
                  </a:cubicBezTo>
                  <a:cubicBezTo>
                    <a:pt x="4745" y="1293"/>
                    <a:pt x="4808" y="1060"/>
                    <a:pt x="4918" y="863"/>
                  </a:cubicBezTo>
                  <a:cubicBezTo>
                    <a:pt x="5171" y="414"/>
                    <a:pt x="5664" y="173"/>
                    <a:pt x="6218" y="173"/>
                  </a:cubicBezTo>
                  <a:cubicBezTo>
                    <a:pt x="6556" y="173"/>
                    <a:pt x="6916" y="262"/>
                    <a:pt x="7258" y="448"/>
                  </a:cubicBezTo>
                  <a:cubicBezTo>
                    <a:pt x="8179" y="945"/>
                    <a:pt x="8742" y="1928"/>
                    <a:pt x="8995" y="2470"/>
                  </a:cubicBezTo>
                  <a:cubicBezTo>
                    <a:pt x="9245" y="3003"/>
                    <a:pt x="9423" y="3559"/>
                    <a:pt x="9596" y="4098"/>
                  </a:cubicBezTo>
                  <a:cubicBezTo>
                    <a:pt x="9686" y="4379"/>
                    <a:pt x="9779" y="4670"/>
                    <a:pt x="9882" y="4956"/>
                  </a:cubicBezTo>
                  <a:cubicBezTo>
                    <a:pt x="10987" y="8029"/>
                    <a:pt x="14570" y="12901"/>
                    <a:pt x="16762" y="15378"/>
                  </a:cubicBezTo>
                  <a:lnTo>
                    <a:pt x="16891" y="15265"/>
                  </a:lnTo>
                  <a:cubicBezTo>
                    <a:pt x="14709" y="12797"/>
                    <a:pt x="11143" y="7948"/>
                    <a:pt x="10044" y="4897"/>
                  </a:cubicBezTo>
                  <a:cubicBezTo>
                    <a:pt x="9943" y="4614"/>
                    <a:pt x="9850" y="4325"/>
                    <a:pt x="9760" y="4045"/>
                  </a:cubicBezTo>
                  <a:cubicBezTo>
                    <a:pt x="9586" y="3501"/>
                    <a:pt x="9405" y="2939"/>
                    <a:pt x="9151" y="2397"/>
                  </a:cubicBezTo>
                  <a:cubicBezTo>
                    <a:pt x="8889" y="1835"/>
                    <a:pt x="8304" y="816"/>
                    <a:pt x="7341" y="296"/>
                  </a:cubicBezTo>
                  <a:cubicBezTo>
                    <a:pt x="6972" y="96"/>
                    <a:pt x="6584" y="0"/>
                    <a:pt x="6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7793365" y="391133"/>
              <a:ext cx="367342" cy="165846"/>
            </a:xfrm>
            <a:custGeom>
              <a:avLst/>
              <a:gdLst/>
              <a:ahLst/>
              <a:cxnLst/>
              <a:rect l="l" t="t" r="r" b="b"/>
              <a:pathLst>
                <a:path w="12201" h="5508" extrusionOk="0">
                  <a:moveTo>
                    <a:pt x="3818" y="0"/>
                  </a:moveTo>
                  <a:cubicBezTo>
                    <a:pt x="1615" y="0"/>
                    <a:pt x="17" y="850"/>
                    <a:pt x="0" y="859"/>
                  </a:cubicBezTo>
                  <a:lnTo>
                    <a:pt x="82" y="1011"/>
                  </a:lnTo>
                  <a:cubicBezTo>
                    <a:pt x="98" y="1002"/>
                    <a:pt x="1663" y="173"/>
                    <a:pt x="3821" y="173"/>
                  </a:cubicBezTo>
                  <a:cubicBezTo>
                    <a:pt x="3933" y="173"/>
                    <a:pt x="4047" y="175"/>
                    <a:pt x="4162" y="180"/>
                  </a:cubicBezTo>
                  <a:cubicBezTo>
                    <a:pt x="6315" y="267"/>
                    <a:pt x="9431" y="1264"/>
                    <a:pt x="12054" y="5507"/>
                  </a:cubicBezTo>
                  <a:lnTo>
                    <a:pt x="12200" y="5417"/>
                  </a:lnTo>
                  <a:cubicBezTo>
                    <a:pt x="9537" y="1108"/>
                    <a:pt x="6363" y="97"/>
                    <a:pt x="4169" y="8"/>
                  </a:cubicBezTo>
                  <a:cubicBezTo>
                    <a:pt x="4050" y="3"/>
                    <a:pt x="3933" y="0"/>
                    <a:pt x="3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8208052" y="1023636"/>
              <a:ext cx="114950" cy="105987"/>
            </a:xfrm>
            <a:custGeom>
              <a:avLst/>
              <a:gdLst/>
              <a:ahLst/>
              <a:cxnLst/>
              <a:rect l="l" t="t" r="r" b="b"/>
              <a:pathLst>
                <a:path w="3818" h="3520" extrusionOk="0">
                  <a:moveTo>
                    <a:pt x="3700" y="0"/>
                  </a:moveTo>
                  <a:lnTo>
                    <a:pt x="0" y="3392"/>
                  </a:lnTo>
                  <a:lnTo>
                    <a:pt x="116" y="3519"/>
                  </a:lnTo>
                  <a:lnTo>
                    <a:pt x="3817" y="128"/>
                  </a:lnTo>
                  <a:lnTo>
                    <a:pt x="3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8220397" y="1037095"/>
              <a:ext cx="114950" cy="106017"/>
            </a:xfrm>
            <a:custGeom>
              <a:avLst/>
              <a:gdLst/>
              <a:ahLst/>
              <a:cxnLst/>
              <a:rect l="l" t="t" r="r" b="b"/>
              <a:pathLst>
                <a:path w="3818" h="3521" extrusionOk="0">
                  <a:moveTo>
                    <a:pt x="3701" y="1"/>
                  </a:moveTo>
                  <a:lnTo>
                    <a:pt x="1" y="3393"/>
                  </a:lnTo>
                  <a:lnTo>
                    <a:pt x="118" y="3520"/>
                  </a:lnTo>
                  <a:lnTo>
                    <a:pt x="3818" y="129"/>
                  </a:lnTo>
                  <a:lnTo>
                    <a:pt x="3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8232772" y="1050584"/>
              <a:ext cx="114950" cy="106017"/>
            </a:xfrm>
            <a:custGeom>
              <a:avLst/>
              <a:gdLst/>
              <a:ahLst/>
              <a:cxnLst/>
              <a:rect l="l" t="t" r="r" b="b"/>
              <a:pathLst>
                <a:path w="3818" h="3521" extrusionOk="0">
                  <a:moveTo>
                    <a:pt x="3702" y="1"/>
                  </a:moveTo>
                  <a:lnTo>
                    <a:pt x="1" y="3393"/>
                  </a:lnTo>
                  <a:lnTo>
                    <a:pt x="117" y="3521"/>
                  </a:lnTo>
                  <a:lnTo>
                    <a:pt x="3818" y="129"/>
                  </a:lnTo>
                  <a:lnTo>
                    <a:pt x="3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9"/>
          <p:cNvGrpSpPr/>
          <p:nvPr/>
        </p:nvGrpSpPr>
        <p:grpSpPr>
          <a:xfrm rot="-684390">
            <a:off x="173040" y="261204"/>
            <a:ext cx="692391" cy="692391"/>
            <a:chOff x="830143" y="3583770"/>
            <a:chExt cx="849987" cy="849987"/>
          </a:xfrm>
        </p:grpSpPr>
        <p:sp>
          <p:nvSpPr>
            <p:cNvPr id="340" name="Google Shape;340;p9"/>
            <p:cNvSpPr/>
            <p:nvPr/>
          </p:nvSpPr>
          <p:spPr>
            <a:xfrm>
              <a:off x="830143" y="3583770"/>
              <a:ext cx="849987" cy="849987"/>
            </a:xfrm>
            <a:custGeom>
              <a:avLst/>
              <a:gdLst/>
              <a:ahLst/>
              <a:cxnLst/>
              <a:rect l="l" t="t" r="r" b="b"/>
              <a:pathLst>
                <a:path w="17117" h="17117" extrusionOk="0">
                  <a:moveTo>
                    <a:pt x="8558" y="1"/>
                  </a:moveTo>
                  <a:cubicBezTo>
                    <a:pt x="6289" y="1"/>
                    <a:pt x="4113" y="903"/>
                    <a:pt x="2507" y="2507"/>
                  </a:cubicBezTo>
                  <a:cubicBezTo>
                    <a:pt x="902" y="4113"/>
                    <a:pt x="0" y="6289"/>
                    <a:pt x="0" y="8559"/>
                  </a:cubicBezTo>
                  <a:cubicBezTo>
                    <a:pt x="0" y="10829"/>
                    <a:pt x="902" y="13005"/>
                    <a:pt x="2507" y="14610"/>
                  </a:cubicBezTo>
                  <a:cubicBezTo>
                    <a:pt x="4113" y="16215"/>
                    <a:pt x="6289" y="17116"/>
                    <a:pt x="8558" y="17116"/>
                  </a:cubicBezTo>
                  <a:cubicBezTo>
                    <a:pt x="10829" y="17116"/>
                    <a:pt x="13005" y="16215"/>
                    <a:pt x="14610" y="14610"/>
                  </a:cubicBezTo>
                  <a:cubicBezTo>
                    <a:pt x="16215" y="13005"/>
                    <a:pt x="17116" y="10829"/>
                    <a:pt x="17116" y="8559"/>
                  </a:cubicBezTo>
                  <a:cubicBezTo>
                    <a:pt x="17116" y="6289"/>
                    <a:pt x="16215" y="4113"/>
                    <a:pt x="14610" y="2507"/>
                  </a:cubicBezTo>
                  <a:cubicBezTo>
                    <a:pt x="13005" y="903"/>
                    <a:pt x="10829" y="1"/>
                    <a:pt x="8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1074375" y="3730773"/>
              <a:ext cx="361525" cy="555971"/>
            </a:xfrm>
            <a:custGeom>
              <a:avLst/>
              <a:gdLst/>
              <a:ahLst/>
              <a:cxnLst/>
              <a:rect l="l" t="t" r="r" b="b"/>
              <a:pathLst>
                <a:path w="7280" h="13292" extrusionOk="0">
                  <a:moveTo>
                    <a:pt x="3639" y="1"/>
                  </a:moveTo>
                  <a:lnTo>
                    <a:pt x="0" y="6305"/>
                  </a:lnTo>
                  <a:lnTo>
                    <a:pt x="1984" y="6305"/>
                  </a:lnTo>
                  <a:lnTo>
                    <a:pt x="1984" y="13291"/>
                  </a:lnTo>
                  <a:lnTo>
                    <a:pt x="5229" y="13291"/>
                  </a:lnTo>
                  <a:lnTo>
                    <a:pt x="5229" y="6305"/>
                  </a:lnTo>
                  <a:lnTo>
                    <a:pt x="7279" y="6305"/>
                  </a:lnTo>
                  <a:lnTo>
                    <a:pt x="36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9"/>
          <p:cNvSpPr/>
          <p:nvPr/>
        </p:nvSpPr>
        <p:spPr>
          <a:xfrm rot="295508">
            <a:off x="6745309" y="-1003191"/>
            <a:ext cx="3652536" cy="4804434"/>
          </a:xfrm>
          <a:custGeom>
            <a:avLst/>
            <a:gdLst/>
            <a:ahLst/>
            <a:cxnLst/>
            <a:rect l="l" t="t" r="r" b="b"/>
            <a:pathLst>
              <a:path w="39076" h="51398" extrusionOk="0">
                <a:moveTo>
                  <a:pt x="195" y="1"/>
                </a:moveTo>
                <a:lnTo>
                  <a:pt x="517" y="4523"/>
                </a:lnTo>
                <a:cubicBezTo>
                  <a:pt x="1" y="5992"/>
                  <a:pt x="1203" y="7545"/>
                  <a:pt x="2576" y="8282"/>
                </a:cubicBezTo>
                <a:cubicBezTo>
                  <a:pt x="3948" y="9019"/>
                  <a:pt x="5549" y="9299"/>
                  <a:pt x="6840" y="10171"/>
                </a:cubicBezTo>
                <a:cubicBezTo>
                  <a:pt x="10794" y="12844"/>
                  <a:pt x="8743" y="16952"/>
                  <a:pt x="7220" y="20301"/>
                </a:cubicBezTo>
                <a:cubicBezTo>
                  <a:pt x="6423" y="22053"/>
                  <a:pt x="5979" y="24251"/>
                  <a:pt x="7124" y="25795"/>
                </a:cubicBezTo>
                <a:cubicBezTo>
                  <a:pt x="8331" y="27424"/>
                  <a:pt x="10447" y="27783"/>
                  <a:pt x="12612" y="27783"/>
                </a:cubicBezTo>
                <a:cubicBezTo>
                  <a:pt x="14322" y="27783"/>
                  <a:pt x="16063" y="27559"/>
                  <a:pt x="17410" y="27558"/>
                </a:cubicBezTo>
                <a:cubicBezTo>
                  <a:pt x="17412" y="27558"/>
                  <a:pt x="17413" y="27558"/>
                  <a:pt x="17415" y="27558"/>
                </a:cubicBezTo>
                <a:cubicBezTo>
                  <a:pt x="24702" y="27558"/>
                  <a:pt x="31076" y="34144"/>
                  <a:pt x="25871" y="41285"/>
                </a:cubicBezTo>
                <a:cubicBezTo>
                  <a:pt x="24290" y="43453"/>
                  <a:pt x="21709" y="45468"/>
                  <a:pt x="22128" y="48119"/>
                </a:cubicBezTo>
                <a:cubicBezTo>
                  <a:pt x="22515" y="50566"/>
                  <a:pt x="23971" y="51397"/>
                  <a:pt x="25721" y="51397"/>
                </a:cubicBezTo>
                <a:cubicBezTo>
                  <a:pt x="26951" y="51397"/>
                  <a:pt x="28325" y="50986"/>
                  <a:pt x="29575" y="50437"/>
                </a:cubicBezTo>
                <a:cubicBezTo>
                  <a:pt x="31715" y="49495"/>
                  <a:pt x="37277" y="47063"/>
                  <a:pt x="38377" y="44861"/>
                </a:cubicBezTo>
                <a:cubicBezTo>
                  <a:pt x="39076" y="43463"/>
                  <a:pt x="38410" y="40056"/>
                  <a:pt x="38410" y="38537"/>
                </a:cubicBezTo>
                <a:lnTo>
                  <a:pt x="38410" y="28086"/>
                </a:lnTo>
                <a:lnTo>
                  <a:pt x="3841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9"/>
          <p:cNvSpPr/>
          <p:nvPr/>
        </p:nvSpPr>
        <p:spPr>
          <a:xfrm rot="295508">
            <a:off x="6668284" y="-1325898"/>
            <a:ext cx="3652630" cy="4887346"/>
          </a:xfrm>
          <a:custGeom>
            <a:avLst/>
            <a:gdLst/>
            <a:ahLst/>
            <a:cxnLst/>
            <a:rect l="l" t="t" r="r" b="b"/>
            <a:pathLst>
              <a:path w="39077" h="52285" fill="none" extrusionOk="0">
                <a:moveTo>
                  <a:pt x="516" y="4522"/>
                </a:moveTo>
                <a:cubicBezTo>
                  <a:pt x="0" y="5992"/>
                  <a:pt x="1203" y="7545"/>
                  <a:pt x="2576" y="8281"/>
                </a:cubicBezTo>
                <a:cubicBezTo>
                  <a:pt x="3948" y="9019"/>
                  <a:pt x="5549" y="9299"/>
                  <a:pt x="6839" y="10171"/>
                </a:cubicBezTo>
                <a:cubicBezTo>
                  <a:pt x="10794" y="12844"/>
                  <a:pt x="8742" y="16951"/>
                  <a:pt x="7219" y="20301"/>
                </a:cubicBezTo>
                <a:cubicBezTo>
                  <a:pt x="6424" y="22053"/>
                  <a:pt x="5978" y="24250"/>
                  <a:pt x="7125" y="25795"/>
                </a:cubicBezTo>
                <a:cubicBezTo>
                  <a:pt x="9286" y="28709"/>
                  <a:pt x="14359" y="27558"/>
                  <a:pt x="17410" y="27558"/>
                </a:cubicBezTo>
                <a:cubicBezTo>
                  <a:pt x="24699" y="27554"/>
                  <a:pt x="31078" y="34142"/>
                  <a:pt x="25870" y="41283"/>
                </a:cubicBezTo>
                <a:cubicBezTo>
                  <a:pt x="24290" y="43453"/>
                  <a:pt x="21710" y="45468"/>
                  <a:pt x="22128" y="48119"/>
                </a:cubicBezTo>
                <a:cubicBezTo>
                  <a:pt x="22787" y="52285"/>
                  <a:pt x="26547" y="51768"/>
                  <a:pt x="29574" y="50435"/>
                </a:cubicBezTo>
                <a:cubicBezTo>
                  <a:pt x="31715" y="49493"/>
                  <a:pt x="37277" y="47063"/>
                  <a:pt x="38378" y="44860"/>
                </a:cubicBezTo>
                <a:cubicBezTo>
                  <a:pt x="39076" y="43462"/>
                  <a:pt x="38410" y="40055"/>
                  <a:pt x="38410" y="38537"/>
                </a:cubicBezTo>
                <a:lnTo>
                  <a:pt x="38410" y="28084"/>
                </a:lnTo>
                <a:lnTo>
                  <a:pt x="38410" y="0"/>
                </a:lnTo>
                <a:lnTo>
                  <a:pt x="196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miter lim="114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9"/>
          <p:cNvGrpSpPr/>
          <p:nvPr/>
        </p:nvGrpSpPr>
        <p:grpSpPr>
          <a:xfrm>
            <a:off x="8625691" y="1934636"/>
            <a:ext cx="277893" cy="277857"/>
            <a:chOff x="5463700" y="3939975"/>
            <a:chExt cx="194100" cy="194075"/>
          </a:xfrm>
        </p:grpSpPr>
        <p:sp>
          <p:nvSpPr>
            <p:cNvPr id="345" name="Google Shape;345;p9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9"/>
          <p:cNvGrpSpPr/>
          <p:nvPr/>
        </p:nvGrpSpPr>
        <p:grpSpPr>
          <a:xfrm>
            <a:off x="1073066" y="128461"/>
            <a:ext cx="277893" cy="277857"/>
            <a:chOff x="5463700" y="3939975"/>
            <a:chExt cx="194100" cy="194075"/>
          </a:xfrm>
        </p:grpSpPr>
        <p:sp>
          <p:nvSpPr>
            <p:cNvPr id="354" name="Google Shape;354;p9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9"/>
          <p:cNvGrpSpPr/>
          <p:nvPr/>
        </p:nvGrpSpPr>
        <p:grpSpPr>
          <a:xfrm>
            <a:off x="7856091" y="4673436"/>
            <a:ext cx="277893" cy="277857"/>
            <a:chOff x="5463700" y="3939975"/>
            <a:chExt cx="194100" cy="194075"/>
          </a:xfrm>
        </p:grpSpPr>
        <p:sp>
          <p:nvSpPr>
            <p:cNvPr id="363" name="Google Shape;363;p9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9"/>
          <p:cNvGrpSpPr/>
          <p:nvPr/>
        </p:nvGrpSpPr>
        <p:grpSpPr>
          <a:xfrm>
            <a:off x="181029" y="1656761"/>
            <a:ext cx="277893" cy="277857"/>
            <a:chOff x="5463700" y="3939975"/>
            <a:chExt cx="194100" cy="194075"/>
          </a:xfrm>
        </p:grpSpPr>
        <p:sp>
          <p:nvSpPr>
            <p:cNvPr id="372" name="Google Shape;372;p9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06172A6-1369-4BAE-842F-172DED70D805}"/>
              </a:ext>
            </a:extLst>
          </p:cNvPr>
          <p:cNvSpPr txBox="1"/>
          <p:nvPr userDrawn="1"/>
        </p:nvSpPr>
        <p:spPr>
          <a:xfrm>
            <a:off x="4262606" y="476542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EB123C-84A7-4E2D-A580-32130F0B7073}" type="slidenum">
              <a:rPr lang="en-US" altLang="ru-RU" sz="1600" smtClean="0">
                <a:solidFill>
                  <a:srgbClr val="002060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pPr/>
              <a:t>‹#›</a:t>
            </a:fld>
            <a:endParaRPr lang="ru-RU" u="none" dirty="0">
              <a:solidFill>
                <a:srgbClr val="002060"/>
              </a:solidFill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6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82" name="Google Shape;382;p10"/>
          <p:cNvSpPr txBox="1">
            <a:spLocks noGrp="1"/>
          </p:cNvSpPr>
          <p:nvPr>
            <p:ph type="title"/>
          </p:nvPr>
        </p:nvSpPr>
        <p:spPr>
          <a:xfrm>
            <a:off x="720000" y="3569475"/>
            <a:ext cx="7704000" cy="636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CA0FB-B749-46E8-B885-36E42B012C00}"/>
              </a:ext>
            </a:extLst>
          </p:cNvPr>
          <p:cNvSpPr txBox="1"/>
          <p:nvPr userDrawn="1"/>
        </p:nvSpPr>
        <p:spPr>
          <a:xfrm>
            <a:off x="4262606" y="476542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EB123C-84A7-4E2D-A580-32130F0B7073}" type="slidenum">
              <a:rPr lang="en-US" altLang="ru-RU" sz="1600" smtClean="0">
                <a:solidFill>
                  <a:srgbClr val="002060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pPr/>
              <a:t>‹#›</a:t>
            </a:fld>
            <a:endParaRPr lang="ru-RU" u="none" dirty="0">
              <a:solidFill>
                <a:srgbClr val="002060"/>
              </a:solidFill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533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●"/>
              <a:defRPr sz="1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○"/>
              <a:defRPr sz="1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■"/>
              <a:defRPr sz="1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●"/>
              <a:defRPr sz="1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○"/>
              <a:defRPr sz="1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■"/>
              <a:defRPr sz="1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●"/>
              <a:defRPr sz="1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○"/>
              <a:defRPr sz="1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■"/>
              <a:defRPr sz="1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80220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41654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29"/>
          <p:cNvSpPr txBox="1">
            <a:spLocks noGrp="1"/>
          </p:cNvSpPr>
          <p:nvPr>
            <p:ph type="ctrTitle"/>
          </p:nvPr>
        </p:nvSpPr>
        <p:spPr>
          <a:xfrm>
            <a:off x="1076893" y="1165106"/>
            <a:ext cx="7233791" cy="1896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Автоматизированное рабочее место сервисного центра</a:t>
            </a:r>
            <a:endParaRPr sz="4800" b="0" i="1" dirty="0"/>
          </a:p>
        </p:txBody>
      </p:sp>
      <p:sp>
        <p:nvSpPr>
          <p:cNvPr id="1176" name="Google Shape;1176;p29"/>
          <p:cNvSpPr txBox="1">
            <a:spLocks noGrp="1"/>
          </p:cNvSpPr>
          <p:nvPr>
            <p:ph type="subTitle" idx="1"/>
          </p:nvPr>
        </p:nvSpPr>
        <p:spPr>
          <a:xfrm>
            <a:off x="1806776" y="3319716"/>
            <a:ext cx="5622115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Студент группы ПО</a:t>
            </a:r>
            <a:r>
              <a:rPr lang="en-US" sz="1800" dirty="0"/>
              <a:t>1</a:t>
            </a:r>
            <a:r>
              <a:rPr lang="ru-RU" sz="1800" dirty="0"/>
              <a:t>-1</a:t>
            </a:r>
            <a:r>
              <a:rPr lang="en-US" sz="1800" dirty="0"/>
              <a:t>9</a:t>
            </a:r>
            <a:r>
              <a:rPr lang="ru-RU" sz="1800" dirty="0"/>
              <a:t> (бак): Милославский С.А.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Руководитель: к.т.н., доцент Тихонов В.А.</a:t>
            </a:r>
            <a:endParaRPr lang="en-US" sz="1800" dirty="0"/>
          </a:p>
        </p:txBody>
      </p:sp>
      <p:grpSp>
        <p:nvGrpSpPr>
          <p:cNvPr id="1177" name="Google Shape;1177;p29"/>
          <p:cNvGrpSpPr/>
          <p:nvPr/>
        </p:nvGrpSpPr>
        <p:grpSpPr>
          <a:xfrm>
            <a:off x="-79634" y="3653484"/>
            <a:ext cx="1589455" cy="798180"/>
            <a:chOff x="528125" y="4172750"/>
            <a:chExt cx="1379017" cy="692504"/>
          </a:xfrm>
        </p:grpSpPr>
        <p:sp>
          <p:nvSpPr>
            <p:cNvPr id="1178" name="Google Shape;1178;p29"/>
            <p:cNvSpPr/>
            <p:nvPr/>
          </p:nvSpPr>
          <p:spPr>
            <a:xfrm>
              <a:off x="528125" y="4172750"/>
              <a:ext cx="1379017" cy="692504"/>
            </a:xfrm>
            <a:custGeom>
              <a:avLst/>
              <a:gdLst/>
              <a:ahLst/>
              <a:cxnLst/>
              <a:rect l="l" t="t" r="r" b="b"/>
              <a:pathLst>
                <a:path w="42810" h="21498" extrusionOk="0">
                  <a:moveTo>
                    <a:pt x="2851" y="1"/>
                  </a:moveTo>
                  <a:cubicBezTo>
                    <a:pt x="1278" y="1"/>
                    <a:pt x="0" y="1278"/>
                    <a:pt x="0" y="2851"/>
                  </a:cubicBezTo>
                  <a:lnTo>
                    <a:pt x="0" y="18647"/>
                  </a:lnTo>
                  <a:cubicBezTo>
                    <a:pt x="0" y="20220"/>
                    <a:pt x="1278" y="21497"/>
                    <a:pt x="2851" y="21497"/>
                  </a:cubicBezTo>
                  <a:lnTo>
                    <a:pt x="39960" y="21497"/>
                  </a:lnTo>
                  <a:cubicBezTo>
                    <a:pt x="41532" y="21497"/>
                    <a:pt x="42810" y="20220"/>
                    <a:pt x="42810" y="18647"/>
                  </a:cubicBezTo>
                  <a:lnTo>
                    <a:pt x="42810" y="2851"/>
                  </a:lnTo>
                  <a:cubicBezTo>
                    <a:pt x="42810" y="1278"/>
                    <a:pt x="41532" y="1"/>
                    <a:pt x="39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590455" y="4228638"/>
              <a:ext cx="1254355" cy="68387"/>
            </a:xfrm>
            <a:custGeom>
              <a:avLst/>
              <a:gdLst/>
              <a:ahLst/>
              <a:cxnLst/>
              <a:rect l="l" t="t" r="r" b="b"/>
              <a:pathLst>
                <a:path w="38940" h="2123" extrusionOk="0">
                  <a:moveTo>
                    <a:pt x="1" y="0"/>
                  </a:moveTo>
                  <a:lnTo>
                    <a:pt x="1" y="2122"/>
                  </a:lnTo>
                  <a:lnTo>
                    <a:pt x="38939" y="2122"/>
                  </a:lnTo>
                  <a:lnTo>
                    <a:pt x="389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729805" y="4395724"/>
              <a:ext cx="975523" cy="380720"/>
            </a:xfrm>
            <a:custGeom>
              <a:avLst/>
              <a:gdLst/>
              <a:ahLst/>
              <a:cxnLst/>
              <a:rect l="l" t="t" r="r" b="b"/>
              <a:pathLst>
                <a:path w="30284" h="11819" extrusionOk="0">
                  <a:moveTo>
                    <a:pt x="29345" y="0"/>
                  </a:moveTo>
                  <a:lnTo>
                    <a:pt x="21846" y="7683"/>
                  </a:lnTo>
                  <a:lnTo>
                    <a:pt x="16484" y="1894"/>
                  </a:lnTo>
                  <a:lnTo>
                    <a:pt x="9877" y="9223"/>
                  </a:lnTo>
                  <a:lnTo>
                    <a:pt x="5313" y="5354"/>
                  </a:lnTo>
                  <a:lnTo>
                    <a:pt x="0" y="10911"/>
                  </a:lnTo>
                  <a:lnTo>
                    <a:pt x="948" y="11818"/>
                  </a:lnTo>
                  <a:lnTo>
                    <a:pt x="5407" y="7153"/>
                  </a:lnTo>
                  <a:lnTo>
                    <a:pt x="9999" y="11046"/>
                  </a:lnTo>
                  <a:lnTo>
                    <a:pt x="16498" y="3839"/>
                  </a:lnTo>
                  <a:lnTo>
                    <a:pt x="21822" y="9586"/>
                  </a:lnTo>
                  <a:lnTo>
                    <a:pt x="30283" y="916"/>
                  </a:lnTo>
                  <a:lnTo>
                    <a:pt x="293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1531532" y="4377652"/>
              <a:ext cx="179778" cy="171886"/>
            </a:xfrm>
            <a:custGeom>
              <a:avLst/>
              <a:gdLst/>
              <a:ahLst/>
              <a:cxnLst/>
              <a:rect l="l" t="t" r="r" b="b"/>
              <a:pathLst>
                <a:path w="5581" h="5336" extrusionOk="0">
                  <a:moveTo>
                    <a:pt x="5580" y="1"/>
                  </a:moveTo>
                  <a:lnTo>
                    <a:pt x="1" y="1308"/>
                  </a:lnTo>
                  <a:lnTo>
                    <a:pt x="301" y="2585"/>
                  </a:lnTo>
                  <a:lnTo>
                    <a:pt x="4269" y="1655"/>
                  </a:lnTo>
                  <a:lnTo>
                    <a:pt x="4269" y="5336"/>
                  </a:lnTo>
                  <a:lnTo>
                    <a:pt x="5580" y="5336"/>
                  </a:lnTo>
                  <a:lnTo>
                    <a:pt x="5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29"/>
          <p:cNvGrpSpPr/>
          <p:nvPr/>
        </p:nvGrpSpPr>
        <p:grpSpPr>
          <a:xfrm>
            <a:off x="7691211" y="534894"/>
            <a:ext cx="1824705" cy="565912"/>
            <a:chOff x="289652" y="3531775"/>
            <a:chExt cx="1379009" cy="427717"/>
          </a:xfrm>
        </p:grpSpPr>
        <p:sp>
          <p:nvSpPr>
            <p:cNvPr id="1183" name="Google Shape;1183;p29"/>
            <p:cNvSpPr/>
            <p:nvPr/>
          </p:nvSpPr>
          <p:spPr>
            <a:xfrm>
              <a:off x="289652" y="3531775"/>
              <a:ext cx="1379009" cy="427717"/>
            </a:xfrm>
            <a:custGeom>
              <a:avLst/>
              <a:gdLst/>
              <a:ahLst/>
              <a:cxnLst/>
              <a:rect l="l" t="t" r="r" b="b"/>
              <a:pathLst>
                <a:path w="34037" h="10557" extrusionOk="0">
                  <a:moveTo>
                    <a:pt x="1864" y="0"/>
                  </a:moveTo>
                  <a:cubicBezTo>
                    <a:pt x="831" y="0"/>
                    <a:pt x="1" y="832"/>
                    <a:pt x="1" y="1863"/>
                  </a:cubicBezTo>
                  <a:lnTo>
                    <a:pt x="1" y="8692"/>
                  </a:lnTo>
                  <a:cubicBezTo>
                    <a:pt x="1" y="9724"/>
                    <a:pt x="831" y="10556"/>
                    <a:pt x="1864" y="10556"/>
                  </a:cubicBezTo>
                  <a:lnTo>
                    <a:pt x="32174" y="10556"/>
                  </a:lnTo>
                  <a:cubicBezTo>
                    <a:pt x="33206" y="10556"/>
                    <a:pt x="34037" y="9724"/>
                    <a:pt x="34037" y="8692"/>
                  </a:cubicBezTo>
                  <a:lnTo>
                    <a:pt x="34037" y="1863"/>
                  </a:lnTo>
                  <a:cubicBezTo>
                    <a:pt x="34037" y="832"/>
                    <a:pt x="33206" y="0"/>
                    <a:pt x="32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368982" y="3621316"/>
              <a:ext cx="1220352" cy="24917"/>
            </a:xfrm>
            <a:custGeom>
              <a:avLst/>
              <a:gdLst/>
              <a:ahLst/>
              <a:cxnLst/>
              <a:rect l="l" t="t" r="r" b="b"/>
              <a:pathLst>
                <a:path w="30121" h="615" extrusionOk="0">
                  <a:moveTo>
                    <a:pt x="1" y="0"/>
                  </a:moveTo>
                  <a:lnTo>
                    <a:pt x="1" y="614"/>
                  </a:lnTo>
                  <a:lnTo>
                    <a:pt x="30120" y="614"/>
                  </a:lnTo>
                  <a:lnTo>
                    <a:pt x="30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368982" y="3695867"/>
              <a:ext cx="497443" cy="24917"/>
            </a:xfrm>
            <a:custGeom>
              <a:avLst/>
              <a:gdLst/>
              <a:ahLst/>
              <a:cxnLst/>
              <a:rect l="l" t="t" r="r" b="b"/>
              <a:pathLst>
                <a:path w="12278" h="615" extrusionOk="0">
                  <a:moveTo>
                    <a:pt x="1" y="1"/>
                  </a:moveTo>
                  <a:lnTo>
                    <a:pt x="1" y="615"/>
                  </a:lnTo>
                  <a:lnTo>
                    <a:pt x="12277" y="615"/>
                  </a:lnTo>
                  <a:lnTo>
                    <a:pt x="122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927660" y="3695867"/>
              <a:ext cx="661691" cy="24917"/>
            </a:xfrm>
            <a:custGeom>
              <a:avLst/>
              <a:gdLst/>
              <a:ahLst/>
              <a:cxnLst/>
              <a:rect l="l" t="t" r="r" b="b"/>
              <a:pathLst>
                <a:path w="16332" h="615" extrusionOk="0">
                  <a:moveTo>
                    <a:pt x="1" y="1"/>
                  </a:moveTo>
                  <a:lnTo>
                    <a:pt x="1" y="615"/>
                  </a:lnTo>
                  <a:lnTo>
                    <a:pt x="16331" y="615"/>
                  </a:lnTo>
                  <a:lnTo>
                    <a:pt x="16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390942" y="3773253"/>
              <a:ext cx="118912" cy="113037"/>
            </a:xfrm>
            <a:custGeom>
              <a:avLst/>
              <a:gdLst/>
              <a:ahLst/>
              <a:cxnLst/>
              <a:rect l="l" t="t" r="r" b="b"/>
              <a:pathLst>
                <a:path w="2935" h="2790" extrusionOk="0">
                  <a:moveTo>
                    <a:pt x="1467" y="1"/>
                  </a:moveTo>
                  <a:lnTo>
                    <a:pt x="1121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7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5" y="1066"/>
                  </a:lnTo>
                  <a:lnTo>
                    <a:pt x="1813" y="106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574399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8" y="1"/>
                  </a:moveTo>
                  <a:lnTo>
                    <a:pt x="1121" y="1066"/>
                  </a:lnTo>
                  <a:lnTo>
                    <a:pt x="1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3" y="2790"/>
                  </a:lnTo>
                  <a:lnTo>
                    <a:pt x="2027" y="1724"/>
                  </a:lnTo>
                  <a:lnTo>
                    <a:pt x="2934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757897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6" y="1"/>
                  </a:moveTo>
                  <a:lnTo>
                    <a:pt x="1120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6" y="2132"/>
                  </a:lnTo>
                  <a:lnTo>
                    <a:pt x="2373" y="2790"/>
                  </a:lnTo>
                  <a:lnTo>
                    <a:pt x="2027" y="1724"/>
                  </a:lnTo>
                  <a:lnTo>
                    <a:pt x="2934" y="1066"/>
                  </a:lnTo>
                  <a:lnTo>
                    <a:pt x="1812" y="1066"/>
                  </a:lnTo>
                  <a:lnTo>
                    <a:pt x="1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941314" y="3773253"/>
              <a:ext cx="118952" cy="113037"/>
            </a:xfrm>
            <a:custGeom>
              <a:avLst/>
              <a:gdLst/>
              <a:ahLst/>
              <a:cxnLst/>
              <a:rect l="l" t="t" r="r" b="b"/>
              <a:pathLst>
                <a:path w="2936" h="2790" extrusionOk="0">
                  <a:moveTo>
                    <a:pt x="1468" y="1"/>
                  </a:moveTo>
                  <a:lnTo>
                    <a:pt x="1122" y="1066"/>
                  </a:lnTo>
                  <a:lnTo>
                    <a:pt x="1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5" y="2790"/>
                  </a:lnTo>
                  <a:lnTo>
                    <a:pt x="2029" y="1724"/>
                  </a:lnTo>
                  <a:lnTo>
                    <a:pt x="2935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1124812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8" y="1"/>
                  </a:moveTo>
                  <a:lnTo>
                    <a:pt x="1121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3" y="2790"/>
                  </a:lnTo>
                  <a:lnTo>
                    <a:pt x="2027" y="1724"/>
                  </a:lnTo>
                  <a:lnTo>
                    <a:pt x="2934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1308269" y="3773253"/>
              <a:ext cx="118912" cy="113037"/>
            </a:xfrm>
            <a:custGeom>
              <a:avLst/>
              <a:gdLst/>
              <a:ahLst/>
              <a:cxnLst/>
              <a:rect l="l" t="t" r="r" b="b"/>
              <a:pathLst>
                <a:path w="2935" h="2790" extrusionOk="0">
                  <a:moveTo>
                    <a:pt x="1467" y="1"/>
                  </a:moveTo>
                  <a:lnTo>
                    <a:pt x="1121" y="1066"/>
                  </a:lnTo>
                  <a:lnTo>
                    <a:pt x="1" y="1066"/>
                  </a:lnTo>
                  <a:lnTo>
                    <a:pt x="908" y="1724"/>
                  </a:lnTo>
                  <a:lnTo>
                    <a:pt x="560" y="2790"/>
                  </a:lnTo>
                  <a:lnTo>
                    <a:pt x="1467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4" y="1066"/>
                  </a:lnTo>
                  <a:lnTo>
                    <a:pt x="1813" y="106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1491727" y="3773253"/>
              <a:ext cx="118871" cy="113037"/>
            </a:xfrm>
            <a:custGeom>
              <a:avLst/>
              <a:gdLst/>
              <a:ahLst/>
              <a:cxnLst/>
              <a:rect l="l" t="t" r="r" b="b"/>
              <a:pathLst>
                <a:path w="2934" h="2790" extrusionOk="0">
                  <a:moveTo>
                    <a:pt x="1468" y="1"/>
                  </a:moveTo>
                  <a:lnTo>
                    <a:pt x="1121" y="1066"/>
                  </a:lnTo>
                  <a:lnTo>
                    <a:pt x="0" y="1066"/>
                  </a:lnTo>
                  <a:lnTo>
                    <a:pt x="907" y="1724"/>
                  </a:lnTo>
                  <a:lnTo>
                    <a:pt x="561" y="2790"/>
                  </a:lnTo>
                  <a:lnTo>
                    <a:pt x="1468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4" y="1066"/>
                  </a:lnTo>
                  <a:lnTo>
                    <a:pt x="1814" y="1066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491769" y="3770428"/>
              <a:ext cx="118912" cy="113037"/>
            </a:xfrm>
            <a:custGeom>
              <a:avLst/>
              <a:gdLst/>
              <a:ahLst/>
              <a:cxnLst/>
              <a:rect l="l" t="t" r="r" b="b"/>
              <a:pathLst>
                <a:path w="2935" h="2790" extrusionOk="0">
                  <a:moveTo>
                    <a:pt x="1467" y="1"/>
                  </a:moveTo>
                  <a:lnTo>
                    <a:pt x="1121" y="1066"/>
                  </a:lnTo>
                  <a:lnTo>
                    <a:pt x="1" y="1066"/>
                  </a:lnTo>
                  <a:lnTo>
                    <a:pt x="908" y="1724"/>
                  </a:lnTo>
                  <a:lnTo>
                    <a:pt x="560" y="2790"/>
                  </a:lnTo>
                  <a:lnTo>
                    <a:pt x="1467" y="2132"/>
                  </a:lnTo>
                  <a:lnTo>
                    <a:pt x="2374" y="2790"/>
                  </a:lnTo>
                  <a:lnTo>
                    <a:pt x="2028" y="1724"/>
                  </a:lnTo>
                  <a:lnTo>
                    <a:pt x="2934" y="1066"/>
                  </a:lnTo>
                  <a:lnTo>
                    <a:pt x="1813" y="106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5" name="Google Shape;1195;p29"/>
          <p:cNvGrpSpPr/>
          <p:nvPr/>
        </p:nvGrpSpPr>
        <p:grpSpPr>
          <a:xfrm>
            <a:off x="2101054" y="4469574"/>
            <a:ext cx="277893" cy="277857"/>
            <a:chOff x="5463700" y="3939975"/>
            <a:chExt cx="194100" cy="194075"/>
          </a:xfrm>
        </p:grpSpPr>
        <p:sp>
          <p:nvSpPr>
            <p:cNvPr id="1196" name="Google Shape;1196;p29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29"/>
          <p:cNvGrpSpPr/>
          <p:nvPr/>
        </p:nvGrpSpPr>
        <p:grpSpPr>
          <a:xfrm>
            <a:off x="1404454" y="1858674"/>
            <a:ext cx="277893" cy="277857"/>
            <a:chOff x="5463700" y="3939975"/>
            <a:chExt cx="194100" cy="194075"/>
          </a:xfrm>
        </p:grpSpPr>
        <p:sp>
          <p:nvSpPr>
            <p:cNvPr id="1205" name="Google Shape;1205;p29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9"/>
          <p:cNvGrpSpPr/>
          <p:nvPr/>
        </p:nvGrpSpPr>
        <p:grpSpPr>
          <a:xfrm>
            <a:off x="6880416" y="535011"/>
            <a:ext cx="277893" cy="277857"/>
            <a:chOff x="5463700" y="3939975"/>
            <a:chExt cx="194100" cy="194075"/>
          </a:xfrm>
        </p:grpSpPr>
        <p:sp>
          <p:nvSpPr>
            <p:cNvPr id="1214" name="Google Shape;1214;p29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9"/>
          <p:cNvGrpSpPr/>
          <p:nvPr/>
        </p:nvGrpSpPr>
        <p:grpSpPr>
          <a:xfrm>
            <a:off x="7428891" y="3080211"/>
            <a:ext cx="277893" cy="277857"/>
            <a:chOff x="5463700" y="3939975"/>
            <a:chExt cx="194100" cy="194075"/>
          </a:xfrm>
        </p:grpSpPr>
        <p:sp>
          <p:nvSpPr>
            <p:cNvPr id="1223" name="Google Shape;1223;p29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95462-6FA6-43FF-98EF-FA8246DD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739992-5471-4C17-B361-31766B15E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43" y="1017725"/>
            <a:ext cx="5237114" cy="37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4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C7F10-DD27-4D69-97C1-729309C0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 пользовательского интерфейса. Авторизация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BFC620-00FB-45D5-91D9-5F104554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069" y="2152496"/>
            <a:ext cx="4237862" cy="14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2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E2C95-99CA-4ED0-BFC9-898A38A0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1063344"/>
          </a:xfrm>
        </p:spPr>
        <p:txBody>
          <a:bodyPr/>
          <a:lstStyle/>
          <a:p>
            <a:r>
              <a:rPr lang="ru-RU" dirty="0"/>
              <a:t>Дизайн пользовательского интерфейса. Главное окно АРМ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70AA3D-3B14-4302-9E47-0EF86510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23" y="1508370"/>
            <a:ext cx="7393354" cy="32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1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E2C95-99CA-4ED0-BFC9-898A38A0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 пользовательского интерфейса. Добавление заявки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647830-5174-4A82-A465-A02C6C3B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61" y="1508369"/>
            <a:ext cx="6338277" cy="32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7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85527-CF8B-4E0E-BC55-DE154141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Дизайн пользовательского интерфейса. Редактирования заявки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80DF15-239F-4ACF-A092-76B046D2A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92" y="1438033"/>
            <a:ext cx="6053015" cy="333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4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0E509-ECDB-4420-A5CD-57717E02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4"/>
            <a:ext cx="7704000" cy="1110237"/>
          </a:xfrm>
        </p:spPr>
        <p:txBody>
          <a:bodyPr/>
          <a:lstStyle/>
          <a:p>
            <a:r>
              <a:rPr lang="ru-RU" dirty="0"/>
              <a:t>Дизайн пользовательского интерфейса. Права доступа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9F0A0C-9B02-431F-9918-DFDEB224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61" y="1555261"/>
            <a:ext cx="4376878" cy="318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7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Реализация АРМ</a:t>
            </a:r>
            <a:endParaRPr b="0" i="1" dirty="0"/>
          </a:p>
        </p:txBody>
      </p:sp>
      <p:sp>
        <p:nvSpPr>
          <p:cNvPr id="1262" name="Google Shape;1262;p3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  <p:grpSp>
        <p:nvGrpSpPr>
          <p:cNvPr id="1263" name="Google Shape;1263;p32"/>
          <p:cNvGrpSpPr/>
          <p:nvPr/>
        </p:nvGrpSpPr>
        <p:grpSpPr>
          <a:xfrm>
            <a:off x="1192141" y="1575149"/>
            <a:ext cx="277893" cy="277857"/>
            <a:chOff x="5463700" y="3939975"/>
            <a:chExt cx="194100" cy="194075"/>
          </a:xfrm>
        </p:grpSpPr>
        <p:sp>
          <p:nvSpPr>
            <p:cNvPr id="1264" name="Google Shape;1264;p32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2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2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32"/>
          <p:cNvGrpSpPr/>
          <p:nvPr/>
        </p:nvGrpSpPr>
        <p:grpSpPr>
          <a:xfrm>
            <a:off x="7374316" y="3648174"/>
            <a:ext cx="277893" cy="277857"/>
            <a:chOff x="5463700" y="3939975"/>
            <a:chExt cx="194100" cy="194075"/>
          </a:xfrm>
        </p:grpSpPr>
        <p:sp>
          <p:nvSpPr>
            <p:cNvPr id="1273" name="Google Shape;1273;p32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32"/>
          <p:cNvGrpSpPr/>
          <p:nvPr/>
        </p:nvGrpSpPr>
        <p:grpSpPr>
          <a:xfrm>
            <a:off x="2263041" y="4435049"/>
            <a:ext cx="277893" cy="277857"/>
            <a:chOff x="5463700" y="3939975"/>
            <a:chExt cx="194100" cy="194075"/>
          </a:xfrm>
        </p:grpSpPr>
        <p:sp>
          <p:nvSpPr>
            <p:cNvPr id="1282" name="Google Shape;1282;p32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2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2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4464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7A8A0-9F88-4311-B5F5-E8098A66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авторизации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4957E9-69FB-4E9B-AB74-38E3AC04C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61" y="1011635"/>
            <a:ext cx="4748677" cy="375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36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4800-0D4B-4DEA-9A96-ABBEBA41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добавления заявки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673D44-1832-467C-8909-763780D2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512" y="1017725"/>
            <a:ext cx="3404976" cy="37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2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C4BD1-8133-493C-B3B2-0D67D257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редактирования заявки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25DF46-0F58-445D-B2E3-A487E228A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07" y="1017725"/>
            <a:ext cx="2597185" cy="374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A25DA-178F-4C91-ACA6-1A4F58CE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861F2F-8666-46BD-B561-E7B3D471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8520"/>
            <a:ext cx="7704000" cy="1254896"/>
          </a:xfrm>
        </p:spPr>
        <p:txBody>
          <a:bodyPr/>
          <a:lstStyle/>
          <a:p>
            <a:pPr marL="139700" indent="180000" algn="just">
              <a:buNone/>
            </a:pPr>
            <a:r>
              <a:rPr lang="ru-RU" sz="1800" dirty="0"/>
              <a:t>Цель: создать ПО, которое оптимизирует рабочий процесс, улучшает обслуживание клиентов и, в конечном счете, повышает прибыльность сервисного центра по ремонту электронного оборудования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D1BCB55F-8C01-43C1-A618-97EE115B9CB6}"/>
              </a:ext>
            </a:extLst>
          </p:cNvPr>
          <p:cNvSpPr txBox="1">
            <a:spLocks/>
          </p:cNvSpPr>
          <p:nvPr/>
        </p:nvSpPr>
        <p:spPr>
          <a:xfrm>
            <a:off x="720000" y="2413416"/>
            <a:ext cx="7704000" cy="209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2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○"/>
              <a:defRPr sz="12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■"/>
              <a:defRPr sz="12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●"/>
              <a:defRPr sz="12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○"/>
              <a:defRPr sz="12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■"/>
              <a:defRPr sz="12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●"/>
              <a:defRPr sz="12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○"/>
              <a:defRPr sz="12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■"/>
              <a:defRPr sz="12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pPr marL="139700" indent="0" algn="l">
              <a:buFont typeface="Open Sans Medium"/>
              <a:buNone/>
            </a:pPr>
            <a:r>
              <a:rPr lang="ru-RU" sz="1800" dirty="0"/>
              <a:t>Задачи: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dirty="0"/>
              <a:t>Изучение предметной области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dirty="0"/>
              <a:t>Выбор средств разработки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dirty="0"/>
              <a:t>Проектирование и разработка структуры программы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dirty="0"/>
              <a:t>Разработка и реализация алгоритмов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9473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3F941-F037-4992-9A79-6A0B9D39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развертывания АРМ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143A6F-A879-49E6-902D-B029695C2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765" y="1118462"/>
            <a:ext cx="4522470" cy="290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7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2156924-E9E4-49C9-B4C6-3FC39FC9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C7DFB356-6896-468B-858B-4E1F06F8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096849"/>
            <a:ext cx="7704000" cy="3332743"/>
          </a:xfrm>
        </p:spPr>
        <p:txBody>
          <a:bodyPr/>
          <a:lstStyle/>
          <a:p>
            <a:pPr marL="0" indent="180000" algn="just">
              <a:buNone/>
            </a:pPr>
            <a:r>
              <a:rPr lang="ru-RU" sz="1800" dirty="0"/>
              <a:t>В результате проделанной работы была разработана программа, которая автоматизирует работу оператора и мастера сервисного центра по ремонту электронного оборудования.</a:t>
            </a:r>
          </a:p>
          <a:p>
            <a:pPr marL="0" indent="180000" algn="just">
              <a:buNone/>
            </a:pPr>
            <a:r>
              <a:rPr lang="ru-RU" sz="1800" dirty="0"/>
              <a:t>Разработанная программа позволяет решать проблемы, с которыми сталкиваются операторы и мастера сервисного центра, такие как: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800" dirty="0"/>
              <a:t>проблемами быстрого доступа к соответствующей информации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800" dirty="0"/>
              <a:t>управления запросами клиентов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800" dirty="0"/>
              <a:t>эффективного формирования отчетов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800" dirty="0"/>
              <a:t>отсутствие удобного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567957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48"/>
          <p:cNvSpPr txBox="1">
            <a:spLocks noGrp="1"/>
          </p:cNvSpPr>
          <p:nvPr>
            <p:ph type="ctrTitle"/>
          </p:nvPr>
        </p:nvSpPr>
        <p:spPr>
          <a:xfrm>
            <a:off x="2382250" y="916000"/>
            <a:ext cx="4379400" cy="1549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Спасибо за внимание!</a:t>
            </a:r>
            <a:endParaRPr sz="4400" dirty="0"/>
          </a:p>
        </p:txBody>
      </p:sp>
      <p:sp>
        <p:nvSpPr>
          <p:cNvPr id="1650" name="Google Shape;1650;p48"/>
          <p:cNvSpPr txBox="1">
            <a:spLocks noGrp="1"/>
          </p:cNvSpPr>
          <p:nvPr>
            <p:ph type="subTitle" idx="1"/>
          </p:nvPr>
        </p:nvSpPr>
        <p:spPr>
          <a:xfrm>
            <a:off x="2382250" y="3115100"/>
            <a:ext cx="43794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MiloslavskiySergey@yandex.ru 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+7 908 281 37 93</a:t>
            </a:r>
            <a:endParaRPr sz="1800" dirty="0"/>
          </a:p>
        </p:txBody>
      </p:sp>
      <p:grpSp>
        <p:nvGrpSpPr>
          <p:cNvPr id="1653" name="Google Shape;1653;p48"/>
          <p:cNvGrpSpPr/>
          <p:nvPr/>
        </p:nvGrpSpPr>
        <p:grpSpPr>
          <a:xfrm>
            <a:off x="1418066" y="3107324"/>
            <a:ext cx="277893" cy="277857"/>
            <a:chOff x="5463700" y="3939975"/>
            <a:chExt cx="194100" cy="194075"/>
          </a:xfrm>
        </p:grpSpPr>
        <p:sp>
          <p:nvSpPr>
            <p:cNvPr id="1654" name="Google Shape;1654;p48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8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8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8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8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8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8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8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0" name="Google Shape;1670;p48"/>
          <p:cNvGrpSpPr/>
          <p:nvPr/>
        </p:nvGrpSpPr>
        <p:grpSpPr>
          <a:xfrm>
            <a:off x="7234041" y="4106984"/>
            <a:ext cx="1589455" cy="798180"/>
            <a:chOff x="528125" y="4172750"/>
            <a:chExt cx="1379017" cy="692504"/>
          </a:xfrm>
        </p:grpSpPr>
        <p:sp>
          <p:nvSpPr>
            <p:cNvPr id="1671" name="Google Shape;1671;p48"/>
            <p:cNvSpPr/>
            <p:nvPr/>
          </p:nvSpPr>
          <p:spPr>
            <a:xfrm>
              <a:off x="528125" y="4172750"/>
              <a:ext cx="1379017" cy="692504"/>
            </a:xfrm>
            <a:custGeom>
              <a:avLst/>
              <a:gdLst/>
              <a:ahLst/>
              <a:cxnLst/>
              <a:rect l="l" t="t" r="r" b="b"/>
              <a:pathLst>
                <a:path w="42810" h="21498" extrusionOk="0">
                  <a:moveTo>
                    <a:pt x="2851" y="1"/>
                  </a:moveTo>
                  <a:cubicBezTo>
                    <a:pt x="1278" y="1"/>
                    <a:pt x="0" y="1278"/>
                    <a:pt x="0" y="2851"/>
                  </a:cubicBezTo>
                  <a:lnTo>
                    <a:pt x="0" y="18647"/>
                  </a:lnTo>
                  <a:cubicBezTo>
                    <a:pt x="0" y="20220"/>
                    <a:pt x="1278" y="21497"/>
                    <a:pt x="2851" y="21497"/>
                  </a:cubicBezTo>
                  <a:lnTo>
                    <a:pt x="39960" y="21497"/>
                  </a:lnTo>
                  <a:cubicBezTo>
                    <a:pt x="41532" y="21497"/>
                    <a:pt x="42810" y="20220"/>
                    <a:pt x="42810" y="18647"/>
                  </a:cubicBezTo>
                  <a:lnTo>
                    <a:pt x="42810" y="2851"/>
                  </a:lnTo>
                  <a:cubicBezTo>
                    <a:pt x="42810" y="1278"/>
                    <a:pt x="41532" y="1"/>
                    <a:pt x="39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8"/>
            <p:cNvSpPr/>
            <p:nvPr/>
          </p:nvSpPr>
          <p:spPr>
            <a:xfrm>
              <a:off x="590455" y="4228638"/>
              <a:ext cx="1254355" cy="68387"/>
            </a:xfrm>
            <a:custGeom>
              <a:avLst/>
              <a:gdLst/>
              <a:ahLst/>
              <a:cxnLst/>
              <a:rect l="l" t="t" r="r" b="b"/>
              <a:pathLst>
                <a:path w="38940" h="2123" extrusionOk="0">
                  <a:moveTo>
                    <a:pt x="1" y="0"/>
                  </a:moveTo>
                  <a:lnTo>
                    <a:pt x="1" y="2122"/>
                  </a:lnTo>
                  <a:lnTo>
                    <a:pt x="38939" y="2122"/>
                  </a:lnTo>
                  <a:lnTo>
                    <a:pt x="389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8"/>
            <p:cNvSpPr/>
            <p:nvPr/>
          </p:nvSpPr>
          <p:spPr>
            <a:xfrm>
              <a:off x="729805" y="4395724"/>
              <a:ext cx="975523" cy="380720"/>
            </a:xfrm>
            <a:custGeom>
              <a:avLst/>
              <a:gdLst/>
              <a:ahLst/>
              <a:cxnLst/>
              <a:rect l="l" t="t" r="r" b="b"/>
              <a:pathLst>
                <a:path w="30284" h="11819" extrusionOk="0">
                  <a:moveTo>
                    <a:pt x="29345" y="0"/>
                  </a:moveTo>
                  <a:lnTo>
                    <a:pt x="21846" y="7683"/>
                  </a:lnTo>
                  <a:lnTo>
                    <a:pt x="16484" y="1894"/>
                  </a:lnTo>
                  <a:lnTo>
                    <a:pt x="9877" y="9223"/>
                  </a:lnTo>
                  <a:lnTo>
                    <a:pt x="5313" y="5354"/>
                  </a:lnTo>
                  <a:lnTo>
                    <a:pt x="0" y="10911"/>
                  </a:lnTo>
                  <a:lnTo>
                    <a:pt x="948" y="11818"/>
                  </a:lnTo>
                  <a:lnTo>
                    <a:pt x="5407" y="7153"/>
                  </a:lnTo>
                  <a:lnTo>
                    <a:pt x="9999" y="11046"/>
                  </a:lnTo>
                  <a:lnTo>
                    <a:pt x="16498" y="3839"/>
                  </a:lnTo>
                  <a:lnTo>
                    <a:pt x="21822" y="9586"/>
                  </a:lnTo>
                  <a:lnTo>
                    <a:pt x="30283" y="916"/>
                  </a:lnTo>
                  <a:lnTo>
                    <a:pt x="293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8"/>
            <p:cNvSpPr/>
            <p:nvPr/>
          </p:nvSpPr>
          <p:spPr>
            <a:xfrm>
              <a:off x="1531532" y="4377652"/>
              <a:ext cx="179778" cy="171886"/>
            </a:xfrm>
            <a:custGeom>
              <a:avLst/>
              <a:gdLst/>
              <a:ahLst/>
              <a:cxnLst/>
              <a:rect l="l" t="t" r="r" b="b"/>
              <a:pathLst>
                <a:path w="5581" h="5336" extrusionOk="0">
                  <a:moveTo>
                    <a:pt x="5580" y="1"/>
                  </a:moveTo>
                  <a:lnTo>
                    <a:pt x="1" y="1308"/>
                  </a:lnTo>
                  <a:lnTo>
                    <a:pt x="301" y="2585"/>
                  </a:lnTo>
                  <a:lnTo>
                    <a:pt x="4269" y="1655"/>
                  </a:lnTo>
                  <a:lnTo>
                    <a:pt x="4269" y="5336"/>
                  </a:lnTo>
                  <a:lnTo>
                    <a:pt x="5580" y="5336"/>
                  </a:lnTo>
                  <a:lnTo>
                    <a:pt x="5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B7DC4-7ECC-4BB6-B899-B4F5E7CA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Обоснование разработки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B84075-BB94-4EC9-99CB-EE2459C63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180000" algn="just">
              <a:buNone/>
            </a:pPr>
            <a:r>
              <a:rPr lang="ru-RU" sz="1800" dirty="0"/>
              <a:t>Выбор этой темы обусловлен признанием важности сервисных центров в электронной промышленности и потенциальных преимуществ, которые автоматизация может привнести в их работу. Автоматизированное рабочее место способно революционизировать традиционные процессы ремонта, обеспечивая более быструю диагностику, эффективное устранение неполадок, точный ремонт и надежный контроль качества. Эти улучшения не только повышают способность сервисного центра соответствовать ожиданиям клиентов, но и способствуют повышению удовлетворенности и лояльности клиентов</a:t>
            </a:r>
          </a:p>
        </p:txBody>
      </p:sp>
    </p:spTree>
    <p:extLst>
      <p:ext uri="{BB962C8B-B14F-4D97-AF65-F5344CB8AC3E}">
        <p14:creationId xmlns:p14="http://schemas.microsoft.com/office/powerpoint/2010/main" val="26129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Этапы разработки</a:t>
            </a:r>
            <a:endParaRPr dirty="0"/>
          </a:p>
        </p:txBody>
      </p:sp>
      <p:sp>
        <p:nvSpPr>
          <p:cNvPr id="1245" name="Google Shape;1245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47" name="Google Shape;1247;p31"/>
          <p:cNvSpPr txBox="1">
            <a:spLocks noGrp="1"/>
          </p:cNvSpPr>
          <p:nvPr>
            <p:ph type="title" idx="3"/>
          </p:nvPr>
        </p:nvSpPr>
        <p:spPr>
          <a:xfrm>
            <a:off x="4204650" y="133725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49" name="Google Shape;1249;p31"/>
          <p:cNvSpPr txBox="1">
            <a:spLocks noGrp="1"/>
          </p:cNvSpPr>
          <p:nvPr>
            <p:ph type="title" idx="4"/>
          </p:nvPr>
        </p:nvSpPr>
        <p:spPr>
          <a:xfrm>
            <a:off x="6903925" y="136283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51" name="Google Shape;1251;p31"/>
          <p:cNvSpPr txBox="1">
            <a:spLocks noGrp="1"/>
          </p:cNvSpPr>
          <p:nvPr>
            <p:ph type="subTitle" idx="1"/>
          </p:nvPr>
        </p:nvSpPr>
        <p:spPr>
          <a:xfrm>
            <a:off x="862325" y="1909950"/>
            <a:ext cx="2166762" cy="903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предметной области</a:t>
            </a:r>
            <a:endParaRPr dirty="0"/>
          </a:p>
        </p:txBody>
      </p:sp>
      <p:sp>
        <p:nvSpPr>
          <p:cNvPr id="1252" name="Google Shape;1252;p31"/>
          <p:cNvSpPr txBox="1">
            <a:spLocks noGrp="1"/>
          </p:cNvSpPr>
          <p:nvPr>
            <p:ph type="subTitle" idx="8"/>
          </p:nvPr>
        </p:nvSpPr>
        <p:spPr>
          <a:xfrm>
            <a:off x="3488619" y="1892850"/>
            <a:ext cx="2166762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Проектирование АРМ</a:t>
            </a:r>
            <a:endParaRPr dirty="0"/>
          </a:p>
        </p:txBody>
      </p:sp>
      <p:sp>
        <p:nvSpPr>
          <p:cNvPr id="1253" name="Google Shape;1253;p31"/>
          <p:cNvSpPr txBox="1">
            <a:spLocks noGrp="1"/>
          </p:cNvSpPr>
          <p:nvPr>
            <p:ph type="sub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Реализация АРМ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title"/>
          </p:nvPr>
        </p:nvSpPr>
        <p:spPr>
          <a:xfrm>
            <a:off x="2355525" y="1887809"/>
            <a:ext cx="4360200" cy="2307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предметной области</a:t>
            </a:r>
          </a:p>
        </p:txBody>
      </p:sp>
      <p:sp>
        <p:nvSpPr>
          <p:cNvPr id="1262" name="Google Shape;1262;p3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263" name="Google Shape;1263;p32"/>
          <p:cNvGrpSpPr/>
          <p:nvPr/>
        </p:nvGrpSpPr>
        <p:grpSpPr>
          <a:xfrm>
            <a:off x="1192141" y="1575149"/>
            <a:ext cx="277893" cy="277857"/>
            <a:chOff x="5463700" y="3939975"/>
            <a:chExt cx="194100" cy="194075"/>
          </a:xfrm>
        </p:grpSpPr>
        <p:sp>
          <p:nvSpPr>
            <p:cNvPr id="1264" name="Google Shape;1264;p32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2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2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32"/>
          <p:cNvGrpSpPr/>
          <p:nvPr/>
        </p:nvGrpSpPr>
        <p:grpSpPr>
          <a:xfrm>
            <a:off x="7374316" y="3648174"/>
            <a:ext cx="277893" cy="277857"/>
            <a:chOff x="5463700" y="3939975"/>
            <a:chExt cx="194100" cy="194075"/>
          </a:xfrm>
        </p:grpSpPr>
        <p:sp>
          <p:nvSpPr>
            <p:cNvPr id="1273" name="Google Shape;1273;p32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32"/>
          <p:cNvGrpSpPr/>
          <p:nvPr/>
        </p:nvGrpSpPr>
        <p:grpSpPr>
          <a:xfrm>
            <a:off x="2263041" y="4435049"/>
            <a:ext cx="277893" cy="277857"/>
            <a:chOff x="5463700" y="3939975"/>
            <a:chExt cx="194100" cy="194075"/>
          </a:xfrm>
        </p:grpSpPr>
        <p:sp>
          <p:nvSpPr>
            <p:cNvPr id="1282" name="Google Shape;1282;p32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2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2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21E2C-2CFD-404D-8122-16C40E43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1016452"/>
          </a:xfrm>
        </p:spPr>
        <p:txBody>
          <a:bodyPr/>
          <a:lstStyle/>
          <a:p>
            <a:r>
              <a:rPr lang="ru-RU" dirty="0"/>
              <a:t>Бизнес-процесс учета ремонта оборудования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AF190E-ECA0-4CB0-BA17-F81EBC8DC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05" y="1461477"/>
            <a:ext cx="5751190" cy="327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CFD9B-354F-4D7F-8741-515CA4A7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9D494-3AD5-46D7-821B-6D1BAB5E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76075"/>
            <a:ext cx="7704000" cy="3458450"/>
          </a:xfrm>
        </p:spPr>
        <p:txBody>
          <a:bodyPr/>
          <a:lstStyle/>
          <a:p>
            <a:pPr marL="0" indent="457200" algn="l">
              <a:lnSpc>
                <a:spcPct val="150000"/>
              </a:lnSpc>
            </a:pPr>
            <a:r>
              <a:rPr lang="ru-RU" sz="2000" dirty="0"/>
              <a:t>Тип ОС: </a:t>
            </a:r>
            <a:r>
              <a:rPr lang="en-US" sz="2000" dirty="0"/>
              <a:t>Windows 10</a:t>
            </a:r>
          </a:p>
          <a:p>
            <a:pPr marL="0" indent="457200" algn="l">
              <a:lnSpc>
                <a:spcPct val="150000"/>
              </a:lnSpc>
            </a:pPr>
            <a:r>
              <a:rPr lang="ru-RU" sz="2000" dirty="0"/>
              <a:t>Язык программирования: </a:t>
            </a:r>
            <a:r>
              <a:rPr lang="en-US" sz="2000" dirty="0"/>
              <a:t>C#</a:t>
            </a:r>
          </a:p>
          <a:p>
            <a:pPr marL="0" indent="457200" algn="l">
              <a:lnSpc>
                <a:spcPct val="150000"/>
              </a:lnSpc>
            </a:pPr>
            <a:r>
              <a:rPr lang="ru-RU" sz="2000" dirty="0"/>
              <a:t>Среда программирования: </a:t>
            </a:r>
            <a:r>
              <a:rPr lang="en-US" sz="2000" dirty="0"/>
              <a:t>Microsoft Visual Studio 2022</a:t>
            </a:r>
          </a:p>
          <a:p>
            <a:pPr marL="0" indent="457200" algn="l">
              <a:lnSpc>
                <a:spcPct val="150000"/>
              </a:lnSpc>
            </a:pPr>
            <a:r>
              <a:rPr lang="ru-RU" sz="2000" dirty="0"/>
              <a:t>Пользовательский интерфейс: </a:t>
            </a:r>
            <a:r>
              <a:rPr lang="en-US" sz="2000" dirty="0"/>
              <a:t>Windows Forms (.</a:t>
            </a:r>
            <a:r>
              <a:rPr lang="en-US" sz="2000" dirty="0" err="1"/>
              <a:t>NetFramework</a:t>
            </a:r>
            <a:r>
              <a:rPr lang="en-US" sz="2000" dirty="0"/>
              <a:t>)</a:t>
            </a:r>
          </a:p>
          <a:p>
            <a:pPr marL="0" indent="457200" algn="l">
              <a:lnSpc>
                <a:spcPct val="150000"/>
              </a:lnSpc>
            </a:pPr>
            <a:r>
              <a:rPr lang="ru-RU" sz="2000" dirty="0"/>
              <a:t>Система управления БД: </a:t>
            </a:r>
            <a:r>
              <a:rPr lang="en-US" sz="2000" dirty="0"/>
              <a:t>MySQL 8.30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4CC9E9-9D3C-4764-89D6-6E6842C66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672" y="999456"/>
            <a:ext cx="618575" cy="7133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C2C7EE-AA14-4742-8960-6B9D63C48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875" y="1458324"/>
            <a:ext cx="713366" cy="7133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5C26EA-B810-46EA-A08D-AB826D621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875" y="2693346"/>
            <a:ext cx="1268206" cy="71336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214D7A6-65E0-4B7A-970B-82B401B6A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710" y="1979980"/>
            <a:ext cx="713366" cy="71336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114BB5-CDB2-46FA-AF12-ACC5CFF5C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5179" y="3354059"/>
            <a:ext cx="713366" cy="7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1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title"/>
          </p:nvPr>
        </p:nvSpPr>
        <p:spPr>
          <a:xfrm>
            <a:off x="1616415" y="2158064"/>
            <a:ext cx="5911170" cy="15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Проектирование АРМ</a:t>
            </a:r>
            <a:endParaRPr b="0" i="1" dirty="0"/>
          </a:p>
        </p:txBody>
      </p:sp>
      <p:sp>
        <p:nvSpPr>
          <p:cNvPr id="1262" name="Google Shape;1262;p3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  <p:grpSp>
        <p:nvGrpSpPr>
          <p:cNvPr id="1263" name="Google Shape;1263;p32"/>
          <p:cNvGrpSpPr/>
          <p:nvPr/>
        </p:nvGrpSpPr>
        <p:grpSpPr>
          <a:xfrm>
            <a:off x="1192141" y="1575149"/>
            <a:ext cx="277893" cy="277857"/>
            <a:chOff x="5463700" y="3939975"/>
            <a:chExt cx="194100" cy="194075"/>
          </a:xfrm>
        </p:grpSpPr>
        <p:sp>
          <p:nvSpPr>
            <p:cNvPr id="1264" name="Google Shape;1264;p32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2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2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32"/>
          <p:cNvGrpSpPr/>
          <p:nvPr/>
        </p:nvGrpSpPr>
        <p:grpSpPr>
          <a:xfrm>
            <a:off x="7374316" y="3648174"/>
            <a:ext cx="277893" cy="277857"/>
            <a:chOff x="5463700" y="3939975"/>
            <a:chExt cx="194100" cy="194075"/>
          </a:xfrm>
        </p:grpSpPr>
        <p:sp>
          <p:nvSpPr>
            <p:cNvPr id="1273" name="Google Shape;1273;p32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32"/>
          <p:cNvGrpSpPr/>
          <p:nvPr/>
        </p:nvGrpSpPr>
        <p:grpSpPr>
          <a:xfrm>
            <a:off x="2263041" y="4435049"/>
            <a:ext cx="277893" cy="277857"/>
            <a:chOff x="5463700" y="3939975"/>
            <a:chExt cx="194100" cy="194075"/>
          </a:xfrm>
        </p:grpSpPr>
        <p:sp>
          <p:nvSpPr>
            <p:cNvPr id="1282" name="Google Shape;1282;p32"/>
            <p:cNvSpPr/>
            <p:nvPr/>
          </p:nvSpPr>
          <p:spPr>
            <a:xfrm>
              <a:off x="5558000" y="39399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5558000" y="4080475"/>
              <a:ext cx="5500" cy="53575"/>
            </a:xfrm>
            <a:custGeom>
              <a:avLst/>
              <a:gdLst/>
              <a:ahLst/>
              <a:cxnLst/>
              <a:rect l="l" t="t" r="r" b="b"/>
              <a:pathLst>
                <a:path w="220" h="2143" extrusionOk="0">
                  <a:moveTo>
                    <a:pt x="1" y="0"/>
                  </a:moveTo>
                  <a:lnTo>
                    <a:pt x="1" y="2142"/>
                  </a:lnTo>
                  <a:lnTo>
                    <a:pt x="220" y="21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54637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5604200" y="4034250"/>
              <a:ext cx="53600" cy="5500"/>
            </a:xfrm>
            <a:custGeom>
              <a:avLst/>
              <a:gdLst/>
              <a:ahLst/>
              <a:cxnLst/>
              <a:rect l="l" t="t" r="r" b="b"/>
              <a:pathLst>
                <a:path w="2144" h="220" extrusionOk="0">
                  <a:moveTo>
                    <a:pt x="1" y="1"/>
                  </a:moveTo>
                  <a:lnTo>
                    <a:pt x="1" y="220"/>
                  </a:lnTo>
                  <a:lnTo>
                    <a:pt x="2143" y="220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5490200" y="396660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55" y="1"/>
                  </a:moveTo>
                  <a:lnTo>
                    <a:pt x="1" y="155"/>
                  </a:lnTo>
                  <a:lnTo>
                    <a:pt x="1514" y="1669"/>
                  </a:lnTo>
                  <a:lnTo>
                    <a:pt x="1669" y="151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5589550" y="406580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5" y="1"/>
                  </a:moveTo>
                  <a:lnTo>
                    <a:pt x="0" y="155"/>
                  </a:lnTo>
                  <a:lnTo>
                    <a:pt x="1514" y="1670"/>
                  </a:lnTo>
                  <a:lnTo>
                    <a:pt x="1669" y="151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2"/>
            <p:cNvSpPr/>
            <p:nvPr/>
          </p:nvSpPr>
          <p:spPr>
            <a:xfrm>
              <a:off x="5490200" y="4065800"/>
              <a:ext cx="41725" cy="4175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1514" y="1"/>
                  </a:moveTo>
                  <a:lnTo>
                    <a:pt x="1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2"/>
            <p:cNvSpPr/>
            <p:nvPr/>
          </p:nvSpPr>
          <p:spPr>
            <a:xfrm>
              <a:off x="5589550" y="3966450"/>
              <a:ext cx="41750" cy="4175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1514" y="1"/>
                  </a:moveTo>
                  <a:lnTo>
                    <a:pt x="0" y="1515"/>
                  </a:lnTo>
                  <a:lnTo>
                    <a:pt x="155" y="1670"/>
                  </a:lnTo>
                  <a:lnTo>
                    <a:pt x="1669" y="155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037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03487-7771-4CC0-AEE4-EF83D06E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1016452"/>
          </a:xfrm>
        </p:spPr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D79342-A9A9-4D8C-8501-9EB73D0BA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30" y="1461477"/>
            <a:ext cx="6979139" cy="337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864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Simple Light">
      <a:dk1>
        <a:srgbClr val="1F1277"/>
      </a:dk1>
      <a:lt1>
        <a:srgbClr val="FDFDFD"/>
      </a:lt1>
      <a:dk2>
        <a:srgbClr val="D8E2FD"/>
      </a:dk2>
      <a:lt2>
        <a:srgbClr val="EEEEEE"/>
      </a:lt2>
      <a:accent1>
        <a:srgbClr val="4848F1"/>
      </a:accent1>
      <a:accent2>
        <a:srgbClr val="F47B81"/>
      </a:accent2>
      <a:accent3>
        <a:srgbClr val="BFCBFD"/>
      </a:accent3>
      <a:accent4>
        <a:srgbClr val="FFFFFF"/>
      </a:accent4>
      <a:accent5>
        <a:srgbClr val="FFFFFF"/>
      </a:accent5>
      <a:accent6>
        <a:srgbClr val="FFFFFF"/>
      </a:accent6>
      <a:hlink>
        <a:srgbClr val="1F1277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822CC785-1F0E-4A83-A0AF-708033CCC3C8}" vid="{23EEE7A6-F5E3-483B-8589-443BFC21B172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543</TotalTime>
  <Words>327</Words>
  <Application>Microsoft Office PowerPoint</Application>
  <PresentationFormat>Экран (16:9)</PresentationFormat>
  <Paragraphs>53</Paragraphs>
  <Slides>22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3" baseType="lpstr">
      <vt:lpstr>Arial</vt:lpstr>
      <vt:lpstr>Open Sans</vt:lpstr>
      <vt:lpstr>Raleway</vt:lpstr>
      <vt:lpstr>Proxima Nova Semibold</vt:lpstr>
      <vt:lpstr>Open Sans ExtraBold</vt:lpstr>
      <vt:lpstr>Nunito Light</vt:lpstr>
      <vt:lpstr>Bebas Neue</vt:lpstr>
      <vt:lpstr>Open Sans Medium</vt:lpstr>
      <vt:lpstr>Proxima Nova</vt:lpstr>
      <vt:lpstr>Тема1</vt:lpstr>
      <vt:lpstr>Slidesgo Final Pages</vt:lpstr>
      <vt:lpstr>Автоматизированное рабочее место сервисного центра</vt:lpstr>
      <vt:lpstr>Цель и Задачи</vt:lpstr>
      <vt:lpstr>Обоснование разработки</vt:lpstr>
      <vt:lpstr>Этапы разработки</vt:lpstr>
      <vt:lpstr>Анализ предметной области</vt:lpstr>
      <vt:lpstr>Бизнес-процесс учета ремонта оборудования</vt:lpstr>
      <vt:lpstr>Средства разработки</vt:lpstr>
      <vt:lpstr>Проектирование АРМ</vt:lpstr>
      <vt:lpstr>Диаграмма вариантов использования</vt:lpstr>
      <vt:lpstr>Структура БД</vt:lpstr>
      <vt:lpstr>Дизайн пользовательского интерфейса. Авторизация</vt:lpstr>
      <vt:lpstr>Дизайн пользовательского интерфейса. Главное окно АРМ</vt:lpstr>
      <vt:lpstr>Дизайн пользовательского интерфейса. Добавление заявки</vt:lpstr>
      <vt:lpstr>Дизайн пользовательского интерфейса. Редактирования заявки</vt:lpstr>
      <vt:lpstr>Дизайн пользовательского интерфейса. Права доступа</vt:lpstr>
      <vt:lpstr>Реализация АРМ</vt:lpstr>
      <vt:lpstr>Алгоритм авторизации</vt:lpstr>
      <vt:lpstr>Алгоритм добавления заявки</vt:lpstr>
      <vt:lpstr>Алгоритм редактирования заявки</vt:lpstr>
      <vt:lpstr>Пример развертывания АРМ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Audit Agency</dc:title>
  <cp:lastModifiedBy>Sergey</cp:lastModifiedBy>
  <cp:revision>37</cp:revision>
  <dcterms:modified xsi:type="dcterms:W3CDTF">2023-06-21T21:47:31Z</dcterms:modified>
</cp:coreProperties>
</file>