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3" r:id="rId6"/>
    <p:sldId id="274" r:id="rId7"/>
    <p:sldId id="266" r:id="rId8"/>
    <p:sldId id="267" r:id="rId9"/>
    <p:sldId id="273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6CD-7202-47B1-8D0E-7537DB689710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29E5-799D-4FD5-BDC7-DE722862A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16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6CD-7202-47B1-8D0E-7537DB689710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29E5-799D-4FD5-BDC7-DE722862A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97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6CD-7202-47B1-8D0E-7537DB689710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29E5-799D-4FD5-BDC7-DE722862A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112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6CD-7202-47B1-8D0E-7537DB689710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29E5-799D-4FD5-BDC7-DE722862A69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211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6CD-7202-47B1-8D0E-7537DB689710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29E5-799D-4FD5-BDC7-DE722862A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45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6CD-7202-47B1-8D0E-7537DB689710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29E5-799D-4FD5-BDC7-DE722862A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907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6CD-7202-47B1-8D0E-7537DB689710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29E5-799D-4FD5-BDC7-DE722862A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916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6CD-7202-47B1-8D0E-7537DB689710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29E5-799D-4FD5-BDC7-DE722862A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992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6CD-7202-47B1-8D0E-7537DB689710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29E5-799D-4FD5-BDC7-DE722862A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71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6CD-7202-47B1-8D0E-7537DB689710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29E5-799D-4FD5-BDC7-DE722862A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06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6CD-7202-47B1-8D0E-7537DB689710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29E5-799D-4FD5-BDC7-DE722862A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80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6CD-7202-47B1-8D0E-7537DB689710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29E5-799D-4FD5-BDC7-DE722862A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69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6CD-7202-47B1-8D0E-7537DB689710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29E5-799D-4FD5-BDC7-DE722862A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60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6CD-7202-47B1-8D0E-7537DB689710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29E5-799D-4FD5-BDC7-DE722862A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70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6CD-7202-47B1-8D0E-7537DB689710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29E5-799D-4FD5-BDC7-DE722862A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07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6CD-7202-47B1-8D0E-7537DB689710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29E5-799D-4FD5-BDC7-DE722862A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57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96CD-7202-47B1-8D0E-7537DB689710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29E5-799D-4FD5-BDC7-DE722862A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67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F96CD-7202-47B1-8D0E-7537DB689710}" type="datetimeFigureOut">
              <a:rPr lang="ru-RU" smtClean="0"/>
              <a:t>22/11/22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229E5-799D-4FD5-BDC7-DE722862A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612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1058" y="814192"/>
            <a:ext cx="9774476" cy="3159234"/>
          </a:xfrm>
        </p:spPr>
        <p:txBody>
          <a:bodyPr>
            <a:normAutofit fontScale="90000"/>
          </a:bodyPr>
          <a:lstStyle/>
          <a:p>
            <a:r>
              <a:rPr lang="ru-RU" dirty="0"/>
              <a:t>Тема дипломного проекта: разработка программы для обработки заказов в сервисном центре «Электрон»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21271" y="5230421"/>
            <a:ext cx="7766137" cy="1070170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/>
              <a:t>Выполнил студент группы 4-09-П Милославский С. А.</a:t>
            </a:r>
          </a:p>
          <a:p>
            <a:pPr algn="l"/>
            <a:r>
              <a:rPr lang="ru-RU" dirty="0"/>
              <a:t>Куратор проекта: </a:t>
            </a:r>
            <a:r>
              <a:rPr lang="ru-RU" dirty="0" err="1"/>
              <a:t>Якуненкова</a:t>
            </a:r>
            <a:r>
              <a:rPr lang="ru-RU" dirty="0"/>
              <a:t> И.А.</a:t>
            </a:r>
          </a:p>
        </p:txBody>
      </p:sp>
    </p:spTree>
    <p:extLst>
      <p:ext uri="{BB962C8B-B14F-4D97-AF65-F5344CB8AC3E}">
        <p14:creationId xmlns:p14="http://schemas.microsoft.com/office/powerpoint/2010/main" val="23242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2400" dirty="0"/>
              <a:t>В результате проделанной работы был создан программный продукт для обработки заказов сервисного центра «Электрон».</a:t>
            </a:r>
          </a:p>
          <a:p>
            <a:pPr marL="0" indent="457200" algn="just">
              <a:buNone/>
            </a:pPr>
            <a:r>
              <a:rPr lang="ru-RU" sz="2400" dirty="0"/>
              <a:t>При дальнейшей разработке программного продукта можно предусмотреть:</a:t>
            </a:r>
          </a:p>
          <a:p>
            <a:pPr marL="0" indent="457200" algn="just">
              <a:buNone/>
            </a:pPr>
            <a:r>
              <a:rPr lang="ru-RU" sz="2400" dirty="0"/>
              <a:t>1.Расчет прибыли с учетом заработка сотрудников;</a:t>
            </a:r>
          </a:p>
          <a:p>
            <a:pPr marL="0" indent="457200" algn="just">
              <a:buNone/>
            </a:pPr>
            <a:r>
              <a:rPr lang="ru-RU" sz="2400" dirty="0"/>
              <a:t>2.Отправку смс сообщений на номер мобильного клиента об окончании ремонта его электронного оборудования.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532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7998"/>
          </a:xfrm>
        </p:spPr>
        <p:txBody>
          <a:bodyPr/>
          <a:lstStyle/>
          <a:p>
            <a:pPr algn="l"/>
            <a:r>
              <a:rPr lang="ru-RU" dirty="0"/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3124"/>
            <a:ext cx="10515600" cy="50479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Цель дипломного проекта - разработать программный продукт для обработки заказов в сервисном центре «Электрон».</a:t>
            </a:r>
          </a:p>
          <a:p>
            <a:pPr marL="0" indent="0" algn="just">
              <a:buNone/>
            </a:pPr>
            <a:r>
              <a:rPr lang="ru-RU" sz="2400" dirty="0"/>
              <a:t>Программный продукт должен: </a:t>
            </a:r>
          </a:p>
          <a:p>
            <a:pPr marL="0" indent="0" algn="just">
              <a:buNone/>
            </a:pPr>
            <a:r>
              <a:rPr lang="ru-RU" sz="2400" dirty="0"/>
              <a:t>- отображать данные из подключаемой сетевой базы данных;</a:t>
            </a:r>
          </a:p>
          <a:p>
            <a:pPr algn="just">
              <a:buFontTx/>
              <a:buChar char="-"/>
            </a:pPr>
            <a:r>
              <a:rPr lang="ru-RU" sz="2400" dirty="0"/>
              <a:t>предоставлять возможность ввода и редактирования данных, поиска и сортировки по одному или нескольким критериям;</a:t>
            </a:r>
          </a:p>
          <a:p>
            <a:pPr algn="just">
              <a:buFontTx/>
              <a:buChar char="-"/>
            </a:pPr>
            <a:r>
              <a:rPr lang="ru-RU" sz="2400" dirty="0"/>
              <a:t>выводить на печать отчеты;</a:t>
            </a:r>
          </a:p>
          <a:p>
            <a:pPr algn="just">
              <a:buFontTx/>
              <a:buChar char="-"/>
            </a:pPr>
            <a:r>
              <a:rPr lang="ru-RU" sz="2400" dirty="0"/>
              <a:t>предоставлять пользователю вход в систему, используя свой логин и пароль. Каждый пользователь должен иметь свой уровень доступа.</a:t>
            </a:r>
          </a:p>
        </p:txBody>
      </p:sp>
    </p:spTree>
    <p:extLst>
      <p:ext uri="{BB962C8B-B14F-4D97-AF65-F5344CB8AC3E}">
        <p14:creationId xmlns:p14="http://schemas.microsoft.com/office/powerpoint/2010/main" val="296230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Описание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813121" cy="3610671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2400" dirty="0"/>
              <a:t>В дипломном проекте будет четыре различных типа пользователей: </a:t>
            </a:r>
            <a:endParaRPr lang="ru-RU" sz="2400" dirty="0">
              <a:effectLst/>
            </a:endParaRPr>
          </a:p>
          <a:p>
            <a:pPr marL="0" indent="457200" algn="just">
              <a:buNone/>
            </a:pPr>
            <a:r>
              <a:rPr lang="ru-RU" sz="2400" dirty="0"/>
              <a:t>- администратор;</a:t>
            </a:r>
            <a:endParaRPr lang="ru-RU" sz="2400" dirty="0">
              <a:effectLst/>
            </a:endParaRPr>
          </a:p>
          <a:p>
            <a:pPr marL="0" indent="457200" algn="just">
              <a:buNone/>
            </a:pPr>
            <a:r>
              <a:rPr lang="ru-RU" sz="2400" dirty="0"/>
              <a:t>- оператор;</a:t>
            </a:r>
            <a:endParaRPr lang="ru-RU" sz="2400" dirty="0">
              <a:effectLst/>
            </a:endParaRPr>
          </a:p>
          <a:p>
            <a:pPr marL="0" indent="457200" algn="just">
              <a:buNone/>
            </a:pPr>
            <a:r>
              <a:rPr lang="ru-RU" sz="2400" dirty="0"/>
              <a:t>- мастер;</a:t>
            </a:r>
            <a:endParaRPr lang="ru-RU" sz="2400" dirty="0">
              <a:effectLst/>
            </a:endParaRPr>
          </a:p>
          <a:p>
            <a:pPr marL="0" indent="457200" algn="just">
              <a:buNone/>
            </a:pPr>
            <a:r>
              <a:rPr lang="ru-RU" sz="2400" dirty="0"/>
              <a:t>- директор.</a:t>
            </a:r>
            <a:endParaRPr lang="ru-RU" sz="2400" dirty="0">
              <a:effectLst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"/>
          <a:stretch/>
        </p:blipFill>
        <p:spPr bwMode="auto">
          <a:xfrm>
            <a:off x="6741073" y="1690688"/>
            <a:ext cx="4720242" cy="40471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7229075" y="5737886"/>
            <a:ext cx="3744238" cy="538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Диаграмма активности</a:t>
            </a:r>
          </a:p>
        </p:txBody>
      </p:sp>
    </p:spTree>
    <p:extLst>
      <p:ext uri="{BB962C8B-B14F-4D97-AF65-F5344CB8AC3E}">
        <p14:creationId xmlns:p14="http://schemas.microsoft.com/office/powerpoint/2010/main" val="417101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Среда разработки программного продукта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13148" y="1714696"/>
            <a:ext cx="11049000" cy="2069971"/>
          </a:xfrm>
        </p:spPr>
        <p:txBody>
          <a:bodyPr>
            <a:noAutofit/>
          </a:bodyPr>
          <a:lstStyle/>
          <a:p>
            <a:pPr marL="0" indent="432000" algn="just">
              <a:buNone/>
            </a:pPr>
            <a:r>
              <a:rPr lang="ru-RU" sz="2200" dirty="0"/>
              <a:t>Для реализации программного продукта были выбраны две среда разработки: </a:t>
            </a:r>
          </a:p>
          <a:p>
            <a:pPr marL="0" indent="432000" algn="just">
              <a:buNone/>
            </a:pPr>
            <a:r>
              <a:rPr lang="ru-RU" sz="2200" dirty="0"/>
              <a:t>MySQL</a:t>
            </a:r>
            <a:r>
              <a:rPr lang="en-US" sz="2200" dirty="0"/>
              <a:t> Workbench</a:t>
            </a:r>
            <a:r>
              <a:rPr lang="ru-RU" sz="2200" dirty="0"/>
              <a:t> 8.0 </a:t>
            </a:r>
            <a:r>
              <a:rPr lang="en-US" sz="2200" dirty="0"/>
              <a:t>CE (</a:t>
            </a:r>
            <a:r>
              <a:rPr lang="ru-RU" sz="2200" dirty="0"/>
              <a:t>для создания базы данных</a:t>
            </a:r>
            <a:r>
              <a:rPr lang="en-US" sz="2200" dirty="0"/>
              <a:t>)</a:t>
            </a:r>
            <a:r>
              <a:rPr lang="ru-RU" sz="2200" dirty="0"/>
              <a:t>;</a:t>
            </a:r>
          </a:p>
          <a:p>
            <a:pPr marL="0" indent="432000" algn="just">
              <a:buNone/>
            </a:pPr>
            <a:r>
              <a:rPr lang="en-US" sz="2200" dirty="0"/>
              <a:t>Microsoft Visual Studio 2017 (</a:t>
            </a:r>
            <a:r>
              <a:rPr lang="ru-RU" sz="2200" dirty="0"/>
              <a:t>для создания программного продукта</a:t>
            </a:r>
            <a:r>
              <a:rPr lang="en-US" sz="2200" dirty="0"/>
              <a:t>)</a:t>
            </a:r>
            <a:r>
              <a:rPr lang="ru-RU" sz="2200" dirty="0"/>
              <a:t>.</a:t>
            </a:r>
            <a:endParaRPr lang="en-US" sz="2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153" y="3468885"/>
            <a:ext cx="4514588" cy="268473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967" y="3485688"/>
            <a:ext cx="4514588" cy="2667928"/>
          </a:xfrm>
          <a:prstGeom prst="rect">
            <a:avLst/>
          </a:prstGeom>
        </p:spPr>
      </p:pic>
      <p:sp>
        <p:nvSpPr>
          <p:cNvPr id="6" name="Объект 4"/>
          <p:cNvSpPr txBox="1">
            <a:spLocks/>
          </p:cNvSpPr>
          <p:nvPr/>
        </p:nvSpPr>
        <p:spPr>
          <a:xfrm>
            <a:off x="1239033" y="6153616"/>
            <a:ext cx="4573044" cy="549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32000" algn="just">
              <a:buFont typeface="Arial" panose="020B0604020202020204" pitchFamily="34" charset="0"/>
              <a:buNone/>
            </a:pPr>
            <a:r>
              <a:rPr lang="ru-RU" dirty="0"/>
              <a:t>MySQL</a:t>
            </a:r>
            <a:r>
              <a:rPr lang="en-US" dirty="0"/>
              <a:t> Workbench</a:t>
            </a:r>
            <a:r>
              <a:rPr lang="ru-RU" dirty="0"/>
              <a:t> 8.0 </a:t>
            </a:r>
            <a:r>
              <a:rPr lang="en-US" dirty="0"/>
              <a:t>CE</a:t>
            </a:r>
            <a:endParaRPr lang="ru-RU" dirty="0"/>
          </a:p>
        </p:txBody>
      </p:sp>
      <p:sp>
        <p:nvSpPr>
          <p:cNvPr id="7" name="Объект 4"/>
          <p:cNvSpPr txBox="1">
            <a:spLocks/>
          </p:cNvSpPr>
          <p:nvPr/>
        </p:nvSpPr>
        <p:spPr>
          <a:xfrm>
            <a:off x="6731694" y="6143792"/>
            <a:ext cx="4799555" cy="559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32000" algn="just">
              <a:buFont typeface="Arial" panose="020B0604020202020204" pitchFamily="34" charset="0"/>
              <a:buNone/>
            </a:pPr>
            <a:r>
              <a:rPr lang="en-US" dirty="0"/>
              <a:t>Microsoft Visual Studio 2017</a:t>
            </a:r>
          </a:p>
        </p:txBody>
      </p:sp>
    </p:spTree>
    <p:extLst>
      <p:ext uri="{BB962C8B-B14F-4D97-AF65-F5344CB8AC3E}">
        <p14:creationId xmlns:p14="http://schemas.microsoft.com/office/powerpoint/2010/main" val="380540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7790"/>
          </a:xfrm>
        </p:spPr>
        <p:txBody>
          <a:bodyPr/>
          <a:lstStyle/>
          <a:p>
            <a:pPr algn="l"/>
            <a:r>
              <a:rPr lang="ru-RU" dirty="0"/>
              <a:t>Структура базы данных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455038"/>
            <a:ext cx="6451948" cy="4662857"/>
          </a:xfrm>
        </p:spPr>
        <p:txBody>
          <a:bodyPr>
            <a:noAutofit/>
          </a:bodyPr>
          <a:lstStyle/>
          <a:p>
            <a:pPr marL="0" indent="457200">
              <a:buNone/>
            </a:pPr>
            <a:r>
              <a:rPr lang="ru-RU" sz="2400" dirty="0"/>
              <a:t>База данных состоит из восьми таблиц: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- «</a:t>
            </a:r>
            <a:r>
              <a:rPr lang="ru-RU" sz="2400" dirty="0" err="1"/>
              <a:t>catalog</a:t>
            </a:r>
            <a:r>
              <a:rPr lang="ru-RU" sz="2400" dirty="0"/>
              <a:t>» (главная форма);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- «</a:t>
            </a:r>
            <a:r>
              <a:rPr lang="ru-RU" sz="2400" dirty="0" err="1"/>
              <a:t>clientsmap</a:t>
            </a:r>
            <a:r>
              <a:rPr lang="ru-RU" sz="2400" dirty="0"/>
              <a:t>» (клиент);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- «</a:t>
            </a:r>
            <a:r>
              <a:rPr lang="ru-RU" sz="2400" dirty="0" err="1"/>
              <a:t>groupdostup</a:t>
            </a:r>
            <a:r>
              <a:rPr lang="ru-RU" sz="2400" dirty="0"/>
              <a:t>» (группа доступа);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- «</a:t>
            </a:r>
            <a:r>
              <a:rPr lang="ru-RU" sz="2400" dirty="0" err="1"/>
              <a:t>historybd</a:t>
            </a:r>
            <a:r>
              <a:rPr lang="ru-RU" sz="2400" dirty="0"/>
              <a:t>» (история действий пользователя);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- «</a:t>
            </a:r>
            <a:r>
              <a:rPr lang="ru-RU" sz="2400" dirty="0" err="1"/>
              <a:t>statesmap</a:t>
            </a:r>
            <a:r>
              <a:rPr lang="ru-RU" sz="2400" dirty="0"/>
              <a:t>» (состояние заказа);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- «</a:t>
            </a:r>
            <a:r>
              <a:rPr lang="ru-RU" sz="2400" dirty="0" err="1"/>
              <a:t>stock</a:t>
            </a:r>
            <a:r>
              <a:rPr lang="ru-RU" sz="2400" dirty="0"/>
              <a:t>» (склад);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- «</a:t>
            </a:r>
            <a:r>
              <a:rPr lang="ru-RU" sz="2400" dirty="0" err="1"/>
              <a:t>stockmap</a:t>
            </a:r>
            <a:r>
              <a:rPr lang="ru-RU" sz="2400" dirty="0"/>
              <a:t>» (добавление на склад);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- «</a:t>
            </a:r>
            <a:r>
              <a:rPr lang="ru-RU" sz="2400" dirty="0" err="1"/>
              <a:t>users</a:t>
            </a:r>
            <a:r>
              <a:rPr lang="ru-RU" sz="2400" dirty="0"/>
              <a:t>» (пользователи).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00" y="2065599"/>
            <a:ext cx="4800259" cy="3426937"/>
          </a:xfrm>
          <a:prstGeom prst="rect">
            <a:avLst/>
          </a:prstGeom>
        </p:spPr>
      </p:pic>
      <p:sp>
        <p:nvSpPr>
          <p:cNvPr id="6" name="Объект 4"/>
          <p:cNvSpPr txBox="1">
            <a:spLocks/>
          </p:cNvSpPr>
          <p:nvPr/>
        </p:nvSpPr>
        <p:spPr>
          <a:xfrm>
            <a:off x="6990259" y="5658063"/>
            <a:ext cx="4446740" cy="459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Схема связей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8217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Запросы</a:t>
            </a:r>
          </a:p>
        </p:txBody>
      </p:sp>
      <p:pic>
        <p:nvPicPr>
          <p:cNvPr id="1026" name="Picture 2" descr="https://pp.userapi.com/c852220/v852220258/14f878/OiUwhW5o7N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6083" y="2095500"/>
            <a:ext cx="5950309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/>
          <p:cNvSpPr txBox="1">
            <a:spLocks/>
          </p:cNvSpPr>
          <p:nvPr/>
        </p:nvSpPr>
        <p:spPr>
          <a:xfrm>
            <a:off x="838200" y="1825624"/>
            <a:ext cx="4109581" cy="4662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546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 программного продукта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4460312" cy="2984370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sz="2400" dirty="0"/>
              <a:t>Интерфейс программного продукта был спроектирован, таким образом, чтобы выполнять и поддерживать все необходимые требования пользователей.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b="12059"/>
          <a:stretch/>
        </p:blipFill>
        <p:spPr>
          <a:xfrm>
            <a:off x="5580845" y="1825625"/>
            <a:ext cx="6184354" cy="3657274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7647975" y="5601809"/>
            <a:ext cx="2450927" cy="444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/>
              <a:t>Главная форма</a:t>
            </a:r>
          </a:p>
        </p:txBody>
      </p:sp>
    </p:spTree>
    <p:extLst>
      <p:ext uri="{BB962C8B-B14F-4D97-AF65-F5344CB8AC3E}">
        <p14:creationId xmlns:p14="http://schemas.microsoft.com/office/powerpoint/2010/main" val="327026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Разработка программного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5562600" cy="4351338"/>
          </a:xfrm>
        </p:spPr>
        <p:txBody>
          <a:bodyPr/>
          <a:lstStyle/>
          <a:p>
            <a:pPr marL="0" indent="457200" algn="just">
              <a:buNone/>
            </a:pPr>
            <a:r>
              <a:rPr lang="ru-RU" sz="2400" dirty="0"/>
              <a:t>Для реализации программного продукта был использован язык программирования С</a:t>
            </a:r>
            <a:r>
              <a:rPr lang="en-US" sz="2400" dirty="0"/>
              <a:t># </a:t>
            </a:r>
            <a:r>
              <a:rPr lang="ru-RU" sz="2400" dirty="0"/>
              <a:t>в программной среде </a:t>
            </a:r>
            <a:r>
              <a:rPr lang="en-US" sz="2400" dirty="0"/>
              <a:t>Microsoft Visual Studio 2017</a:t>
            </a:r>
            <a:r>
              <a:rPr lang="ru-RU" sz="2400" dirty="0"/>
              <a:t>.</a:t>
            </a:r>
          </a:p>
          <a:p>
            <a:pPr marL="0" indent="457200" algn="just">
              <a:buNone/>
            </a:pPr>
            <a:r>
              <a:rPr lang="ru-RU" sz="2400" dirty="0"/>
              <a:t>Главные блоки кода приведены в пункте 2.6 в пояснительной записке, а полный листинг программного кода представлен в приложении Г на диске.  </a:t>
            </a:r>
            <a:r>
              <a:rPr lang="en-US" sz="2400" dirty="0"/>
              <a:t> 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025" y="2004162"/>
            <a:ext cx="4998907" cy="2991503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6806024" y="5309139"/>
            <a:ext cx="4998907" cy="47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Font typeface="Arial" panose="020B0604020202020204" pitchFamily="34" charset="0"/>
              <a:buNone/>
            </a:pPr>
            <a:r>
              <a:rPr lang="ru-RU" dirty="0"/>
              <a:t>Окно конструктора кода</a:t>
            </a:r>
          </a:p>
        </p:txBody>
      </p:sp>
    </p:spTree>
    <p:extLst>
      <p:ext uri="{BB962C8B-B14F-4D97-AF65-F5344CB8AC3E}">
        <p14:creationId xmlns:p14="http://schemas.microsoft.com/office/powerpoint/2010/main" val="376916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Отладка и тестирование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2400" dirty="0"/>
              <a:t>Отладка – процесс выявления и устранения ошибок. Для отладки программного продукта</a:t>
            </a:r>
            <a:r>
              <a:rPr lang="en-US" sz="2400" dirty="0"/>
              <a:t> </a:t>
            </a:r>
            <a:r>
              <a:rPr lang="ru-RU" sz="2400" dirty="0"/>
              <a:t>использовался встроенный отладчик «</a:t>
            </a:r>
            <a:r>
              <a:rPr lang="ru-RU" sz="2400" dirty="0" err="1"/>
              <a:t>Debug</a:t>
            </a:r>
            <a:r>
              <a:rPr lang="ru-RU" sz="2400" dirty="0"/>
              <a:t>» в программной среде </a:t>
            </a:r>
            <a:r>
              <a:rPr lang="ru-RU" sz="2400" dirty="0" err="1"/>
              <a:t>Microsoft</a:t>
            </a:r>
            <a:r>
              <a:rPr lang="ru-RU" sz="2400" dirty="0"/>
              <a:t> </a:t>
            </a:r>
            <a:r>
              <a:rPr lang="ru-RU" sz="2400" dirty="0" err="1"/>
              <a:t>Visual</a:t>
            </a:r>
            <a:r>
              <a:rPr lang="ru-RU" sz="2400" dirty="0"/>
              <a:t> </a:t>
            </a:r>
            <a:r>
              <a:rPr lang="ru-RU" sz="2400" dirty="0" err="1"/>
              <a:t>Studio</a:t>
            </a:r>
            <a:r>
              <a:rPr lang="ru-RU" sz="2400" dirty="0"/>
              <a:t> 201</a:t>
            </a:r>
            <a:r>
              <a:rPr lang="en-US" sz="2400" dirty="0"/>
              <a:t>7.</a:t>
            </a:r>
            <a:endParaRPr lang="ru-RU" sz="2400" dirty="0"/>
          </a:p>
          <a:p>
            <a:pPr marL="0" indent="457200" algn="just">
              <a:buNone/>
            </a:pPr>
            <a:r>
              <a:rPr lang="ru-RU" sz="2400" dirty="0"/>
              <a:t>Тестирование программы предназначена для проверки программного продукта на правильность его функционирования и отсутствия ошибок в программном коде. Для тестирования были разработаны сценарии работы программного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1306507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Дамаск</Template>
  <TotalTime>471</TotalTime>
  <Words>428</Words>
  <Application>Microsoft Office PowerPoint</Application>
  <PresentationFormat>Широкоэкранный</PresentationFormat>
  <Paragraphs>50</Paragraphs>
  <Slides>10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Тема дипломного проекта: разработка программы для обработки заказов в сервисном центре «Электрон»</vt:lpstr>
      <vt:lpstr>Цель</vt:lpstr>
      <vt:lpstr>Описание предметной области</vt:lpstr>
      <vt:lpstr>Среда разработки программного продукта</vt:lpstr>
      <vt:lpstr>Структура базы данных</vt:lpstr>
      <vt:lpstr>Запросы</vt:lpstr>
      <vt:lpstr>Интерфейс программного продукта</vt:lpstr>
      <vt:lpstr>Разработка программного кода</vt:lpstr>
      <vt:lpstr>Отладка и тестирование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обработки заказов в сервисном центре «Электрон»</dc:title>
  <dc:creator>Sergey Miloslavskiy</dc:creator>
  <cp:lastModifiedBy>Sergey</cp:lastModifiedBy>
  <cp:revision>34</cp:revision>
  <dcterms:created xsi:type="dcterms:W3CDTF">2019-06-12T22:11:28Z</dcterms:created>
  <dcterms:modified xsi:type="dcterms:W3CDTF">2022-11-22T07:27:41Z</dcterms:modified>
</cp:coreProperties>
</file>