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9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042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C5040-AA53-4321-9B21-C4EA47C24D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E2D3C2A-83AC-4E3A-811A-9A04045E3473}">
      <dgm:prSet/>
      <dgm:spPr/>
      <dgm:t>
        <a:bodyPr/>
        <a:lstStyle/>
        <a:p>
          <a:r>
            <a:rPr lang="en-US"/>
            <a:t>Spotify to jedna z największych platform streamingowych na świecie.</a:t>
          </a:r>
        </a:p>
      </dgm:t>
    </dgm:pt>
    <dgm:pt modelId="{B7E3530B-D7A5-43A3-9E7A-09B272E44C69}" type="parTrans" cxnId="{186D92CE-E690-47A0-9AF3-517F99F11413}">
      <dgm:prSet/>
      <dgm:spPr/>
      <dgm:t>
        <a:bodyPr/>
        <a:lstStyle/>
        <a:p>
          <a:endParaRPr lang="en-US"/>
        </a:p>
      </dgm:t>
    </dgm:pt>
    <dgm:pt modelId="{D78D1B2D-7C40-47A1-A1CA-5118D95FD106}" type="sibTrans" cxnId="{186D92CE-E690-47A0-9AF3-517F99F11413}">
      <dgm:prSet/>
      <dgm:spPr/>
      <dgm:t>
        <a:bodyPr/>
        <a:lstStyle/>
        <a:p>
          <a:endParaRPr lang="en-US"/>
        </a:p>
      </dgm:t>
    </dgm:pt>
    <dgm:pt modelId="{86DF4034-9B73-438B-84F0-9C66CDD0A123}">
      <dgm:prSet/>
      <dgm:spPr/>
      <dgm:t>
        <a:bodyPr/>
        <a:lstStyle/>
        <a:p>
          <a:r>
            <a:rPr lang="en-US"/>
            <a:t>Analiza popularności utworów pozwala na optymalizację algorytmów rekomendacyjnych.</a:t>
          </a:r>
        </a:p>
      </dgm:t>
    </dgm:pt>
    <dgm:pt modelId="{BCF535E5-B778-4D2A-A904-016C70212C92}" type="parTrans" cxnId="{3B24E981-C981-46A4-8410-CE63CF2673E0}">
      <dgm:prSet/>
      <dgm:spPr/>
      <dgm:t>
        <a:bodyPr/>
        <a:lstStyle/>
        <a:p>
          <a:endParaRPr lang="en-US"/>
        </a:p>
      </dgm:t>
    </dgm:pt>
    <dgm:pt modelId="{4F7AB8AA-8E8D-4CB3-9C50-C01DDA934568}" type="sibTrans" cxnId="{3B24E981-C981-46A4-8410-CE63CF2673E0}">
      <dgm:prSet/>
      <dgm:spPr/>
      <dgm:t>
        <a:bodyPr/>
        <a:lstStyle/>
        <a:p>
          <a:endParaRPr lang="en-US"/>
        </a:p>
      </dgm:t>
    </dgm:pt>
    <dgm:pt modelId="{F2F0B122-CBF5-4A6D-A085-8E86B9FB517C}">
      <dgm:prSet/>
      <dgm:spPr/>
      <dgm:t>
        <a:bodyPr/>
        <a:lstStyle/>
        <a:p>
          <a:r>
            <a:rPr lang="en-US"/>
            <a:t>Omówimy czynniki wpływające na popularność piosenek i techniki analizy danych.</a:t>
          </a:r>
        </a:p>
      </dgm:t>
    </dgm:pt>
    <dgm:pt modelId="{87AF2D8F-22FE-4F51-A27C-28E0D9AA583D}" type="parTrans" cxnId="{18904213-E438-4BF3-9DCF-FFDF2A867158}">
      <dgm:prSet/>
      <dgm:spPr/>
      <dgm:t>
        <a:bodyPr/>
        <a:lstStyle/>
        <a:p>
          <a:endParaRPr lang="en-US"/>
        </a:p>
      </dgm:t>
    </dgm:pt>
    <dgm:pt modelId="{FA56E898-9285-4301-BCB4-592BE24FF144}" type="sibTrans" cxnId="{18904213-E438-4BF3-9DCF-FFDF2A867158}">
      <dgm:prSet/>
      <dgm:spPr/>
      <dgm:t>
        <a:bodyPr/>
        <a:lstStyle/>
        <a:p>
          <a:endParaRPr lang="en-US"/>
        </a:p>
      </dgm:t>
    </dgm:pt>
    <dgm:pt modelId="{A770095E-52C1-41F7-A93F-B5C7149EC29F}" type="pres">
      <dgm:prSet presAssocID="{E87C5040-AA53-4321-9B21-C4EA47C24D10}" presName="root" presStyleCnt="0">
        <dgm:presLayoutVars>
          <dgm:dir/>
          <dgm:resizeHandles val="exact"/>
        </dgm:presLayoutVars>
      </dgm:prSet>
      <dgm:spPr/>
    </dgm:pt>
    <dgm:pt modelId="{DC4116DA-A6BB-462A-BF0A-BDF78A85232E}" type="pres">
      <dgm:prSet presAssocID="{8E2D3C2A-83AC-4E3A-811A-9A04045E3473}" presName="compNode" presStyleCnt="0"/>
      <dgm:spPr/>
    </dgm:pt>
    <dgm:pt modelId="{6D5CE542-B052-4A4D-9DBD-2305C8717E6A}" type="pres">
      <dgm:prSet presAssocID="{8E2D3C2A-83AC-4E3A-811A-9A04045E3473}" presName="bgRect" presStyleLbl="bgShp" presStyleIdx="0" presStyleCnt="3"/>
      <dgm:spPr/>
    </dgm:pt>
    <dgm:pt modelId="{D0A1359A-718C-4848-995D-682ED3D194D7}" type="pres">
      <dgm:prSet presAssocID="{8E2D3C2A-83AC-4E3A-811A-9A04045E34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"/>
        </a:ext>
      </dgm:extLst>
    </dgm:pt>
    <dgm:pt modelId="{DE5A7AB7-2175-45E1-9A40-ED98A2CECB54}" type="pres">
      <dgm:prSet presAssocID="{8E2D3C2A-83AC-4E3A-811A-9A04045E3473}" presName="spaceRect" presStyleCnt="0"/>
      <dgm:spPr/>
    </dgm:pt>
    <dgm:pt modelId="{9D3DAAD6-1132-4AA7-A204-D210A309E1F7}" type="pres">
      <dgm:prSet presAssocID="{8E2D3C2A-83AC-4E3A-811A-9A04045E3473}" presName="parTx" presStyleLbl="revTx" presStyleIdx="0" presStyleCnt="3">
        <dgm:presLayoutVars>
          <dgm:chMax val="0"/>
          <dgm:chPref val="0"/>
        </dgm:presLayoutVars>
      </dgm:prSet>
      <dgm:spPr/>
    </dgm:pt>
    <dgm:pt modelId="{889FC4E9-1F53-48CA-A445-FEBF6DAF30D8}" type="pres">
      <dgm:prSet presAssocID="{D78D1B2D-7C40-47A1-A1CA-5118D95FD106}" presName="sibTrans" presStyleCnt="0"/>
      <dgm:spPr/>
    </dgm:pt>
    <dgm:pt modelId="{612A9690-F512-4058-8D91-1533F25FED68}" type="pres">
      <dgm:prSet presAssocID="{86DF4034-9B73-438B-84F0-9C66CDD0A123}" presName="compNode" presStyleCnt="0"/>
      <dgm:spPr/>
    </dgm:pt>
    <dgm:pt modelId="{F0B89B9B-DA63-4BB4-866C-C84BD4F702B0}" type="pres">
      <dgm:prSet presAssocID="{86DF4034-9B73-438B-84F0-9C66CDD0A123}" presName="bgRect" presStyleLbl="bgShp" presStyleIdx="1" presStyleCnt="3"/>
      <dgm:spPr/>
    </dgm:pt>
    <dgm:pt modelId="{A9CDA162-60C4-4AEE-A580-84585C7A63E0}" type="pres">
      <dgm:prSet presAssocID="{86DF4034-9B73-438B-84F0-9C66CDD0A1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ystyki"/>
        </a:ext>
      </dgm:extLst>
    </dgm:pt>
    <dgm:pt modelId="{A615BECA-49F3-41DA-96B8-D89880070CAF}" type="pres">
      <dgm:prSet presAssocID="{86DF4034-9B73-438B-84F0-9C66CDD0A123}" presName="spaceRect" presStyleCnt="0"/>
      <dgm:spPr/>
    </dgm:pt>
    <dgm:pt modelId="{13AB955A-AB4D-4C35-B7DE-8925E19EA44D}" type="pres">
      <dgm:prSet presAssocID="{86DF4034-9B73-438B-84F0-9C66CDD0A123}" presName="parTx" presStyleLbl="revTx" presStyleIdx="1" presStyleCnt="3">
        <dgm:presLayoutVars>
          <dgm:chMax val="0"/>
          <dgm:chPref val="0"/>
        </dgm:presLayoutVars>
      </dgm:prSet>
      <dgm:spPr/>
    </dgm:pt>
    <dgm:pt modelId="{AAEE4E55-A1FD-4413-81FA-0750AFD56789}" type="pres">
      <dgm:prSet presAssocID="{4F7AB8AA-8E8D-4CB3-9C50-C01DDA934568}" presName="sibTrans" presStyleCnt="0"/>
      <dgm:spPr/>
    </dgm:pt>
    <dgm:pt modelId="{84E6716D-6B6D-4AF4-929E-07DE47AE6518}" type="pres">
      <dgm:prSet presAssocID="{F2F0B122-CBF5-4A6D-A085-8E86B9FB517C}" presName="compNode" presStyleCnt="0"/>
      <dgm:spPr/>
    </dgm:pt>
    <dgm:pt modelId="{F58D0DC1-4EE9-4AF8-A44C-4DA4984BA90A}" type="pres">
      <dgm:prSet presAssocID="{F2F0B122-CBF5-4A6D-A085-8E86B9FB517C}" presName="bgRect" presStyleLbl="bgShp" presStyleIdx="2" presStyleCnt="3"/>
      <dgm:spPr>
        <a:solidFill>
          <a:schemeClr val="accent3">
            <a:lumMod val="75000"/>
          </a:schemeClr>
        </a:solidFill>
      </dgm:spPr>
    </dgm:pt>
    <dgm:pt modelId="{D415ABD3-E5B2-4190-804D-E9C1CC5FB3F9}" type="pres">
      <dgm:prSet presAssocID="{F2F0B122-CBF5-4A6D-A085-8E86B9FB51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0C68CEC-392C-4533-96D9-97C855FC5F8E}" type="pres">
      <dgm:prSet presAssocID="{F2F0B122-CBF5-4A6D-A085-8E86B9FB517C}" presName="spaceRect" presStyleCnt="0"/>
      <dgm:spPr/>
    </dgm:pt>
    <dgm:pt modelId="{86FC83EA-EFFC-4B47-9928-B7D0C5F85898}" type="pres">
      <dgm:prSet presAssocID="{F2F0B122-CBF5-4A6D-A085-8E86B9FB51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904213-E438-4BF3-9DCF-FFDF2A867158}" srcId="{E87C5040-AA53-4321-9B21-C4EA47C24D10}" destId="{F2F0B122-CBF5-4A6D-A085-8E86B9FB517C}" srcOrd="2" destOrd="0" parTransId="{87AF2D8F-22FE-4F51-A27C-28E0D9AA583D}" sibTransId="{FA56E898-9285-4301-BCB4-592BE24FF144}"/>
    <dgm:cxn modelId="{A881B923-EC07-4212-A47C-6DB8632EFAEB}" type="presOf" srcId="{E87C5040-AA53-4321-9B21-C4EA47C24D10}" destId="{A770095E-52C1-41F7-A93F-B5C7149EC29F}" srcOrd="0" destOrd="0" presId="urn:microsoft.com/office/officeart/2018/2/layout/IconVerticalSolidList"/>
    <dgm:cxn modelId="{170ABB4A-E256-4C55-8088-CB84A81F2A19}" type="presOf" srcId="{86DF4034-9B73-438B-84F0-9C66CDD0A123}" destId="{13AB955A-AB4D-4C35-B7DE-8925E19EA44D}" srcOrd="0" destOrd="0" presId="urn:microsoft.com/office/officeart/2018/2/layout/IconVerticalSolidList"/>
    <dgm:cxn modelId="{832D9A73-271C-4F07-ABDE-991AEDF019C7}" type="presOf" srcId="{8E2D3C2A-83AC-4E3A-811A-9A04045E3473}" destId="{9D3DAAD6-1132-4AA7-A204-D210A309E1F7}" srcOrd="0" destOrd="0" presId="urn:microsoft.com/office/officeart/2018/2/layout/IconVerticalSolidList"/>
    <dgm:cxn modelId="{3B24E981-C981-46A4-8410-CE63CF2673E0}" srcId="{E87C5040-AA53-4321-9B21-C4EA47C24D10}" destId="{86DF4034-9B73-438B-84F0-9C66CDD0A123}" srcOrd="1" destOrd="0" parTransId="{BCF535E5-B778-4D2A-A904-016C70212C92}" sibTransId="{4F7AB8AA-8E8D-4CB3-9C50-C01DDA934568}"/>
    <dgm:cxn modelId="{186D92CE-E690-47A0-9AF3-517F99F11413}" srcId="{E87C5040-AA53-4321-9B21-C4EA47C24D10}" destId="{8E2D3C2A-83AC-4E3A-811A-9A04045E3473}" srcOrd="0" destOrd="0" parTransId="{B7E3530B-D7A5-43A3-9E7A-09B272E44C69}" sibTransId="{D78D1B2D-7C40-47A1-A1CA-5118D95FD106}"/>
    <dgm:cxn modelId="{685A1EE5-5621-461A-A7D1-9D79CD6A8F00}" type="presOf" srcId="{F2F0B122-CBF5-4A6D-A085-8E86B9FB517C}" destId="{86FC83EA-EFFC-4B47-9928-B7D0C5F85898}" srcOrd="0" destOrd="0" presId="urn:microsoft.com/office/officeart/2018/2/layout/IconVerticalSolidList"/>
    <dgm:cxn modelId="{C75EF03F-12E9-4552-90ED-4B047E471A0E}" type="presParOf" srcId="{A770095E-52C1-41F7-A93F-B5C7149EC29F}" destId="{DC4116DA-A6BB-462A-BF0A-BDF78A85232E}" srcOrd="0" destOrd="0" presId="urn:microsoft.com/office/officeart/2018/2/layout/IconVerticalSolidList"/>
    <dgm:cxn modelId="{CADB2A94-708F-4B1B-8BA0-0381D37F70B4}" type="presParOf" srcId="{DC4116DA-A6BB-462A-BF0A-BDF78A85232E}" destId="{6D5CE542-B052-4A4D-9DBD-2305C8717E6A}" srcOrd="0" destOrd="0" presId="urn:microsoft.com/office/officeart/2018/2/layout/IconVerticalSolidList"/>
    <dgm:cxn modelId="{055CF4AC-4309-4900-B769-54C2C4EDDB41}" type="presParOf" srcId="{DC4116DA-A6BB-462A-BF0A-BDF78A85232E}" destId="{D0A1359A-718C-4848-995D-682ED3D194D7}" srcOrd="1" destOrd="0" presId="urn:microsoft.com/office/officeart/2018/2/layout/IconVerticalSolidList"/>
    <dgm:cxn modelId="{3FF48516-3191-4973-85CE-45E677086725}" type="presParOf" srcId="{DC4116DA-A6BB-462A-BF0A-BDF78A85232E}" destId="{DE5A7AB7-2175-45E1-9A40-ED98A2CECB54}" srcOrd="2" destOrd="0" presId="urn:microsoft.com/office/officeart/2018/2/layout/IconVerticalSolidList"/>
    <dgm:cxn modelId="{B77493EC-9E71-4196-8FA5-5BC3C8D25166}" type="presParOf" srcId="{DC4116DA-A6BB-462A-BF0A-BDF78A85232E}" destId="{9D3DAAD6-1132-4AA7-A204-D210A309E1F7}" srcOrd="3" destOrd="0" presId="urn:microsoft.com/office/officeart/2018/2/layout/IconVerticalSolidList"/>
    <dgm:cxn modelId="{0B54F724-D8D0-4F1B-8281-B10D122E7791}" type="presParOf" srcId="{A770095E-52C1-41F7-A93F-B5C7149EC29F}" destId="{889FC4E9-1F53-48CA-A445-FEBF6DAF30D8}" srcOrd="1" destOrd="0" presId="urn:microsoft.com/office/officeart/2018/2/layout/IconVerticalSolidList"/>
    <dgm:cxn modelId="{87205740-B2C2-4D0D-89E0-FA0AA8FD4904}" type="presParOf" srcId="{A770095E-52C1-41F7-A93F-B5C7149EC29F}" destId="{612A9690-F512-4058-8D91-1533F25FED68}" srcOrd="2" destOrd="0" presId="urn:microsoft.com/office/officeart/2018/2/layout/IconVerticalSolidList"/>
    <dgm:cxn modelId="{7E1ED779-44BB-4E68-B597-D2197BDE3313}" type="presParOf" srcId="{612A9690-F512-4058-8D91-1533F25FED68}" destId="{F0B89B9B-DA63-4BB4-866C-C84BD4F702B0}" srcOrd="0" destOrd="0" presId="urn:microsoft.com/office/officeart/2018/2/layout/IconVerticalSolidList"/>
    <dgm:cxn modelId="{8F0C4163-4AF5-4E19-A54B-97E771C50F4E}" type="presParOf" srcId="{612A9690-F512-4058-8D91-1533F25FED68}" destId="{A9CDA162-60C4-4AEE-A580-84585C7A63E0}" srcOrd="1" destOrd="0" presId="urn:microsoft.com/office/officeart/2018/2/layout/IconVerticalSolidList"/>
    <dgm:cxn modelId="{70CAE49A-C308-4ABF-B497-79D44CFF99F2}" type="presParOf" srcId="{612A9690-F512-4058-8D91-1533F25FED68}" destId="{A615BECA-49F3-41DA-96B8-D89880070CAF}" srcOrd="2" destOrd="0" presId="urn:microsoft.com/office/officeart/2018/2/layout/IconVerticalSolidList"/>
    <dgm:cxn modelId="{AF4DB23E-A1D3-41E5-9F89-067C4A0AC7CC}" type="presParOf" srcId="{612A9690-F512-4058-8D91-1533F25FED68}" destId="{13AB955A-AB4D-4C35-B7DE-8925E19EA44D}" srcOrd="3" destOrd="0" presId="urn:microsoft.com/office/officeart/2018/2/layout/IconVerticalSolidList"/>
    <dgm:cxn modelId="{5DF7C591-761A-4054-B102-6F094DD94A74}" type="presParOf" srcId="{A770095E-52C1-41F7-A93F-B5C7149EC29F}" destId="{AAEE4E55-A1FD-4413-81FA-0750AFD56789}" srcOrd="3" destOrd="0" presId="urn:microsoft.com/office/officeart/2018/2/layout/IconVerticalSolidList"/>
    <dgm:cxn modelId="{D55D5B4E-C4E9-4F37-9EBE-5A2CA9709EF0}" type="presParOf" srcId="{A770095E-52C1-41F7-A93F-B5C7149EC29F}" destId="{84E6716D-6B6D-4AF4-929E-07DE47AE6518}" srcOrd="4" destOrd="0" presId="urn:microsoft.com/office/officeart/2018/2/layout/IconVerticalSolidList"/>
    <dgm:cxn modelId="{70544BCE-E755-4D34-92E1-A196A3C426AE}" type="presParOf" srcId="{84E6716D-6B6D-4AF4-929E-07DE47AE6518}" destId="{F58D0DC1-4EE9-4AF8-A44C-4DA4984BA90A}" srcOrd="0" destOrd="0" presId="urn:microsoft.com/office/officeart/2018/2/layout/IconVerticalSolidList"/>
    <dgm:cxn modelId="{DEF684B7-67E5-4672-AFCD-C23215E99E11}" type="presParOf" srcId="{84E6716D-6B6D-4AF4-929E-07DE47AE6518}" destId="{D415ABD3-E5B2-4190-804D-E9C1CC5FB3F9}" srcOrd="1" destOrd="0" presId="urn:microsoft.com/office/officeart/2018/2/layout/IconVerticalSolidList"/>
    <dgm:cxn modelId="{578D5CAF-2487-45B8-89C8-135DD3D07725}" type="presParOf" srcId="{84E6716D-6B6D-4AF4-929E-07DE47AE6518}" destId="{30C68CEC-392C-4533-96D9-97C855FC5F8E}" srcOrd="2" destOrd="0" presId="urn:microsoft.com/office/officeart/2018/2/layout/IconVerticalSolidList"/>
    <dgm:cxn modelId="{B5D1A8A2-BCBF-4D01-A70E-F4EDBB6E33BC}" type="presParOf" srcId="{84E6716D-6B6D-4AF4-929E-07DE47AE6518}" destId="{86FC83EA-EFFC-4B47-9928-B7D0C5F858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BA74AF-7978-4593-91D0-989508C08F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DC2B88-6A73-4021-8B79-15E687B672AB}">
      <dgm:prSet/>
      <dgm:spPr/>
      <dgm:t>
        <a:bodyPr/>
        <a:lstStyle/>
        <a:p>
          <a:r>
            <a:rPr lang="en-US"/>
            <a:t>Liczba odtworzeń</a:t>
          </a:r>
        </a:p>
      </dgm:t>
    </dgm:pt>
    <dgm:pt modelId="{BE7EEE89-FDE8-42D8-882A-E01CD26F304B}" type="parTrans" cxnId="{5897A5E2-A11F-4D62-9AEE-82B1900A3114}">
      <dgm:prSet/>
      <dgm:spPr/>
      <dgm:t>
        <a:bodyPr/>
        <a:lstStyle/>
        <a:p>
          <a:endParaRPr lang="en-US"/>
        </a:p>
      </dgm:t>
    </dgm:pt>
    <dgm:pt modelId="{3BF4216B-21B8-4EAE-9D1F-AB5EC7D74CB4}" type="sibTrans" cxnId="{5897A5E2-A11F-4D62-9AEE-82B1900A3114}">
      <dgm:prSet/>
      <dgm:spPr/>
      <dgm:t>
        <a:bodyPr/>
        <a:lstStyle/>
        <a:p>
          <a:endParaRPr lang="en-US"/>
        </a:p>
      </dgm:t>
    </dgm:pt>
    <dgm:pt modelId="{9DFF7BF0-0638-4076-A698-45DF29AB8C72}">
      <dgm:prSet/>
      <dgm:spPr/>
      <dgm:t>
        <a:bodyPr/>
        <a:lstStyle/>
        <a:p>
          <a:r>
            <a:rPr lang="en-US"/>
            <a:t>Liczba zapisanych utworów do playlist</a:t>
          </a:r>
        </a:p>
      </dgm:t>
    </dgm:pt>
    <dgm:pt modelId="{25B13B76-045E-42ED-AB96-E50F67CC4252}" type="parTrans" cxnId="{85F65036-6FD9-4613-84D2-6237FA76E31F}">
      <dgm:prSet/>
      <dgm:spPr/>
      <dgm:t>
        <a:bodyPr/>
        <a:lstStyle/>
        <a:p>
          <a:endParaRPr lang="en-US"/>
        </a:p>
      </dgm:t>
    </dgm:pt>
    <dgm:pt modelId="{582B20CA-EFD4-4C43-88F3-A7F997BA99B2}" type="sibTrans" cxnId="{85F65036-6FD9-4613-84D2-6237FA76E31F}">
      <dgm:prSet/>
      <dgm:spPr/>
      <dgm:t>
        <a:bodyPr/>
        <a:lstStyle/>
        <a:p>
          <a:endParaRPr lang="en-US"/>
        </a:p>
      </dgm:t>
    </dgm:pt>
    <dgm:pt modelId="{5F04CC58-9D64-4389-B9C9-6716ACBA3E56}">
      <dgm:prSet/>
      <dgm:spPr/>
      <dgm:t>
        <a:bodyPr/>
        <a:lstStyle/>
        <a:p>
          <a:r>
            <a:rPr lang="en-US"/>
            <a:t>Współczynnik powrotów (repeat rate)</a:t>
          </a:r>
        </a:p>
      </dgm:t>
    </dgm:pt>
    <dgm:pt modelId="{F62FC471-B533-404D-9710-759955C549E6}" type="parTrans" cxnId="{84AF6B74-B5C2-423F-9812-1D1E15A1F17A}">
      <dgm:prSet/>
      <dgm:spPr/>
      <dgm:t>
        <a:bodyPr/>
        <a:lstStyle/>
        <a:p>
          <a:endParaRPr lang="en-US"/>
        </a:p>
      </dgm:t>
    </dgm:pt>
    <dgm:pt modelId="{66785C0A-E1EB-4427-AEEF-D20918D97D3A}" type="sibTrans" cxnId="{84AF6B74-B5C2-423F-9812-1D1E15A1F17A}">
      <dgm:prSet/>
      <dgm:spPr/>
      <dgm:t>
        <a:bodyPr/>
        <a:lstStyle/>
        <a:p>
          <a:endParaRPr lang="en-US"/>
        </a:p>
      </dgm:t>
    </dgm:pt>
    <dgm:pt modelId="{8BC32223-0412-4B99-8BE9-B7342BCEFC11}">
      <dgm:prSet/>
      <dgm:spPr/>
      <dgm:t>
        <a:bodyPr/>
        <a:lstStyle/>
        <a:p>
          <a:r>
            <a:rPr lang="en-US"/>
            <a:t>Pozycja na playlistach</a:t>
          </a:r>
        </a:p>
      </dgm:t>
    </dgm:pt>
    <dgm:pt modelId="{13147699-A4CD-4470-A09F-004813C1B59C}" type="parTrans" cxnId="{9049CD66-0F54-42AF-A1BD-EA8D69DB623A}">
      <dgm:prSet/>
      <dgm:spPr/>
      <dgm:t>
        <a:bodyPr/>
        <a:lstStyle/>
        <a:p>
          <a:endParaRPr lang="en-US"/>
        </a:p>
      </dgm:t>
    </dgm:pt>
    <dgm:pt modelId="{97806778-1B49-46B4-959C-3C0071C98450}" type="sibTrans" cxnId="{9049CD66-0F54-42AF-A1BD-EA8D69DB623A}">
      <dgm:prSet/>
      <dgm:spPr/>
      <dgm:t>
        <a:bodyPr/>
        <a:lstStyle/>
        <a:p>
          <a:endParaRPr lang="en-US"/>
        </a:p>
      </dgm:t>
    </dgm:pt>
    <dgm:pt modelId="{E4F7ED2D-D263-4B41-B46C-CEB89CADC9F7}">
      <dgm:prSet/>
      <dgm:spPr/>
      <dgm:t>
        <a:bodyPr/>
        <a:lstStyle/>
        <a:p>
          <a:r>
            <a:rPr lang="en-US"/>
            <a:t>Interakcje w mediach społecznościowych</a:t>
          </a:r>
        </a:p>
      </dgm:t>
    </dgm:pt>
    <dgm:pt modelId="{2B193B17-0316-4E26-BB19-2726F11EE771}" type="parTrans" cxnId="{7102FDA1-E900-4FE3-971C-AB1E30C2282A}">
      <dgm:prSet/>
      <dgm:spPr/>
      <dgm:t>
        <a:bodyPr/>
        <a:lstStyle/>
        <a:p>
          <a:endParaRPr lang="en-US"/>
        </a:p>
      </dgm:t>
    </dgm:pt>
    <dgm:pt modelId="{21FC1B1B-B66A-49CA-9330-C239CBA0C1A9}" type="sibTrans" cxnId="{7102FDA1-E900-4FE3-971C-AB1E30C2282A}">
      <dgm:prSet/>
      <dgm:spPr/>
      <dgm:t>
        <a:bodyPr/>
        <a:lstStyle/>
        <a:p>
          <a:endParaRPr lang="en-US"/>
        </a:p>
      </dgm:t>
    </dgm:pt>
    <dgm:pt modelId="{D38D7D15-6D5A-4461-9D64-55C9AFF7ADD9}" type="pres">
      <dgm:prSet presAssocID="{9BBA74AF-7978-4593-91D0-989508C08F46}" presName="linear" presStyleCnt="0">
        <dgm:presLayoutVars>
          <dgm:animLvl val="lvl"/>
          <dgm:resizeHandles val="exact"/>
        </dgm:presLayoutVars>
      </dgm:prSet>
      <dgm:spPr/>
    </dgm:pt>
    <dgm:pt modelId="{1E25B103-54CC-49DB-81A9-62CA4224395F}" type="pres">
      <dgm:prSet presAssocID="{07DC2B88-6A73-4021-8B79-15E687B672A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CF7FC71-5196-4A2F-BEB7-ACB7215E1679}" type="pres">
      <dgm:prSet presAssocID="{3BF4216B-21B8-4EAE-9D1F-AB5EC7D74CB4}" presName="spacer" presStyleCnt="0"/>
      <dgm:spPr/>
    </dgm:pt>
    <dgm:pt modelId="{D98ADBFE-B35C-4774-A946-2A40E492F942}" type="pres">
      <dgm:prSet presAssocID="{9DFF7BF0-0638-4076-A698-45DF29AB8C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6EFE615-4999-4B1C-A2D0-3D5FE4A5E813}" type="pres">
      <dgm:prSet presAssocID="{582B20CA-EFD4-4C43-88F3-A7F997BA99B2}" presName="spacer" presStyleCnt="0"/>
      <dgm:spPr/>
    </dgm:pt>
    <dgm:pt modelId="{0978BBE4-9A0A-4EBC-B265-AD771A2B029C}" type="pres">
      <dgm:prSet presAssocID="{5F04CC58-9D64-4389-B9C9-6716ACBA3E5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D26FDCA-FA40-45D4-88CF-9B1524CF2E2F}" type="pres">
      <dgm:prSet presAssocID="{66785C0A-E1EB-4427-AEEF-D20918D97D3A}" presName="spacer" presStyleCnt="0"/>
      <dgm:spPr/>
    </dgm:pt>
    <dgm:pt modelId="{B6130A95-B4BA-43E3-82D6-253A23190D8B}" type="pres">
      <dgm:prSet presAssocID="{8BC32223-0412-4B99-8BE9-B7342BCEFC1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EF8575C-E494-4F63-8B28-1418E40D4DFA}" type="pres">
      <dgm:prSet presAssocID="{97806778-1B49-46B4-959C-3C0071C98450}" presName="spacer" presStyleCnt="0"/>
      <dgm:spPr/>
    </dgm:pt>
    <dgm:pt modelId="{424E7679-94FC-4D50-8574-25D004842F70}" type="pres">
      <dgm:prSet presAssocID="{E4F7ED2D-D263-4B41-B46C-CEB89CADC9F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5F65036-6FD9-4613-84D2-6237FA76E31F}" srcId="{9BBA74AF-7978-4593-91D0-989508C08F46}" destId="{9DFF7BF0-0638-4076-A698-45DF29AB8C72}" srcOrd="1" destOrd="0" parTransId="{25B13B76-045E-42ED-AB96-E50F67CC4252}" sibTransId="{582B20CA-EFD4-4C43-88F3-A7F997BA99B2}"/>
    <dgm:cxn modelId="{FF808160-F4A6-4EF4-915F-960FD87B5440}" type="presOf" srcId="{9BBA74AF-7978-4593-91D0-989508C08F46}" destId="{D38D7D15-6D5A-4461-9D64-55C9AFF7ADD9}" srcOrd="0" destOrd="0" presId="urn:microsoft.com/office/officeart/2005/8/layout/vList2"/>
    <dgm:cxn modelId="{9049CD66-0F54-42AF-A1BD-EA8D69DB623A}" srcId="{9BBA74AF-7978-4593-91D0-989508C08F46}" destId="{8BC32223-0412-4B99-8BE9-B7342BCEFC11}" srcOrd="3" destOrd="0" parTransId="{13147699-A4CD-4470-A09F-004813C1B59C}" sibTransId="{97806778-1B49-46B4-959C-3C0071C98450}"/>
    <dgm:cxn modelId="{B9501F47-3F9B-4A59-8FCD-748383B279C8}" type="presOf" srcId="{8BC32223-0412-4B99-8BE9-B7342BCEFC11}" destId="{B6130A95-B4BA-43E3-82D6-253A23190D8B}" srcOrd="0" destOrd="0" presId="urn:microsoft.com/office/officeart/2005/8/layout/vList2"/>
    <dgm:cxn modelId="{5EA28172-3378-4CC7-90AE-853A9EE519B3}" type="presOf" srcId="{5F04CC58-9D64-4389-B9C9-6716ACBA3E56}" destId="{0978BBE4-9A0A-4EBC-B265-AD771A2B029C}" srcOrd="0" destOrd="0" presId="urn:microsoft.com/office/officeart/2005/8/layout/vList2"/>
    <dgm:cxn modelId="{84AF6B74-B5C2-423F-9812-1D1E15A1F17A}" srcId="{9BBA74AF-7978-4593-91D0-989508C08F46}" destId="{5F04CC58-9D64-4389-B9C9-6716ACBA3E56}" srcOrd="2" destOrd="0" parTransId="{F62FC471-B533-404D-9710-759955C549E6}" sibTransId="{66785C0A-E1EB-4427-AEEF-D20918D97D3A}"/>
    <dgm:cxn modelId="{7102FDA1-E900-4FE3-971C-AB1E30C2282A}" srcId="{9BBA74AF-7978-4593-91D0-989508C08F46}" destId="{E4F7ED2D-D263-4B41-B46C-CEB89CADC9F7}" srcOrd="4" destOrd="0" parTransId="{2B193B17-0316-4E26-BB19-2726F11EE771}" sibTransId="{21FC1B1B-B66A-49CA-9330-C239CBA0C1A9}"/>
    <dgm:cxn modelId="{E264C9B3-2D2B-4395-9194-C8691D7FF8D1}" type="presOf" srcId="{E4F7ED2D-D263-4B41-B46C-CEB89CADC9F7}" destId="{424E7679-94FC-4D50-8574-25D004842F70}" srcOrd="0" destOrd="0" presId="urn:microsoft.com/office/officeart/2005/8/layout/vList2"/>
    <dgm:cxn modelId="{6E1C14B9-0D90-440C-9D11-FE7DE56C7D49}" type="presOf" srcId="{9DFF7BF0-0638-4076-A698-45DF29AB8C72}" destId="{D98ADBFE-B35C-4774-A946-2A40E492F942}" srcOrd="0" destOrd="0" presId="urn:microsoft.com/office/officeart/2005/8/layout/vList2"/>
    <dgm:cxn modelId="{5EE11EC2-F52E-40D4-A65F-BA7619A46AAC}" type="presOf" srcId="{07DC2B88-6A73-4021-8B79-15E687B672AB}" destId="{1E25B103-54CC-49DB-81A9-62CA4224395F}" srcOrd="0" destOrd="0" presId="urn:microsoft.com/office/officeart/2005/8/layout/vList2"/>
    <dgm:cxn modelId="{5897A5E2-A11F-4D62-9AEE-82B1900A3114}" srcId="{9BBA74AF-7978-4593-91D0-989508C08F46}" destId="{07DC2B88-6A73-4021-8B79-15E687B672AB}" srcOrd="0" destOrd="0" parTransId="{BE7EEE89-FDE8-42D8-882A-E01CD26F304B}" sibTransId="{3BF4216B-21B8-4EAE-9D1F-AB5EC7D74CB4}"/>
    <dgm:cxn modelId="{06DD677E-28A2-4803-A0B5-38F70130E882}" type="presParOf" srcId="{D38D7D15-6D5A-4461-9D64-55C9AFF7ADD9}" destId="{1E25B103-54CC-49DB-81A9-62CA4224395F}" srcOrd="0" destOrd="0" presId="urn:microsoft.com/office/officeart/2005/8/layout/vList2"/>
    <dgm:cxn modelId="{854D931A-2D61-4031-A005-E5E61BDDE695}" type="presParOf" srcId="{D38D7D15-6D5A-4461-9D64-55C9AFF7ADD9}" destId="{ACF7FC71-5196-4A2F-BEB7-ACB7215E1679}" srcOrd="1" destOrd="0" presId="urn:microsoft.com/office/officeart/2005/8/layout/vList2"/>
    <dgm:cxn modelId="{198C0E99-0F70-498E-BB7F-E94BD7D6D330}" type="presParOf" srcId="{D38D7D15-6D5A-4461-9D64-55C9AFF7ADD9}" destId="{D98ADBFE-B35C-4774-A946-2A40E492F942}" srcOrd="2" destOrd="0" presId="urn:microsoft.com/office/officeart/2005/8/layout/vList2"/>
    <dgm:cxn modelId="{221C3D67-83EA-48CE-A788-1B93233E3A8F}" type="presParOf" srcId="{D38D7D15-6D5A-4461-9D64-55C9AFF7ADD9}" destId="{D6EFE615-4999-4B1C-A2D0-3D5FE4A5E813}" srcOrd="3" destOrd="0" presId="urn:microsoft.com/office/officeart/2005/8/layout/vList2"/>
    <dgm:cxn modelId="{3D200E6B-CA78-48FD-B6D9-1744C2BF4DFA}" type="presParOf" srcId="{D38D7D15-6D5A-4461-9D64-55C9AFF7ADD9}" destId="{0978BBE4-9A0A-4EBC-B265-AD771A2B029C}" srcOrd="4" destOrd="0" presId="urn:microsoft.com/office/officeart/2005/8/layout/vList2"/>
    <dgm:cxn modelId="{0BAA0631-80F9-415E-833D-23A48E6F7CAE}" type="presParOf" srcId="{D38D7D15-6D5A-4461-9D64-55C9AFF7ADD9}" destId="{4D26FDCA-FA40-45D4-88CF-9B1524CF2E2F}" srcOrd="5" destOrd="0" presId="urn:microsoft.com/office/officeart/2005/8/layout/vList2"/>
    <dgm:cxn modelId="{DD0C0414-6984-491B-AFFD-2DEC9640D983}" type="presParOf" srcId="{D38D7D15-6D5A-4461-9D64-55C9AFF7ADD9}" destId="{B6130A95-B4BA-43E3-82D6-253A23190D8B}" srcOrd="6" destOrd="0" presId="urn:microsoft.com/office/officeart/2005/8/layout/vList2"/>
    <dgm:cxn modelId="{744A1F00-B50E-46E9-B1EC-B38EF32DE29A}" type="presParOf" srcId="{D38D7D15-6D5A-4461-9D64-55C9AFF7ADD9}" destId="{7EF8575C-E494-4F63-8B28-1418E40D4DFA}" srcOrd="7" destOrd="0" presId="urn:microsoft.com/office/officeart/2005/8/layout/vList2"/>
    <dgm:cxn modelId="{B642CC0E-AC2E-4834-933A-8946A042E632}" type="presParOf" srcId="{D38D7D15-6D5A-4461-9D64-55C9AFF7ADD9}" destId="{424E7679-94FC-4D50-8574-25D004842F7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1BAFA9-8B90-44CD-ABCA-327EAFC4F9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DECB49-2487-45D9-ACB6-E8C573CD6F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+mj-lt"/>
            </a:rPr>
            <a:t>Collaborative</a:t>
          </a:r>
          <a:r>
            <a:rPr lang="en-US"/>
            <a:t> Filtering – rekomendacje na podstawie gustów innych użytkowników.</a:t>
          </a:r>
        </a:p>
      </dgm:t>
    </dgm:pt>
    <dgm:pt modelId="{048B1D92-AD67-42C4-AAAA-42517A35CFD0}" type="parTrans" cxnId="{9AE3675A-1730-4401-BC9F-4D6AB1F9A650}">
      <dgm:prSet/>
      <dgm:spPr/>
      <dgm:t>
        <a:bodyPr/>
        <a:lstStyle/>
        <a:p>
          <a:endParaRPr lang="en-US"/>
        </a:p>
      </dgm:t>
    </dgm:pt>
    <dgm:pt modelId="{2F1509C2-3687-4706-BFD1-DD0767BFD7FA}" type="sibTrans" cxnId="{9AE3675A-1730-4401-BC9F-4D6AB1F9A650}">
      <dgm:prSet/>
      <dgm:spPr/>
      <dgm:t>
        <a:bodyPr/>
        <a:lstStyle/>
        <a:p>
          <a:endParaRPr lang="en-US"/>
        </a:p>
      </dgm:t>
    </dgm:pt>
    <dgm:pt modelId="{766057C3-3436-4199-996A-1A7ED6B9BA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Content-Based Filtering – analiza cech audio.</a:t>
          </a:r>
        </a:p>
      </dgm:t>
    </dgm:pt>
    <dgm:pt modelId="{F458922E-E4A7-4EA6-BD8E-E095E829D18F}" type="parTrans" cxnId="{A66749FB-3341-4316-88C7-05F67766E0A4}">
      <dgm:prSet/>
      <dgm:spPr/>
      <dgm:t>
        <a:bodyPr/>
        <a:lstStyle/>
        <a:p>
          <a:endParaRPr lang="en-US"/>
        </a:p>
      </dgm:t>
    </dgm:pt>
    <dgm:pt modelId="{FEE3C662-10BC-4520-9158-44A9B5EDC596}" type="sibTrans" cxnId="{A66749FB-3341-4316-88C7-05F67766E0A4}">
      <dgm:prSet/>
      <dgm:spPr/>
      <dgm:t>
        <a:bodyPr/>
        <a:lstStyle/>
        <a:p>
          <a:endParaRPr lang="en-US"/>
        </a:p>
      </dgm:t>
    </dgm:pt>
    <dgm:pt modelId="{ADB571C6-F9C9-4B88-B4C0-B0E8ED4C94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Deep Learning i AI – analiza trendów i preferencji użytkowników.</a:t>
          </a:r>
        </a:p>
      </dgm:t>
    </dgm:pt>
    <dgm:pt modelId="{4A5F40A5-3A3A-424B-A737-8AF4D7C57A76}" type="parTrans" cxnId="{A3B9F53E-86BC-4F3B-81F0-73068244900E}">
      <dgm:prSet/>
      <dgm:spPr/>
      <dgm:t>
        <a:bodyPr/>
        <a:lstStyle/>
        <a:p>
          <a:endParaRPr lang="en-US"/>
        </a:p>
      </dgm:t>
    </dgm:pt>
    <dgm:pt modelId="{14C96D15-5F9D-420B-849B-B3A27DC2ABBA}" type="sibTrans" cxnId="{A3B9F53E-86BC-4F3B-81F0-73068244900E}">
      <dgm:prSet/>
      <dgm:spPr/>
      <dgm:t>
        <a:bodyPr/>
        <a:lstStyle/>
        <a:p>
          <a:endParaRPr lang="en-US"/>
        </a:p>
      </dgm:t>
    </dgm:pt>
    <dgm:pt modelId="{9974CDB2-7118-489E-BFBF-C21F6D266B6F}" type="pres">
      <dgm:prSet presAssocID="{6F1BAFA9-8B90-44CD-ABCA-327EAFC4F917}" presName="root" presStyleCnt="0">
        <dgm:presLayoutVars>
          <dgm:dir/>
          <dgm:resizeHandles val="exact"/>
        </dgm:presLayoutVars>
      </dgm:prSet>
      <dgm:spPr/>
    </dgm:pt>
    <dgm:pt modelId="{15313C34-E5C8-4B8A-8364-E8F46BE0953D}" type="pres">
      <dgm:prSet presAssocID="{F9DECB49-2487-45D9-ACB6-E8C573CD6F3F}" presName="compNode" presStyleCnt="0"/>
      <dgm:spPr/>
    </dgm:pt>
    <dgm:pt modelId="{05894728-EB7F-41FD-958B-A8819D8637D5}" type="pres">
      <dgm:prSet presAssocID="{F9DECB49-2487-45D9-ACB6-E8C573CD6F3F}" presName="bgRect" presStyleLbl="bgShp" presStyleIdx="0" presStyleCnt="3"/>
      <dgm:spPr/>
    </dgm:pt>
    <dgm:pt modelId="{EB2F6164-AB0D-4AB9-8600-6B6D6AA06D7A}" type="pres">
      <dgm:prSet presAssocID="{F9DECB49-2487-45D9-ACB6-E8C573CD6F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uj"/>
        </a:ext>
      </dgm:extLst>
    </dgm:pt>
    <dgm:pt modelId="{528A7F18-2506-4B80-8B47-EFE097D194F0}" type="pres">
      <dgm:prSet presAssocID="{F9DECB49-2487-45D9-ACB6-E8C573CD6F3F}" presName="spaceRect" presStyleCnt="0"/>
      <dgm:spPr/>
    </dgm:pt>
    <dgm:pt modelId="{E99FAE0A-5318-4A6F-870B-662DA197012D}" type="pres">
      <dgm:prSet presAssocID="{F9DECB49-2487-45D9-ACB6-E8C573CD6F3F}" presName="parTx" presStyleLbl="revTx" presStyleIdx="0" presStyleCnt="3">
        <dgm:presLayoutVars>
          <dgm:chMax val="0"/>
          <dgm:chPref val="0"/>
        </dgm:presLayoutVars>
      </dgm:prSet>
      <dgm:spPr/>
    </dgm:pt>
    <dgm:pt modelId="{B954F6E5-5B34-4BA5-97D4-3C9D1DCA0CC6}" type="pres">
      <dgm:prSet presAssocID="{2F1509C2-3687-4706-BFD1-DD0767BFD7FA}" presName="sibTrans" presStyleCnt="0"/>
      <dgm:spPr/>
    </dgm:pt>
    <dgm:pt modelId="{012D72C7-B5AC-4A56-8B53-E94B0E2B71AE}" type="pres">
      <dgm:prSet presAssocID="{766057C3-3436-4199-996A-1A7ED6B9BA7D}" presName="compNode" presStyleCnt="0"/>
      <dgm:spPr/>
    </dgm:pt>
    <dgm:pt modelId="{8A91E2AA-4C86-411A-9725-48F1C758EB03}" type="pres">
      <dgm:prSet presAssocID="{766057C3-3436-4199-996A-1A7ED6B9BA7D}" presName="bgRect" presStyleLbl="bgShp" presStyleIdx="1" presStyleCnt="3"/>
      <dgm:spPr/>
    </dgm:pt>
    <dgm:pt modelId="{211A0F77-59DB-4BF7-BF05-CD1E7BF973AA}" type="pres">
      <dgm:prSet presAssocID="{766057C3-3436-4199-996A-1A7ED6B9BA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67502FC5-8F9D-4CFB-AABF-B68531E4FCC3}" type="pres">
      <dgm:prSet presAssocID="{766057C3-3436-4199-996A-1A7ED6B9BA7D}" presName="spaceRect" presStyleCnt="0"/>
      <dgm:spPr/>
    </dgm:pt>
    <dgm:pt modelId="{66597858-2BE8-4D23-96C1-E936CA9A6D4A}" type="pres">
      <dgm:prSet presAssocID="{766057C3-3436-4199-996A-1A7ED6B9BA7D}" presName="parTx" presStyleLbl="revTx" presStyleIdx="1" presStyleCnt="3">
        <dgm:presLayoutVars>
          <dgm:chMax val="0"/>
          <dgm:chPref val="0"/>
        </dgm:presLayoutVars>
      </dgm:prSet>
      <dgm:spPr/>
    </dgm:pt>
    <dgm:pt modelId="{F213DEE5-EC99-41AB-AE0A-AD6643A92283}" type="pres">
      <dgm:prSet presAssocID="{FEE3C662-10BC-4520-9158-44A9B5EDC596}" presName="sibTrans" presStyleCnt="0"/>
      <dgm:spPr/>
    </dgm:pt>
    <dgm:pt modelId="{FC1C2979-5827-431B-9DC1-EC3A1133E0BB}" type="pres">
      <dgm:prSet presAssocID="{ADB571C6-F9C9-4B88-B4C0-B0E8ED4C94C6}" presName="compNode" presStyleCnt="0"/>
      <dgm:spPr/>
    </dgm:pt>
    <dgm:pt modelId="{B298B00F-1495-4135-95E0-6255D76B0A17}" type="pres">
      <dgm:prSet presAssocID="{ADB571C6-F9C9-4B88-B4C0-B0E8ED4C94C6}" presName="bgRect" presStyleLbl="bgShp" presStyleIdx="2" presStyleCnt="3"/>
      <dgm:spPr/>
    </dgm:pt>
    <dgm:pt modelId="{2FDC8375-80B3-40CD-A774-A6E4E523EFC0}" type="pres">
      <dgm:prSet presAssocID="{ADB571C6-F9C9-4B88-B4C0-B0E8ED4C94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ystyki"/>
        </a:ext>
      </dgm:extLst>
    </dgm:pt>
    <dgm:pt modelId="{42239721-B1C0-4BFB-B5B8-FE63371B8809}" type="pres">
      <dgm:prSet presAssocID="{ADB571C6-F9C9-4B88-B4C0-B0E8ED4C94C6}" presName="spaceRect" presStyleCnt="0"/>
      <dgm:spPr/>
    </dgm:pt>
    <dgm:pt modelId="{78735187-9E4F-46B8-A652-10BAA16C08DD}" type="pres">
      <dgm:prSet presAssocID="{ADB571C6-F9C9-4B88-B4C0-B0E8ED4C94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AEE7D26-8812-4BC9-82CF-65089AE614A2}" type="presOf" srcId="{ADB571C6-F9C9-4B88-B4C0-B0E8ED4C94C6}" destId="{78735187-9E4F-46B8-A652-10BAA16C08DD}" srcOrd="0" destOrd="0" presId="urn:microsoft.com/office/officeart/2018/2/layout/IconVerticalSolidList"/>
    <dgm:cxn modelId="{A3B9F53E-86BC-4F3B-81F0-73068244900E}" srcId="{6F1BAFA9-8B90-44CD-ABCA-327EAFC4F917}" destId="{ADB571C6-F9C9-4B88-B4C0-B0E8ED4C94C6}" srcOrd="2" destOrd="0" parTransId="{4A5F40A5-3A3A-424B-A737-8AF4D7C57A76}" sibTransId="{14C96D15-5F9D-420B-849B-B3A27DC2ABBA}"/>
    <dgm:cxn modelId="{9AE3675A-1730-4401-BC9F-4D6AB1F9A650}" srcId="{6F1BAFA9-8B90-44CD-ABCA-327EAFC4F917}" destId="{F9DECB49-2487-45D9-ACB6-E8C573CD6F3F}" srcOrd="0" destOrd="0" parTransId="{048B1D92-AD67-42C4-AAAA-42517A35CFD0}" sibTransId="{2F1509C2-3687-4706-BFD1-DD0767BFD7FA}"/>
    <dgm:cxn modelId="{6135219B-1824-45BA-ADBA-1543CF12C5C4}" type="presOf" srcId="{F9DECB49-2487-45D9-ACB6-E8C573CD6F3F}" destId="{E99FAE0A-5318-4A6F-870B-662DA197012D}" srcOrd="0" destOrd="0" presId="urn:microsoft.com/office/officeart/2018/2/layout/IconVerticalSolidList"/>
    <dgm:cxn modelId="{24C5D6A0-ADC5-4C6A-A0F1-4CFA3A3E65F5}" type="presOf" srcId="{6F1BAFA9-8B90-44CD-ABCA-327EAFC4F917}" destId="{9974CDB2-7118-489E-BFBF-C21F6D266B6F}" srcOrd="0" destOrd="0" presId="urn:microsoft.com/office/officeart/2018/2/layout/IconVerticalSolidList"/>
    <dgm:cxn modelId="{C2A18DA1-3C6A-41D3-AA79-C867CF24E4BD}" type="presOf" srcId="{766057C3-3436-4199-996A-1A7ED6B9BA7D}" destId="{66597858-2BE8-4D23-96C1-E936CA9A6D4A}" srcOrd="0" destOrd="0" presId="urn:microsoft.com/office/officeart/2018/2/layout/IconVerticalSolidList"/>
    <dgm:cxn modelId="{A66749FB-3341-4316-88C7-05F67766E0A4}" srcId="{6F1BAFA9-8B90-44CD-ABCA-327EAFC4F917}" destId="{766057C3-3436-4199-996A-1A7ED6B9BA7D}" srcOrd="1" destOrd="0" parTransId="{F458922E-E4A7-4EA6-BD8E-E095E829D18F}" sibTransId="{FEE3C662-10BC-4520-9158-44A9B5EDC596}"/>
    <dgm:cxn modelId="{6E728D5F-BFDF-4B1D-939B-EAE66B8BE8B5}" type="presParOf" srcId="{9974CDB2-7118-489E-BFBF-C21F6D266B6F}" destId="{15313C34-E5C8-4B8A-8364-E8F46BE0953D}" srcOrd="0" destOrd="0" presId="urn:microsoft.com/office/officeart/2018/2/layout/IconVerticalSolidList"/>
    <dgm:cxn modelId="{31CE59FD-F466-4AA9-91C6-C52F0A822CA3}" type="presParOf" srcId="{15313C34-E5C8-4B8A-8364-E8F46BE0953D}" destId="{05894728-EB7F-41FD-958B-A8819D8637D5}" srcOrd="0" destOrd="0" presId="urn:microsoft.com/office/officeart/2018/2/layout/IconVerticalSolidList"/>
    <dgm:cxn modelId="{A04A7C98-11B0-42CA-8442-6A3F2DE15876}" type="presParOf" srcId="{15313C34-E5C8-4B8A-8364-E8F46BE0953D}" destId="{EB2F6164-AB0D-4AB9-8600-6B6D6AA06D7A}" srcOrd="1" destOrd="0" presId="urn:microsoft.com/office/officeart/2018/2/layout/IconVerticalSolidList"/>
    <dgm:cxn modelId="{D80FA9D6-7A0F-49A0-8222-5CD10702C4BA}" type="presParOf" srcId="{15313C34-E5C8-4B8A-8364-E8F46BE0953D}" destId="{528A7F18-2506-4B80-8B47-EFE097D194F0}" srcOrd="2" destOrd="0" presId="urn:microsoft.com/office/officeart/2018/2/layout/IconVerticalSolidList"/>
    <dgm:cxn modelId="{30D46FF3-2B4C-4735-93C4-D52414214044}" type="presParOf" srcId="{15313C34-E5C8-4B8A-8364-E8F46BE0953D}" destId="{E99FAE0A-5318-4A6F-870B-662DA197012D}" srcOrd="3" destOrd="0" presId="urn:microsoft.com/office/officeart/2018/2/layout/IconVerticalSolidList"/>
    <dgm:cxn modelId="{CB5975E5-82F7-433E-914A-94E6EC027EB3}" type="presParOf" srcId="{9974CDB2-7118-489E-BFBF-C21F6D266B6F}" destId="{B954F6E5-5B34-4BA5-97D4-3C9D1DCA0CC6}" srcOrd="1" destOrd="0" presId="urn:microsoft.com/office/officeart/2018/2/layout/IconVerticalSolidList"/>
    <dgm:cxn modelId="{31FC8E3F-4D00-4567-A79C-AA3421C8299B}" type="presParOf" srcId="{9974CDB2-7118-489E-BFBF-C21F6D266B6F}" destId="{012D72C7-B5AC-4A56-8B53-E94B0E2B71AE}" srcOrd="2" destOrd="0" presId="urn:microsoft.com/office/officeart/2018/2/layout/IconVerticalSolidList"/>
    <dgm:cxn modelId="{C3842EAA-E8E1-47A8-A1E0-8A133FB43271}" type="presParOf" srcId="{012D72C7-B5AC-4A56-8B53-E94B0E2B71AE}" destId="{8A91E2AA-4C86-411A-9725-48F1C758EB03}" srcOrd="0" destOrd="0" presId="urn:microsoft.com/office/officeart/2018/2/layout/IconVerticalSolidList"/>
    <dgm:cxn modelId="{C05540D9-3861-4300-9CCE-638A3A2A8760}" type="presParOf" srcId="{012D72C7-B5AC-4A56-8B53-E94B0E2B71AE}" destId="{211A0F77-59DB-4BF7-BF05-CD1E7BF973AA}" srcOrd="1" destOrd="0" presId="urn:microsoft.com/office/officeart/2018/2/layout/IconVerticalSolidList"/>
    <dgm:cxn modelId="{08898CB7-A42C-4E3B-BED2-4C498DF385E3}" type="presParOf" srcId="{012D72C7-B5AC-4A56-8B53-E94B0E2B71AE}" destId="{67502FC5-8F9D-4CFB-AABF-B68531E4FCC3}" srcOrd="2" destOrd="0" presId="urn:microsoft.com/office/officeart/2018/2/layout/IconVerticalSolidList"/>
    <dgm:cxn modelId="{BCB48949-F30C-40FA-9AF2-8D85E45BEA22}" type="presParOf" srcId="{012D72C7-B5AC-4A56-8B53-E94B0E2B71AE}" destId="{66597858-2BE8-4D23-96C1-E936CA9A6D4A}" srcOrd="3" destOrd="0" presId="urn:microsoft.com/office/officeart/2018/2/layout/IconVerticalSolidList"/>
    <dgm:cxn modelId="{886792B6-60E9-46C6-87C8-491FFE7186F4}" type="presParOf" srcId="{9974CDB2-7118-489E-BFBF-C21F6D266B6F}" destId="{F213DEE5-EC99-41AB-AE0A-AD6643A92283}" srcOrd="3" destOrd="0" presId="urn:microsoft.com/office/officeart/2018/2/layout/IconVerticalSolidList"/>
    <dgm:cxn modelId="{E81AD34E-1A91-4FCE-9066-5A92D799B95D}" type="presParOf" srcId="{9974CDB2-7118-489E-BFBF-C21F6D266B6F}" destId="{FC1C2979-5827-431B-9DC1-EC3A1133E0BB}" srcOrd="4" destOrd="0" presId="urn:microsoft.com/office/officeart/2018/2/layout/IconVerticalSolidList"/>
    <dgm:cxn modelId="{98D94EC2-3570-405C-8327-7568CB3AC52D}" type="presParOf" srcId="{FC1C2979-5827-431B-9DC1-EC3A1133E0BB}" destId="{B298B00F-1495-4135-95E0-6255D76B0A17}" srcOrd="0" destOrd="0" presId="urn:microsoft.com/office/officeart/2018/2/layout/IconVerticalSolidList"/>
    <dgm:cxn modelId="{165A6EBE-758B-406A-AE4B-D5B52F8D1544}" type="presParOf" srcId="{FC1C2979-5827-431B-9DC1-EC3A1133E0BB}" destId="{2FDC8375-80B3-40CD-A774-A6E4E523EFC0}" srcOrd="1" destOrd="0" presId="urn:microsoft.com/office/officeart/2018/2/layout/IconVerticalSolidList"/>
    <dgm:cxn modelId="{F2C9B8E6-8E4A-4A1B-80B2-3A359F336BB5}" type="presParOf" srcId="{FC1C2979-5827-431B-9DC1-EC3A1133E0BB}" destId="{42239721-B1C0-4BFB-B5B8-FE63371B8809}" srcOrd="2" destOrd="0" presId="urn:microsoft.com/office/officeart/2018/2/layout/IconVerticalSolidList"/>
    <dgm:cxn modelId="{846A04AE-ADF3-4505-A385-4D7988584CFF}" type="presParOf" srcId="{FC1C2979-5827-431B-9DC1-EC3A1133E0BB}" destId="{78735187-9E4F-46B8-A652-10BAA16C08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A67BF1-4D8D-4969-913E-1F0B70BCCFD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709A90-FD8D-416D-907A-536280DDA4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Cecha dźwiękowa utworu: tempo, rytm, nastrojowość.</a:t>
          </a:r>
        </a:p>
      </dgm:t>
    </dgm:pt>
    <dgm:pt modelId="{E3C83164-9B07-4C75-8A4E-75741D35435A}" type="parTrans" cxnId="{E2B67D41-A106-451F-9069-0F5E2BB1718A}">
      <dgm:prSet/>
      <dgm:spPr/>
      <dgm:t>
        <a:bodyPr/>
        <a:lstStyle/>
        <a:p>
          <a:pPr algn="ctr"/>
          <a:endParaRPr lang="en-US"/>
        </a:p>
      </dgm:t>
    </dgm:pt>
    <dgm:pt modelId="{53469FE5-F27D-463D-BA34-BAE6FA6EAC01}" type="sibTrans" cxnId="{E2B67D41-A106-451F-9069-0F5E2BB1718A}">
      <dgm:prSet/>
      <dgm:spPr/>
      <dgm:t>
        <a:bodyPr/>
        <a:lstStyle/>
        <a:p>
          <a:pPr algn="ctr">
            <a:lnSpc>
              <a:spcPct val="100000"/>
            </a:lnSpc>
          </a:pPr>
          <a:endParaRPr lang="en-US"/>
        </a:p>
      </dgm:t>
    </dgm:pt>
    <dgm:pt modelId="{60EAC673-BFB6-470D-BD3C-42215C777B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Czas publikacji: piątki i weekendy przyciągają więcej słuchaczy.</a:t>
          </a:r>
        </a:p>
      </dgm:t>
    </dgm:pt>
    <dgm:pt modelId="{7D419156-4601-4A68-BB2A-D0E2A254704F}" type="parTrans" cxnId="{F9E208D1-01C2-4793-AE0F-FCE0CB972A2B}">
      <dgm:prSet/>
      <dgm:spPr/>
      <dgm:t>
        <a:bodyPr/>
        <a:lstStyle/>
        <a:p>
          <a:pPr algn="ctr"/>
          <a:endParaRPr lang="en-US"/>
        </a:p>
      </dgm:t>
    </dgm:pt>
    <dgm:pt modelId="{54799A28-CC67-4D2F-A020-52A4746CC528}" type="sibTrans" cxnId="{F9E208D1-01C2-4793-AE0F-FCE0CB972A2B}">
      <dgm:prSet/>
      <dgm:spPr/>
      <dgm:t>
        <a:bodyPr/>
        <a:lstStyle/>
        <a:p>
          <a:pPr algn="ctr">
            <a:lnSpc>
              <a:spcPct val="100000"/>
            </a:lnSpc>
          </a:pPr>
          <a:endParaRPr lang="en-US"/>
        </a:p>
      </dgm:t>
    </dgm:pt>
    <dgm:pt modelId="{E052BBD7-C227-4FF3-8122-AD74D238E0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Wsparcie playlist kuratorskich: np. „Top Hits”.</a:t>
          </a:r>
        </a:p>
      </dgm:t>
    </dgm:pt>
    <dgm:pt modelId="{259C6139-6987-415B-BBAE-0AC6398E6510}" type="parTrans" cxnId="{F588953C-11BF-4368-8D6D-0E6F48602912}">
      <dgm:prSet/>
      <dgm:spPr/>
      <dgm:t>
        <a:bodyPr/>
        <a:lstStyle/>
        <a:p>
          <a:pPr algn="ctr"/>
          <a:endParaRPr lang="en-US"/>
        </a:p>
      </dgm:t>
    </dgm:pt>
    <dgm:pt modelId="{5C0E19DB-6F07-4AE7-BD68-412692412490}" type="sibTrans" cxnId="{F588953C-11BF-4368-8D6D-0E6F48602912}">
      <dgm:prSet/>
      <dgm:spPr/>
      <dgm:t>
        <a:bodyPr/>
        <a:lstStyle/>
        <a:p>
          <a:pPr algn="ctr">
            <a:lnSpc>
              <a:spcPct val="100000"/>
            </a:lnSpc>
          </a:pPr>
          <a:endParaRPr lang="en-US"/>
        </a:p>
      </dgm:t>
    </dgm:pt>
    <dgm:pt modelId="{7BBCD172-3EBC-4530-B19C-E300427B32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Współpraca z influencerami i trendy viralowe.</a:t>
          </a:r>
        </a:p>
      </dgm:t>
    </dgm:pt>
    <dgm:pt modelId="{F67B8F04-7FA2-4B48-96D1-CF1B052182AA}" type="parTrans" cxnId="{B82D6831-5712-4714-9FA3-72CAAD0BA774}">
      <dgm:prSet/>
      <dgm:spPr/>
      <dgm:t>
        <a:bodyPr/>
        <a:lstStyle/>
        <a:p>
          <a:pPr algn="ctr"/>
          <a:endParaRPr lang="en-US"/>
        </a:p>
      </dgm:t>
    </dgm:pt>
    <dgm:pt modelId="{2327FFEA-CA65-4F95-8B2E-A213D4D8A2C3}" type="sibTrans" cxnId="{B82D6831-5712-4714-9FA3-72CAAD0BA774}">
      <dgm:prSet/>
      <dgm:spPr/>
      <dgm:t>
        <a:bodyPr/>
        <a:lstStyle/>
        <a:p>
          <a:pPr algn="ctr">
            <a:lnSpc>
              <a:spcPct val="100000"/>
            </a:lnSpc>
          </a:pPr>
          <a:endParaRPr lang="en-US"/>
        </a:p>
      </dgm:t>
    </dgm:pt>
    <dgm:pt modelId="{60A3AD0F-71E9-4A54-828C-55763E6608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Marketing i PR.</a:t>
          </a:r>
        </a:p>
      </dgm:t>
    </dgm:pt>
    <dgm:pt modelId="{DA0B6A4A-0FF1-4F1B-8B74-D99025108A9A}" type="parTrans" cxnId="{1979A3BB-688E-4086-B8B1-F2520BAF3E27}">
      <dgm:prSet/>
      <dgm:spPr/>
      <dgm:t>
        <a:bodyPr/>
        <a:lstStyle/>
        <a:p>
          <a:pPr algn="ctr"/>
          <a:endParaRPr lang="en-US"/>
        </a:p>
      </dgm:t>
    </dgm:pt>
    <dgm:pt modelId="{49BAF197-C7E1-48F1-9B06-9F4844E8A5C9}" type="sibTrans" cxnId="{1979A3BB-688E-4086-B8B1-F2520BAF3E27}">
      <dgm:prSet/>
      <dgm:spPr/>
      <dgm:t>
        <a:bodyPr/>
        <a:lstStyle/>
        <a:p>
          <a:pPr algn="ctr"/>
          <a:endParaRPr lang="en-US"/>
        </a:p>
      </dgm:t>
    </dgm:pt>
    <dgm:pt modelId="{869D0B05-1469-49AD-B4C6-8B640A690D87}" type="pres">
      <dgm:prSet presAssocID="{64A67BF1-4D8D-4969-913E-1F0B70BCCFDC}" presName="root" presStyleCnt="0">
        <dgm:presLayoutVars>
          <dgm:dir/>
          <dgm:resizeHandles val="exact"/>
        </dgm:presLayoutVars>
      </dgm:prSet>
      <dgm:spPr/>
    </dgm:pt>
    <dgm:pt modelId="{EA0A1FD3-26FF-462B-BBDF-9F1D3241C2C5}" type="pres">
      <dgm:prSet presAssocID="{74709A90-FD8D-416D-907A-536280DDA464}" presName="compNode" presStyleCnt="0"/>
      <dgm:spPr/>
    </dgm:pt>
    <dgm:pt modelId="{52044384-3EF8-439F-8D8C-A7451D74C280}" type="pres">
      <dgm:prSet presAssocID="{74709A90-FD8D-416D-907A-536280DDA46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878C4BE3-AC8F-4F2B-B667-F8F773A2D7D6}" type="pres">
      <dgm:prSet presAssocID="{74709A90-FD8D-416D-907A-536280DDA464}" presName="spaceRect" presStyleCnt="0"/>
      <dgm:spPr/>
    </dgm:pt>
    <dgm:pt modelId="{55EA1FA1-4F63-402E-9332-08DC7567726B}" type="pres">
      <dgm:prSet presAssocID="{74709A90-FD8D-416D-907A-536280DDA464}" presName="textRect" presStyleLbl="revTx" presStyleIdx="0" presStyleCnt="5">
        <dgm:presLayoutVars>
          <dgm:chMax val="1"/>
          <dgm:chPref val="1"/>
        </dgm:presLayoutVars>
      </dgm:prSet>
      <dgm:spPr/>
    </dgm:pt>
    <dgm:pt modelId="{A80B69FD-2E68-47DB-ABFB-EA1AE23BDF18}" type="pres">
      <dgm:prSet presAssocID="{53469FE5-F27D-463D-BA34-BAE6FA6EAC01}" presName="sibTrans" presStyleCnt="0"/>
      <dgm:spPr/>
    </dgm:pt>
    <dgm:pt modelId="{DC6BAD62-CB1B-4AE2-8558-00992E0B82D0}" type="pres">
      <dgm:prSet presAssocID="{60EAC673-BFB6-470D-BD3C-42215C777B0B}" presName="compNode" presStyleCnt="0"/>
      <dgm:spPr/>
    </dgm:pt>
    <dgm:pt modelId="{11BDD5E4-B4E1-49BE-9B6B-2F78951F1F2D}" type="pres">
      <dgm:prSet presAssocID="{60EAC673-BFB6-470D-BD3C-42215C777B0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siążki"/>
        </a:ext>
      </dgm:extLst>
    </dgm:pt>
    <dgm:pt modelId="{C0FEDDE7-5459-4C05-BE34-27020F84E0EB}" type="pres">
      <dgm:prSet presAssocID="{60EAC673-BFB6-470D-BD3C-42215C777B0B}" presName="spaceRect" presStyleCnt="0"/>
      <dgm:spPr/>
    </dgm:pt>
    <dgm:pt modelId="{A101B338-BD24-4735-B7F4-9A5C938EED26}" type="pres">
      <dgm:prSet presAssocID="{60EAC673-BFB6-470D-BD3C-42215C777B0B}" presName="textRect" presStyleLbl="revTx" presStyleIdx="1" presStyleCnt="5">
        <dgm:presLayoutVars>
          <dgm:chMax val="1"/>
          <dgm:chPref val="1"/>
        </dgm:presLayoutVars>
      </dgm:prSet>
      <dgm:spPr/>
    </dgm:pt>
    <dgm:pt modelId="{2ED9296A-F65A-4447-A6EB-5AFD2DD153E2}" type="pres">
      <dgm:prSet presAssocID="{54799A28-CC67-4D2F-A020-52A4746CC528}" presName="sibTrans" presStyleCnt="0"/>
      <dgm:spPr/>
    </dgm:pt>
    <dgm:pt modelId="{24BD683D-BB0D-498E-AB76-F5A9C97F1691}" type="pres">
      <dgm:prSet presAssocID="{E052BBD7-C227-4FF3-8122-AD74D238E048}" presName="compNode" presStyleCnt="0"/>
      <dgm:spPr/>
    </dgm:pt>
    <dgm:pt modelId="{0EF45E80-8BAD-4BA4-BF85-26A55432389E}" type="pres">
      <dgm:prSet presAssocID="{E052BBD7-C227-4FF3-8122-AD74D238E04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A00D9ED4-DD33-45D0-ABCA-697A1D8F12A1}" type="pres">
      <dgm:prSet presAssocID="{E052BBD7-C227-4FF3-8122-AD74D238E048}" presName="spaceRect" presStyleCnt="0"/>
      <dgm:spPr/>
    </dgm:pt>
    <dgm:pt modelId="{D4EEC74E-C706-4859-91A9-E43AB21C41BE}" type="pres">
      <dgm:prSet presAssocID="{E052BBD7-C227-4FF3-8122-AD74D238E048}" presName="textRect" presStyleLbl="revTx" presStyleIdx="2" presStyleCnt="5">
        <dgm:presLayoutVars>
          <dgm:chMax val="1"/>
          <dgm:chPref val="1"/>
        </dgm:presLayoutVars>
      </dgm:prSet>
      <dgm:spPr/>
    </dgm:pt>
    <dgm:pt modelId="{04BB1164-F1B4-43B3-98E4-570CD48CCD7A}" type="pres">
      <dgm:prSet presAssocID="{5C0E19DB-6F07-4AE7-BD68-412692412490}" presName="sibTrans" presStyleCnt="0"/>
      <dgm:spPr/>
    </dgm:pt>
    <dgm:pt modelId="{31B6F93E-2A50-4F4D-9543-9A1598E29799}" type="pres">
      <dgm:prSet presAssocID="{7BBCD172-3EBC-4530-B19C-E300427B3229}" presName="compNode" presStyleCnt="0"/>
      <dgm:spPr/>
    </dgm:pt>
    <dgm:pt modelId="{2464501B-D2F9-4B15-86C5-404429899A33}" type="pres">
      <dgm:prSet presAssocID="{7BBCD172-3EBC-4530-B19C-E300427B322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ścisk dłoni"/>
        </a:ext>
      </dgm:extLst>
    </dgm:pt>
    <dgm:pt modelId="{CBB46005-B807-485D-AE67-38A373770A19}" type="pres">
      <dgm:prSet presAssocID="{7BBCD172-3EBC-4530-B19C-E300427B3229}" presName="spaceRect" presStyleCnt="0"/>
      <dgm:spPr/>
    </dgm:pt>
    <dgm:pt modelId="{CC5CD1DA-1A27-41D7-B342-18B87E7B1E6E}" type="pres">
      <dgm:prSet presAssocID="{7BBCD172-3EBC-4530-B19C-E300427B3229}" presName="textRect" presStyleLbl="revTx" presStyleIdx="3" presStyleCnt="5">
        <dgm:presLayoutVars>
          <dgm:chMax val="1"/>
          <dgm:chPref val="1"/>
        </dgm:presLayoutVars>
      </dgm:prSet>
      <dgm:spPr/>
    </dgm:pt>
    <dgm:pt modelId="{6A9B816B-0B26-4DF5-94DC-B4464DA9E912}" type="pres">
      <dgm:prSet presAssocID="{2327FFEA-CA65-4F95-8B2E-A213D4D8A2C3}" presName="sibTrans" presStyleCnt="0"/>
      <dgm:spPr/>
    </dgm:pt>
    <dgm:pt modelId="{C3F29EDD-D660-425E-B82F-68DEF54671FD}" type="pres">
      <dgm:prSet presAssocID="{60A3AD0F-71E9-4A54-828C-55763E66086B}" presName="compNode" presStyleCnt="0"/>
      <dgm:spPr/>
    </dgm:pt>
    <dgm:pt modelId="{E99F25C5-931A-4C80-AB29-640D4C67AD4F}" type="pres">
      <dgm:prSet presAssocID="{60A3AD0F-71E9-4A54-828C-55763E66086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fon"/>
        </a:ext>
      </dgm:extLst>
    </dgm:pt>
    <dgm:pt modelId="{C475F0C8-B69D-4E2C-B46E-9750A5B8012D}" type="pres">
      <dgm:prSet presAssocID="{60A3AD0F-71E9-4A54-828C-55763E66086B}" presName="spaceRect" presStyleCnt="0"/>
      <dgm:spPr/>
    </dgm:pt>
    <dgm:pt modelId="{9AE4308F-BAA4-423F-972C-0B979C8FD601}" type="pres">
      <dgm:prSet presAssocID="{60A3AD0F-71E9-4A54-828C-55763E66086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CD1FB00-CDA9-454A-8A82-C9CF7A476E04}" type="presOf" srcId="{60EAC673-BFB6-470D-BD3C-42215C777B0B}" destId="{A101B338-BD24-4735-B7F4-9A5C938EED26}" srcOrd="0" destOrd="0" presId="urn:microsoft.com/office/officeart/2018/2/layout/IconLabelList"/>
    <dgm:cxn modelId="{E22F8D0F-0938-4470-91E8-E8529C01CE17}" type="presOf" srcId="{64A67BF1-4D8D-4969-913E-1F0B70BCCFDC}" destId="{869D0B05-1469-49AD-B4C6-8B640A690D87}" srcOrd="0" destOrd="0" presId="urn:microsoft.com/office/officeart/2018/2/layout/IconLabelList"/>
    <dgm:cxn modelId="{10095A1D-1BEB-46D8-AAB6-D55CC82A0123}" type="presOf" srcId="{74709A90-FD8D-416D-907A-536280DDA464}" destId="{55EA1FA1-4F63-402E-9332-08DC7567726B}" srcOrd="0" destOrd="0" presId="urn:microsoft.com/office/officeart/2018/2/layout/IconLabelList"/>
    <dgm:cxn modelId="{B82D6831-5712-4714-9FA3-72CAAD0BA774}" srcId="{64A67BF1-4D8D-4969-913E-1F0B70BCCFDC}" destId="{7BBCD172-3EBC-4530-B19C-E300427B3229}" srcOrd="3" destOrd="0" parTransId="{F67B8F04-7FA2-4B48-96D1-CF1B052182AA}" sibTransId="{2327FFEA-CA65-4F95-8B2E-A213D4D8A2C3}"/>
    <dgm:cxn modelId="{F588953C-11BF-4368-8D6D-0E6F48602912}" srcId="{64A67BF1-4D8D-4969-913E-1F0B70BCCFDC}" destId="{E052BBD7-C227-4FF3-8122-AD74D238E048}" srcOrd="2" destOrd="0" parTransId="{259C6139-6987-415B-BBAE-0AC6398E6510}" sibTransId="{5C0E19DB-6F07-4AE7-BD68-412692412490}"/>
    <dgm:cxn modelId="{E2B67D41-A106-451F-9069-0F5E2BB1718A}" srcId="{64A67BF1-4D8D-4969-913E-1F0B70BCCFDC}" destId="{74709A90-FD8D-416D-907A-536280DDA464}" srcOrd="0" destOrd="0" parTransId="{E3C83164-9B07-4C75-8A4E-75741D35435A}" sibTransId="{53469FE5-F27D-463D-BA34-BAE6FA6EAC01}"/>
    <dgm:cxn modelId="{C8D5628D-0633-47CB-A768-519553F5A374}" type="presOf" srcId="{7BBCD172-3EBC-4530-B19C-E300427B3229}" destId="{CC5CD1DA-1A27-41D7-B342-18B87E7B1E6E}" srcOrd="0" destOrd="0" presId="urn:microsoft.com/office/officeart/2018/2/layout/IconLabelList"/>
    <dgm:cxn modelId="{1979A3BB-688E-4086-B8B1-F2520BAF3E27}" srcId="{64A67BF1-4D8D-4969-913E-1F0B70BCCFDC}" destId="{60A3AD0F-71E9-4A54-828C-55763E66086B}" srcOrd="4" destOrd="0" parTransId="{DA0B6A4A-0FF1-4F1B-8B74-D99025108A9A}" sibTransId="{49BAF197-C7E1-48F1-9B06-9F4844E8A5C9}"/>
    <dgm:cxn modelId="{F9E208D1-01C2-4793-AE0F-FCE0CB972A2B}" srcId="{64A67BF1-4D8D-4969-913E-1F0B70BCCFDC}" destId="{60EAC673-BFB6-470D-BD3C-42215C777B0B}" srcOrd="1" destOrd="0" parTransId="{7D419156-4601-4A68-BB2A-D0E2A254704F}" sibTransId="{54799A28-CC67-4D2F-A020-52A4746CC528}"/>
    <dgm:cxn modelId="{55AE1EE3-993D-4C28-8813-F8F5A2B6A486}" type="presOf" srcId="{E052BBD7-C227-4FF3-8122-AD74D238E048}" destId="{D4EEC74E-C706-4859-91A9-E43AB21C41BE}" srcOrd="0" destOrd="0" presId="urn:microsoft.com/office/officeart/2018/2/layout/IconLabelList"/>
    <dgm:cxn modelId="{CC0FD2EB-6E28-4FC8-B5DC-CF87C41596E0}" type="presOf" srcId="{60A3AD0F-71E9-4A54-828C-55763E66086B}" destId="{9AE4308F-BAA4-423F-972C-0B979C8FD601}" srcOrd="0" destOrd="0" presId="urn:microsoft.com/office/officeart/2018/2/layout/IconLabelList"/>
    <dgm:cxn modelId="{ECBA33F6-9823-4F11-86F6-F866D1B35407}" type="presParOf" srcId="{869D0B05-1469-49AD-B4C6-8B640A690D87}" destId="{EA0A1FD3-26FF-462B-BBDF-9F1D3241C2C5}" srcOrd="0" destOrd="0" presId="urn:microsoft.com/office/officeart/2018/2/layout/IconLabelList"/>
    <dgm:cxn modelId="{1DEC1733-BA8A-4675-B862-82094549925E}" type="presParOf" srcId="{EA0A1FD3-26FF-462B-BBDF-9F1D3241C2C5}" destId="{52044384-3EF8-439F-8D8C-A7451D74C280}" srcOrd="0" destOrd="0" presId="urn:microsoft.com/office/officeart/2018/2/layout/IconLabelList"/>
    <dgm:cxn modelId="{051176FA-7B39-4DAD-B566-F2B458D559A7}" type="presParOf" srcId="{EA0A1FD3-26FF-462B-BBDF-9F1D3241C2C5}" destId="{878C4BE3-AC8F-4F2B-B667-F8F773A2D7D6}" srcOrd="1" destOrd="0" presId="urn:microsoft.com/office/officeart/2018/2/layout/IconLabelList"/>
    <dgm:cxn modelId="{51FF7720-CDAD-4AD5-BECE-574187755446}" type="presParOf" srcId="{EA0A1FD3-26FF-462B-BBDF-9F1D3241C2C5}" destId="{55EA1FA1-4F63-402E-9332-08DC7567726B}" srcOrd="2" destOrd="0" presId="urn:microsoft.com/office/officeart/2018/2/layout/IconLabelList"/>
    <dgm:cxn modelId="{7FC1242B-639C-4E83-9EAC-6CEE860E0D06}" type="presParOf" srcId="{869D0B05-1469-49AD-B4C6-8B640A690D87}" destId="{A80B69FD-2E68-47DB-ABFB-EA1AE23BDF18}" srcOrd="1" destOrd="0" presId="urn:microsoft.com/office/officeart/2018/2/layout/IconLabelList"/>
    <dgm:cxn modelId="{EA17FFC3-FB72-4279-B40D-D3689DB517A1}" type="presParOf" srcId="{869D0B05-1469-49AD-B4C6-8B640A690D87}" destId="{DC6BAD62-CB1B-4AE2-8558-00992E0B82D0}" srcOrd="2" destOrd="0" presId="urn:microsoft.com/office/officeart/2018/2/layout/IconLabelList"/>
    <dgm:cxn modelId="{EA0FB039-24D4-4565-A3AB-1ED8E6926349}" type="presParOf" srcId="{DC6BAD62-CB1B-4AE2-8558-00992E0B82D0}" destId="{11BDD5E4-B4E1-49BE-9B6B-2F78951F1F2D}" srcOrd="0" destOrd="0" presId="urn:microsoft.com/office/officeart/2018/2/layout/IconLabelList"/>
    <dgm:cxn modelId="{77446244-896B-497A-89F6-6C77A47D8C2E}" type="presParOf" srcId="{DC6BAD62-CB1B-4AE2-8558-00992E0B82D0}" destId="{C0FEDDE7-5459-4C05-BE34-27020F84E0EB}" srcOrd="1" destOrd="0" presId="urn:microsoft.com/office/officeart/2018/2/layout/IconLabelList"/>
    <dgm:cxn modelId="{41F4EFC0-19FA-4A2D-844A-1B280238EC5D}" type="presParOf" srcId="{DC6BAD62-CB1B-4AE2-8558-00992E0B82D0}" destId="{A101B338-BD24-4735-B7F4-9A5C938EED26}" srcOrd="2" destOrd="0" presId="urn:microsoft.com/office/officeart/2018/2/layout/IconLabelList"/>
    <dgm:cxn modelId="{3B35BFD2-DB4E-4824-A3F9-3C592FACF04E}" type="presParOf" srcId="{869D0B05-1469-49AD-B4C6-8B640A690D87}" destId="{2ED9296A-F65A-4447-A6EB-5AFD2DD153E2}" srcOrd="3" destOrd="0" presId="urn:microsoft.com/office/officeart/2018/2/layout/IconLabelList"/>
    <dgm:cxn modelId="{5873A7C0-3935-4E7C-B411-2F4CE681DACD}" type="presParOf" srcId="{869D0B05-1469-49AD-B4C6-8B640A690D87}" destId="{24BD683D-BB0D-498E-AB76-F5A9C97F1691}" srcOrd="4" destOrd="0" presId="urn:microsoft.com/office/officeart/2018/2/layout/IconLabelList"/>
    <dgm:cxn modelId="{D11CAB31-7B56-4EC5-8684-28C67B00A122}" type="presParOf" srcId="{24BD683D-BB0D-498E-AB76-F5A9C97F1691}" destId="{0EF45E80-8BAD-4BA4-BF85-26A55432389E}" srcOrd="0" destOrd="0" presId="urn:microsoft.com/office/officeart/2018/2/layout/IconLabelList"/>
    <dgm:cxn modelId="{66F1B332-449E-4ACD-9A71-6EF147717371}" type="presParOf" srcId="{24BD683D-BB0D-498E-AB76-F5A9C97F1691}" destId="{A00D9ED4-DD33-45D0-ABCA-697A1D8F12A1}" srcOrd="1" destOrd="0" presId="urn:microsoft.com/office/officeart/2018/2/layout/IconLabelList"/>
    <dgm:cxn modelId="{D22CDF19-EDBF-4715-B54F-8D0CD49AB7D3}" type="presParOf" srcId="{24BD683D-BB0D-498E-AB76-F5A9C97F1691}" destId="{D4EEC74E-C706-4859-91A9-E43AB21C41BE}" srcOrd="2" destOrd="0" presId="urn:microsoft.com/office/officeart/2018/2/layout/IconLabelList"/>
    <dgm:cxn modelId="{E3E1427B-F967-476D-8FB5-DED43F000251}" type="presParOf" srcId="{869D0B05-1469-49AD-B4C6-8B640A690D87}" destId="{04BB1164-F1B4-43B3-98E4-570CD48CCD7A}" srcOrd="5" destOrd="0" presId="urn:microsoft.com/office/officeart/2018/2/layout/IconLabelList"/>
    <dgm:cxn modelId="{CE804CC8-5B40-4C1C-B61E-4822565F791C}" type="presParOf" srcId="{869D0B05-1469-49AD-B4C6-8B640A690D87}" destId="{31B6F93E-2A50-4F4D-9543-9A1598E29799}" srcOrd="6" destOrd="0" presId="urn:microsoft.com/office/officeart/2018/2/layout/IconLabelList"/>
    <dgm:cxn modelId="{9EAA076B-4A77-4842-B32D-BDE1A17773FC}" type="presParOf" srcId="{31B6F93E-2A50-4F4D-9543-9A1598E29799}" destId="{2464501B-D2F9-4B15-86C5-404429899A33}" srcOrd="0" destOrd="0" presId="urn:microsoft.com/office/officeart/2018/2/layout/IconLabelList"/>
    <dgm:cxn modelId="{AA0F0191-A7AE-40BE-BF6D-D63719B41AB8}" type="presParOf" srcId="{31B6F93E-2A50-4F4D-9543-9A1598E29799}" destId="{CBB46005-B807-485D-AE67-38A373770A19}" srcOrd="1" destOrd="0" presId="urn:microsoft.com/office/officeart/2018/2/layout/IconLabelList"/>
    <dgm:cxn modelId="{7CD49052-1636-440A-9D50-CDFDB206F592}" type="presParOf" srcId="{31B6F93E-2A50-4F4D-9543-9A1598E29799}" destId="{CC5CD1DA-1A27-41D7-B342-18B87E7B1E6E}" srcOrd="2" destOrd="0" presId="urn:microsoft.com/office/officeart/2018/2/layout/IconLabelList"/>
    <dgm:cxn modelId="{B7CA8D8D-79A9-4E0E-B5AE-C8D439597701}" type="presParOf" srcId="{869D0B05-1469-49AD-B4C6-8B640A690D87}" destId="{6A9B816B-0B26-4DF5-94DC-B4464DA9E912}" srcOrd="7" destOrd="0" presId="urn:microsoft.com/office/officeart/2018/2/layout/IconLabelList"/>
    <dgm:cxn modelId="{EF61E5AF-503C-427C-B395-F5202FCA884E}" type="presParOf" srcId="{869D0B05-1469-49AD-B4C6-8B640A690D87}" destId="{C3F29EDD-D660-425E-B82F-68DEF54671FD}" srcOrd="8" destOrd="0" presId="urn:microsoft.com/office/officeart/2018/2/layout/IconLabelList"/>
    <dgm:cxn modelId="{FC660B05-577A-4600-8F88-5ACC79F25D68}" type="presParOf" srcId="{C3F29EDD-D660-425E-B82F-68DEF54671FD}" destId="{E99F25C5-931A-4C80-AB29-640D4C67AD4F}" srcOrd="0" destOrd="0" presId="urn:microsoft.com/office/officeart/2018/2/layout/IconLabelList"/>
    <dgm:cxn modelId="{62F085D0-5F28-446E-9C77-7701EC7FB184}" type="presParOf" srcId="{C3F29EDD-D660-425E-B82F-68DEF54671FD}" destId="{C475F0C8-B69D-4E2C-B46E-9750A5B8012D}" srcOrd="1" destOrd="0" presId="urn:microsoft.com/office/officeart/2018/2/layout/IconLabelList"/>
    <dgm:cxn modelId="{E6048AC4-1063-4CF6-B61F-4606A90E35D5}" type="presParOf" srcId="{C3F29EDD-D660-425E-B82F-68DEF54671FD}" destId="{9AE4308F-BAA4-423F-972C-0B979C8FD6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AB30AB-7C2D-4042-9813-267AD3BE21C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13D200-2D2A-4891-BCF1-E9822E219831}">
      <dgm:prSet/>
      <dgm:spPr/>
      <dgm:t>
        <a:bodyPr/>
        <a:lstStyle/>
        <a:p>
          <a:r>
            <a:rPr lang="en-US" dirty="0"/>
            <a:t>Lil Nas X – „Old Town Road” – viral </a:t>
          </a:r>
          <a:r>
            <a:rPr lang="en-US" dirty="0" err="1"/>
            <a:t>na</a:t>
          </a:r>
          <a:r>
            <a:rPr lang="en-US" dirty="0"/>
            <a:t> </a:t>
          </a:r>
          <a:r>
            <a:rPr lang="en-US" dirty="0" err="1"/>
            <a:t>TikToku</a:t>
          </a:r>
          <a:r>
            <a:rPr lang="en-US" dirty="0"/>
            <a:t>.</a:t>
          </a:r>
          <a:endParaRPr lang="pl-PL" dirty="0"/>
        </a:p>
        <a:p>
          <a:r>
            <a:rPr lang="pl-PL" dirty="0"/>
            <a:t>1 062 074 870 odtworzeń</a:t>
          </a:r>
          <a:endParaRPr lang="en-US" dirty="0"/>
        </a:p>
      </dgm:t>
    </dgm:pt>
    <dgm:pt modelId="{54B5890B-3C2C-42A8-8815-B803E0BE87FE}" type="parTrans" cxnId="{261D60D7-BDAA-448F-867A-CFB8F83E4FB7}">
      <dgm:prSet/>
      <dgm:spPr/>
      <dgm:t>
        <a:bodyPr/>
        <a:lstStyle/>
        <a:p>
          <a:endParaRPr lang="en-US"/>
        </a:p>
      </dgm:t>
    </dgm:pt>
    <dgm:pt modelId="{3FAC716D-62FB-4E1C-8D62-ED0DD193E824}" type="sibTrans" cxnId="{261D60D7-BDAA-448F-867A-CFB8F83E4FB7}">
      <dgm:prSet/>
      <dgm:spPr/>
      <dgm:t>
        <a:bodyPr/>
        <a:lstStyle/>
        <a:p>
          <a:endParaRPr lang="en-US"/>
        </a:p>
      </dgm:t>
    </dgm:pt>
    <dgm:pt modelId="{9670B701-48F1-43A9-BCC8-9F1A73F127B5}">
      <dgm:prSet/>
      <dgm:spPr/>
      <dgm:t>
        <a:bodyPr/>
        <a:lstStyle/>
        <a:p>
          <a:r>
            <a:rPr lang="en-US" dirty="0"/>
            <a:t>Olivia Rodrigo – „drivers license” – storytelling </a:t>
          </a:r>
          <a:r>
            <a:rPr lang="en-US" dirty="0" err="1"/>
            <a:t>i</a:t>
          </a:r>
          <a:r>
            <a:rPr lang="en-US" dirty="0"/>
            <a:t> media </a:t>
          </a:r>
          <a:r>
            <a:rPr lang="en-US" dirty="0" err="1"/>
            <a:t>społecznościowe</a:t>
          </a:r>
          <a:r>
            <a:rPr lang="en-US" dirty="0"/>
            <a:t>.</a:t>
          </a:r>
          <a:endParaRPr lang="pl-PL" dirty="0"/>
        </a:p>
        <a:p>
          <a:r>
            <a:rPr lang="pl-PL" dirty="0"/>
            <a:t>2 447 823 920 odtworzeń</a:t>
          </a:r>
          <a:endParaRPr lang="en-US" dirty="0"/>
        </a:p>
      </dgm:t>
    </dgm:pt>
    <dgm:pt modelId="{C193D600-B8E1-445F-A8FA-A6115CCD9AB8}" type="parTrans" cxnId="{8C346364-E501-410D-932D-171E14A7AA48}">
      <dgm:prSet/>
      <dgm:spPr/>
      <dgm:t>
        <a:bodyPr/>
        <a:lstStyle/>
        <a:p>
          <a:endParaRPr lang="en-US"/>
        </a:p>
      </dgm:t>
    </dgm:pt>
    <dgm:pt modelId="{C52E48F9-3639-4A16-8C10-6FBF630B8359}" type="sibTrans" cxnId="{8C346364-E501-410D-932D-171E14A7AA48}">
      <dgm:prSet/>
      <dgm:spPr/>
      <dgm:t>
        <a:bodyPr/>
        <a:lstStyle/>
        <a:p>
          <a:endParaRPr lang="en-US"/>
        </a:p>
      </dgm:t>
    </dgm:pt>
    <dgm:pt modelId="{3058419A-0B3E-4BA1-8F34-71FA034DDFD7}">
      <dgm:prSet/>
      <dgm:spPr/>
      <dgm:t>
        <a:bodyPr/>
        <a:lstStyle/>
        <a:p>
          <a:r>
            <a:rPr lang="en-US" dirty="0"/>
            <a:t>The </a:t>
          </a:r>
          <a:r>
            <a:rPr lang="en-US" dirty="0" err="1"/>
            <a:t>Weeknd</a:t>
          </a:r>
          <a:r>
            <a:rPr lang="en-US" dirty="0"/>
            <a:t> – „Blinding Lights” – </a:t>
          </a:r>
          <a:r>
            <a:rPr lang="en-US" dirty="0" err="1"/>
            <a:t>długowieczność</a:t>
          </a:r>
          <a:r>
            <a:rPr lang="en-US" dirty="0"/>
            <a:t> </a:t>
          </a:r>
          <a:r>
            <a:rPr lang="en-US" dirty="0" err="1"/>
            <a:t>na</a:t>
          </a:r>
          <a:r>
            <a:rPr lang="en-US" dirty="0"/>
            <a:t> </a:t>
          </a:r>
          <a:r>
            <a:rPr lang="en-US" dirty="0" err="1"/>
            <a:t>listach</a:t>
          </a:r>
          <a:r>
            <a:rPr lang="en-US" dirty="0"/>
            <a:t> </a:t>
          </a:r>
          <a:r>
            <a:rPr lang="en-US" dirty="0" err="1"/>
            <a:t>przebojów</a:t>
          </a:r>
          <a:r>
            <a:rPr lang="en-US" dirty="0"/>
            <a:t>.</a:t>
          </a:r>
          <a:endParaRPr lang="pl-PL" dirty="0"/>
        </a:p>
        <a:p>
          <a:r>
            <a:rPr lang="pl-PL" dirty="0"/>
            <a:t>4 769 898 552 odtworzeń</a:t>
          </a:r>
          <a:endParaRPr lang="en-US" dirty="0"/>
        </a:p>
      </dgm:t>
    </dgm:pt>
    <dgm:pt modelId="{3E2527A4-1D97-4A97-B1FB-6A7024728855}" type="parTrans" cxnId="{0B0E168E-69AA-444E-8E39-8A6EF9E54B0E}">
      <dgm:prSet/>
      <dgm:spPr/>
      <dgm:t>
        <a:bodyPr/>
        <a:lstStyle/>
        <a:p>
          <a:endParaRPr lang="en-US"/>
        </a:p>
      </dgm:t>
    </dgm:pt>
    <dgm:pt modelId="{E0D82D73-02DC-4A8C-A5AF-199A6E241418}" type="sibTrans" cxnId="{0B0E168E-69AA-444E-8E39-8A6EF9E54B0E}">
      <dgm:prSet/>
      <dgm:spPr/>
      <dgm:t>
        <a:bodyPr/>
        <a:lstStyle/>
        <a:p>
          <a:endParaRPr lang="en-US"/>
        </a:p>
      </dgm:t>
    </dgm:pt>
    <dgm:pt modelId="{EDF5240B-D47F-4E6A-85BF-EF544814EDE7}" type="pres">
      <dgm:prSet presAssocID="{EAAB30AB-7C2D-4042-9813-267AD3BE21CE}" presName="outerComposite" presStyleCnt="0">
        <dgm:presLayoutVars>
          <dgm:chMax val="5"/>
          <dgm:dir/>
          <dgm:resizeHandles val="exact"/>
        </dgm:presLayoutVars>
      </dgm:prSet>
      <dgm:spPr/>
    </dgm:pt>
    <dgm:pt modelId="{A227C1CA-1CE5-4D11-95A5-7F6BB409C318}" type="pres">
      <dgm:prSet presAssocID="{EAAB30AB-7C2D-4042-9813-267AD3BE21CE}" presName="dummyMaxCanvas" presStyleCnt="0">
        <dgm:presLayoutVars/>
      </dgm:prSet>
      <dgm:spPr/>
    </dgm:pt>
    <dgm:pt modelId="{1370C549-50D4-4A6A-A190-30D9289737EE}" type="pres">
      <dgm:prSet presAssocID="{EAAB30AB-7C2D-4042-9813-267AD3BE21CE}" presName="ThreeNodes_1" presStyleLbl="node1" presStyleIdx="0" presStyleCnt="3">
        <dgm:presLayoutVars>
          <dgm:bulletEnabled val="1"/>
        </dgm:presLayoutVars>
      </dgm:prSet>
      <dgm:spPr/>
    </dgm:pt>
    <dgm:pt modelId="{E3400FC2-399C-4B08-9090-B76F99D2D9E4}" type="pres">
      <dgm:prSet presAssocID="{EAAB30AB-7C2D-4042-9813-267AD3BE21CE}" presName="ThreeNodes_2" presStyleLbl="node1" presStyleIdx="1" presStyleCnt="3">
        <dgm:presLayoutVars>
          <dgm:bulletEnabled val="1"/>
        </dgm:presLayoutVars>
      </dgm:prSet>
      <dgm:spPr/>
    </dgm:pt>
    <dgm:pt modelId="{6E11BC2F-BADA-45E4-BE10-7413EE0FDE88}" type="pres">
      <dgm:prSet presAssocID="{EAAB30AB-7C2D-4042-9813-267AD3BE21CE}" presName="ThreeNodes_3" presStyleLbl="node1" presStyleIdx="2" presStyleCnt="3">
        <dgm:presLayoutVars>
          <dgm:bulletEnabled val="1"/>
        </dgm:presLayoutVars>
      </dgm:prSet>
      <dgm:spPr/>
    </dgm:pt>
    <dgm:pt modelId="{0120558B-C538-42E2-BA04-3C1CD7A538CF}" type="pres">
      <dgm:prSet presAssocID="{EAAB30AB-7C2D-4042-9813-267AD3BE21CE}" presName="ThreeConn_1-2" presStyleLbl="fgAccFollowNode1" presStyleIdx="0" presStyleCnt="2">
        <dgm:presLayoutVars>
          <dgm:bulletEnabled val="1"/>
        </dgm:presLayoutVars>
      </dgm:prSet>
      <dgm:spPr/>
    </dgm:pt>
    <dgm:pt modelId="{95DC4095-0B34-4F4E-81C9-046FBBA3FE71}" type="pres">
      <dgm:prSet presAssocID="{EAAB30AB-7C2D-4042-9813-267AD3BE21CE}" presName="ThreeConn_2-3" presStyleLbl="fgAccFollowNode1" presStyleIdx="1" presStyleCnt="2">
        <dgm:presLayoutVars>
          <dgm:bulletEnabled val="1"/>
        </dgm:presLayoutVars>
      </dgm:prSet>
      <dgm:spPr/>
    </dgm:pt>
    <dgm:pt modelId="{9F272B0E-DF81-4DD2-B15C-5AAF0AA7C5EC}" type="pres">
      <dgm:prSet presAssocID="{EAAB30AB-7C2D-4042-9813-267AD3BE21CE}" presName="ThreeNodes_1_text" presStyleLbl="node1" presStyleIdx="2" presStyleCnt="3">
        <dgm:presLayoutVars>
          <dgm:bulletEnabled val="1"/>
        </dgm:presLayoutVars>
      </dgm:prSet>
      <dgm:spPr/>
    </dgm:pt>
    <dgm:pt modelId="{FEB3FAA2-C386-4FDA-88DA-8C717FD520A0}" type="pres">
      <dgm:prSet presAssocID="{EAAB30AB-7C2D-4042-9813-267AD3BE21CE}" presName="ThreeNodes_2_text" presStyleLbl="node1" presStyleIdx="2" presStyleCnt="3">
        <dgm:presLayoutVars>
          <dgm:bulletEnabled val="1"/>
        </dgm:presLayoutVars>
      </dgm:prSet>
      <dgm:spPr/>
    </dgm:pt>
    <dgm:pt modelId="{C3BF682D-C9E3-4129-836F-A5F150D8B465}" type="pres">
      <dgm:prSet presAssocID="{EAAB30AB-7C2D-4042-9813-267AD3BE21C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2664614-C3F3-46D6-A7D8-875A7E5B127E}" type="presOf" srcId="{B013D200-2D2A-4891-BCF1-E9822E219831}" destId="{1370C549-50D4-4A6A-A190-30D9289737EE}" srcOrd="0" destOrd="0" presId="urn:microsoft.com/office/officeart/2005/8/layout/vProcess5"/>
    <dgm:cxn modelId="{76CB2B21-744C-4AC3-A26D-C1F8C6B3DD93}" type="presOf" srcId="{9670B701-48F1-43A9-BCC8-9F1A73F127B5}" destId="{FEB3FAA2-C386-4FDA-88DA-8C717FD520A0}" srcOrd="1" destOrd="0" presId="urn:microsoft.com/office/officeart/2005/8/layout/vProcess5"/>
    <dgm:cxn modelId="{98188961-069A-44E0-9E14-C832D1202FEF}" type="presOf" srcId="{B013D200-2D2A-4891-BCF1-E9822E219831}" destId="{9F272B0E-DF81-4DD2-B15C-5AAF0AA7C5EC}" srcOrd="1" destOrd="0" presId="urn:microsoft.com/office/officeart/2005/8/layout/vProcess5"/>
    <dgm:cxn modelId="{8C346364-E501-410D-932D-171E14A7AA48}" srcId="{EAAB30AB-7C2D-4042-9813-267AD3BE21CE}" destId="{9670B701-48F1-43A9-BCC8-9F1A73F127B5}" srcOrd="1" destOrd="0" parTransId="{C193D600-B8E1-445F-A8FA-A6115CCD9AB8}" sibTransId="{C52E48F9-3639-4A16-8C10-6FBF630B8359}"/>
    <dgm:cxn modelId="{94EAF757-2B93-4BF4-8327-3CC94E8D49C7}" type="presOf" srcId="{3058419A-0B3E-4BA1-8F34-71FA034DDFD7}" destId="{C3BF682D-C9E3-4129-836F-A5F150D8B465}" srcOrd="1" destOrd="0" presId="urn:microsoft.com/office/officeart/2005/8/layout/vProcess5"/>
    <dgm:cxn modelId="{0B0E168E-69AA-444E-8E39-8A6EF9E54B0E}" srcId="{EAAB30AB-7C2D-4042-9813-267AD3BE21CE}" destId="{3058419A-0B3E-4BA1-8F34-71FA034DDFD7}" srcOrd="2" destOrd="0" parTransId="{3E2527A4-1D97-4A97-B1FB-6A7024728855}" sibTransId="{E0D82D73-02DC-4A8C-A5AF-199A6E241418}"/>
    <dgm:cxn modelId="{3F74BAAC-040B-4313-8B07-9FAEC6D0B506}" type="presOf" srcId="{3058419A-0B3E-4BA1-8F34-71FA034DDFD7}" destId="{6E11BC2F-BADA-45E4-BE10-7413EE0FDE88}" srcOrd="0" destOrd="0" presId="urn:microsoft.com/office/officeart/2005/8/layout/vProcess5"/>
    <dgm:cxn modelId="{8C6F0AC0-72AA-4398-84D5-A643C3C065DB}" type="presOf" srcId="{9670B701-48F1-43A9-BCC8-9F1A73F127B5}" destId="{E3400FC2-399C-4B08-9090-B76F99D2D9E4}" srcOrd="0" destOrd="0" presId="urn:microsoft.com/office/officeart/2005/8/layout/vProcess5"/>
    <dgm:cxn modelId="{C1B35FD2-27B5-4722-9137-693E58C56386}" type="presOf" srcId="{EAAB30AB-7C2D-4042-9813-267AD3BE21CE}" destId="{EDF5240B-D47F-4E6A-85BF-EF544814EDE7}" srcOrd="0" destOrd="0" presId="urn:microsoft.com/office/officeart/2005/8/layout/vProcess5"/>
    <dgm:cxn modelId="{261D60D7-BDAA-448F-867A-CFB8F83E4FB7}" srcId="{EAAB30AB-7C2D-4042-9813-267AD3BE21CE}" destId="{B013D200-2D2A-4891-BCF1-E9822E219831}" srcOrd="0" destOrd="0" parTransId="{54B5890B-3C2C-42A8-8815-B803E0BE87FE}" sibTransId="{3FAC716D-62FB-4E1C-8D62-ED0DD193E824}"/>
    <dgm:cxn modelId="{99062FDB-901A-442D-B4B5-00DEF1DBE404}" type="presOf" srcId="{C52E48F9-3639-4A16-8C10-6FBF630B8359}" destId="{95DC4095-0B34-4F4E-81C9-046FBBA3FE71}" srcOrd="0" destOrd="0" presId="urn:microsoft.com/office/officeart/2005/8/layout/vProcess5"/>
    <dgm:cxn modelId="{B7F818F1-C45E-445A-9EE9-0D8D012F5632}" type="presOf" srcId="{3FAC716D-62FB-4E1C-8D62-ED0DD193E824}" destId="{0120558B-C538-42E2-BA04-3C1CD7A538CF}" srcOrd="0" destOrd="0" presId="urn:microsoft.com/office/officeart/2005/8/layout/vProcess5"/>
    <dgm:cxn modelId="{E499AFC5-DBAD-4267-9541-5DF58940230A}" type="presParOf" srcId="{EDF5240B-D47F-4E6A-85BF-EF544814EDE7}" destId="{A227C1CA-1CE5-4D11-95A5-7F6BB409C318}" srcOrd="0" destOrd="0" presId="urn:microsoft.com/office/officeart/2005/8/layout/vProcess5"/>
    <dgm:cxn modelId="{5F9EEA72-B365-4BF3-AE73-A907079C81DB}" type="presParOf" srcId="{EDF5240B-D47F-4E6A-85BF-EF544814EDE7}" destId="{1370C549-50D4-4A6A-A190-30D9289737EE}" srcOrd="1" destOrd="0" presId="urn:microsoft.com/office/officeart/2005/8/layout/vProcess5"/>
    <dgm:cxn modelId="{ED5C0F2A-375A-4EBE-ACF7-C3C316729F4E}" type="presParOf" srcId="{EDF5240B-D47F-4E6A-85BF-EF544814EDE7}" destId="{E3400FC2-399C-4B08-9090-B76F99D2D9E4}" srcOrd="2" destOrd="0" presId="urn:microsoft.com/office/officeart/2005/8/layout/vProcess5"/>
    <dgm:cxn modelId="{F62D8692-C70F-41A8-B1FE-697D7F775A4D}" type="presParOf" srcId="{EDF5240B-D47F-4E6A-85BF-EF544814EDE7}" destId="{6E11BC2F-BADA-45E4-BE10-7413EE0FDE88}" srcOrd="3" destOrd="0" presId="urn:microsoft.com/office/officeart/2005/8/layout/vProcess5"/>
    <dgm:cxn modelId="{08DD0BA3-6489-4467-98B3-2518B1DEF7A3}" type="presParOf" srcId="{EDF5240B-D47F-4E6A-85BF-EF544814EDE7}" destId="{0120558B-C538-42E2-BA04-3C1CD7A538CF}" srcOrd="4" destOrd="0" presId="urn:microsoft.com/office/officeart/2005/8/layout/vProcess5"/>
    <dgm:cxn modelId="{C2C7D771-8700-41D7-A124-52286A3FE786}" type="presParOf" srcId="{EDF5240B-D47F-4E6A-85BF-EF544814EDE7}" destId="{95DC4095-0B34-4F4E-81C9-046FBBA3FE71}" srcOrd="5" destOrd="0" presId="urn:microsoft.com/office/officeart/2005/8/layout/vProcess5"/>
    <dgm:cxn modelId="{F840600C-6E1E-4AB5-818C-4357F87646FA}" type="presParOf" srcId="{EDF5240B-D47F-4E6A-85BF-EF544814EDE7}" destId="{9F272B0E-DF81-4DD2-B15C-5AAF0AA7C5EC}" srcOrd="6" destOrd="0" presId="urn:microsoft.com/office/officeart/2005/8/layout/vProcess5"/>
    <dgm:cxn modelId="{BDB214A2-2D48-48B8-88EC-6875A040B064}" type="presParOf" srcId="{EDF5240B-D47F-4E6A-85BF-EF544814EDE7}" destId="{FEB3FAA2-C386-4FDA-88DA-8C717FD520A0}" srcOrd="7" destOrd="0" presId="urn:microsoft.com/office/officeart/2005/8/layout/vProcess5"/>
    <dgm:cxn modelId="{5B097C6F-9CEB-4B6F-A2F6-64CE42D2AE1B}" type="presParOf" srcId="{EDF5240B-D47F-4E6A-85BF-EF544814EDE7}" destId="{C3BF682D-C9E3-4129-836F-A5F150D8B46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FC67BB-07A3-4E98-B878-CD5A7D91C1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81BD799-0661-4D50-B2DF-506702EA65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Popularność utworu zależy od kombinacji czynników.</a:t>
          </a:r>
        </a:p>
      </dgm:t>
    </dgm:pt>
    <dgm:pt modelId="{EDF33DB0-A3A2-412F-8DF8-0AE64637AB21}" type="parTrans" cxnId="{035202E5-A541-442B-A1E6-1FBCF9916DC6}">
      <dgm:prSet/>
      <dgm:spPr/>
      <dgm:t>
        <a:bodyPr/>
        <a:lstStyle/>
        <a:p>
          <a:endParaRPr lang="en-US"/>
        </a:p>
      </dgm:t>
    </dgm:pt>
    <dgm:pt modelId="{84B8BFC8-FEA1-459F-9719-3E5CCB0AF712}" type="sibTrans" cxnId="{035202E5-A541-442B-A1E6-1FBCF9916DC6}">
      <dgm:prSet/>
      <dgm:spPr/>
      <dgm:t>
        <a:bodyPr/>
        <a:lstStyle/>
        <a:p>
          <a:endParaRPr lang="en-US"/>
        </a:p>
      </dgm:t>
    </dgm:pt>
    <dgm:pt modelId="{B474B24B-1102-4639-A3CD-399331249B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Rozpoznawanie wzorców popularności pomaga twórcom i wytwórniom.</a:t>
          </a:r>
        </a:p>
      </dgm:t>
    </dgm:pt>
    <dgm:pt modelId="{CD58B153-3365-402B-9514-2C5CEA254D64}" type="parTrans" cxnId="{F6587B71-2273-431D-90E3-4C63BFBBCF77}">
      <dgm:prSet/>
      <dgm:spPr/>
      <dgm:t>
        <a:bodyPr/>
        <a:lstStyle/>
        <a:p>
          <a:endParaRPr lang="en-US"/>
        </a:p>
      </dgm:t>
    </dgm:pt>
    <dgm:pt modelId="{0AC6D364-0440-4272-A2DB-612880D0A312}" type="sibTrans" cxnId="{F6587B71-2273-431D-90E3-4C63BFBBCF77}">
      <dgm:prSet/>
      <dgm:spPr/>
      <dgm:t>
        <a:bodyPr/>
        <a:lstStyle/>
        <a:p>
          <a:endParaRPr lang="en-US"/>
        </a:p>
      </dgm:t>
    </dgm:pt>
    <dgm:pt modelId="{2772169F-6B7A-401F-A721-6E3D356AE4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Analiza danych pozwala przewidywać sukces utworów.</a:t>
          </a:r>
        </a:p>
      </dgm:t>
    </dgm:pt>
    <dgm:pt modelId="{6F937089-73ED-47A3-A512-D2A6CC6A4387}" type="parTrans" cxnId="{E282EC9C-B71B-4341-89A0-510D4393F8A5}">
      <dgm:prSet/>
      <dgm:spPr/>
      <dgm:t>
        <a:bodyPr/>
        <a:lstStyle/>
        <a:p>
          <a:endParaRPr lang="en-US"/>
        </a:p>
      </dgm:t>
    </dgm:pt>
    <dgm:pt modelId="{3BA64518-6006-47E5-A0B3-250F81873985}" type="sibTrans" cxnId="{E282EC9C-B71B-4341-89A0-510D4393F8A5}">
      <dgm:prSet/>
      <dgm:spPr/>
      <dgm:t>
        <a:bodyPr/>
        <a:lstStyle/>
        <a:p>
          <a:endParaRPr lang="en-US"/>
        </a:p>
      </dgm:t>
    </dgm:pt>
    <dgm:pt modelId="{D526D976-750F-4E99-8A08-FD871FDDDD8D}" type="pres">
      <dgm:prSet presAssocID="{21FC67BB-07A3-4E98-B878-CD5A7D91C19B}" presName="root" presStyleCnt="0">
        <dgm:presLayoutVars>
          <dgm:dir/>
          <dgm:resizeHandles val="exact"/>
        </dgm:presLayoutVars>
      </dgm:prSet>
      <dgm:spPr/>
    </dgm:pt>
    <dgm:pt modelId="{48739D1B-44C6-4D5D-982C-EE9AD6B57A29}" type="pres">
      <dgm:prSet presAssocID="{181BD799-0661-4D50-B2DF-506702EA6525}" presName="compNode" presStyleCnt="0"/>
      <dgm:spPr/>
    </dgm:pt>
    <dgm:pt modelId="{D1872940-10E8-4CEB-8E70-9C7770AC8DD1}" type="pres">
      <dgm:prSet presAssocID="{181BD799-0661-4D50-B2DF-506702EA6525}" presName="bgRect" presStyleLbl="bgShp" presStyleIdx="0" presStyleCnt="3"/>
      <dgm:spPr/>
    </dgm:pt>
    <dgm:pt modelId="{58977D1B-787D-4B76-BA44-88C83BC130DD}" type="pres">
      <dgm:prSet presAssocID="{181BD799-0661-4D50-B2DF-506702EA65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46BC7B6B-5E3B-412F-8B2B-D94A5B82AFF3}" type="pres">
      <dgm:prSet presAssocID="{181BD799-0661-4D50-B2DF-506702EA6525}" presName="spaceRect" presStyleCnt="0"/>
      <dgm:spPr/>
    </dgm:pt>
    <dgm:pt modelId="{6B6A2F14-9D0E-48BC-BC15-6FB138E2E726}" type="pres">
      <dgm:prSet presAssocID="{181BD799-0661-4D50-B2DF-506702EA6525}" presName="parTx" presStyleLbl="revTx" presStyleIdx="0" presStyleCnt="3">
        <dgm:presLayoutVars>
          <dgm:chMax val="0"/>
          <dgm:chPref val="0"/>
        </dgm:presLayoutVars>
      </dgm:prSet>
      <dgm:spPr/>
    </dgm:pt>
    <dgm:pt modelId="{C496D92B-8D2B-4790-902C-AFCB01B7EE7F}" type="pres">
      <dgm:prSet presAssocID="{84B8BFC8-FEA1-459F-9719-3E5CCB0AF712}" presName="sibTrans" presStyleCnt="0"/>
      <dgm:spPr/>
    </dgm:pt>
    <dgm:pt modelId="{D3B41502-EE17-4D37-9824-51972E541E83}" type="pres">
      <dgm:prSet presAssocID="{B474B24B-1102-4639-A3CD-399331249B29}" presName="compNode" presStyleCnt="0"/>
      <dgm:spPr/>
    </dgm:pt>
    <dgm:pt modelId="{255E0975-1A73-4921-BB8D-014A640FF372}" type="pres">
      <dgm:prSet presAssocID="{B474B24B-1102-4639-A3CD-399331249B29}" presName="bgRect" presStyleLbl="bgShp" presStyleIdx="1" presStyleCnt="3"/>
      <dgm:spPr/>
    </dgm:pt>
    <dgm:pt modelId="{1169FED2-D686-45A2-B94F-3E186706FD16}" type="pres">
      <dgm:prSet presAssocID="{B474B24B-1102-4639-A3CD-399331249B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stążka"/>
        </a:ext>
      </dgm:extLst>
    </dgm:pt>
    <dgm:pt modelId="{DA250EFB-362D-4148-B708-B3681250C2FF}" type="pres">
      <dgm:prSet presAssocID="{B474B24B-1102-4639-A3CD-399331249B29}" presName="spaceRect" presStyleCnt="0"/>
      <dgm:spPr/>
    </dgm:pt>
    <dgm:pt modelId="{2E88ED0B-B66E-4AF1-B41F-76BEE74DBEB4}" type="pres">
      <dgm:prSet presAssocID="{B474B24B-1102-4639-A3CD-399331249B29}" presName="parTx" presStyleLbl="revTx" presStyleIdx="1" presStyleCnt="3">
        <dgm:presLayoutVars>
          <dgm:chMax val="0"/>
          <dgm:chPref val="0"/>
        </dgm:presLayoutVars>
      </dgm:prSet>
      <dgm:spPr/>
    </dgm:pt>
    <dgm:pt modelId="{22A3AFF3-7154-4AC9-9A78-CD74121FED40}" type="pres">
      <dgm:prSet presAssocID="{0AC6D364-0440-4272-A2DB-612880D0A312}" presName="sibTrans" presStyleCnt="0"/>
      <dgm:spPr/>
    </dgm:pt>
    <dgm:pt modelId="{F9729A5D-B898-47A7-8E77-0A6BA0EB727A}" type="pres">
      <dgm:prSet presAssocID="{2772169F-6B7A-401F-A721-6E3D356AE488}" presName="compNode" presStyleCnt="0"/>
      <dgm:spPr/>
    </dgm:pt>
    <dgm:pt modelId="{BB70E5DE-30EA-4261-9508-198C193CDDC1}" type="pres">
      <dgm:prSet presAssocID="{2772169F-6B7A-401F-A721-6E3D356AE488}" presName="bgRect" presStyleLbl="bgShp" presStyleIdx="2" presStyleCnt="3"/>
      <dgm:spPr/>
    </dgm:pt>
    <dgm:pt modelId="{E598DE2E-908E-485B-A4E1-21BEA57D51BD}" type="pres">
      <dgm:prSet presAssocID="{2772169F-6B7A-401F-A721-6E3D356AE4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5713D6D-D988-485F-805C-AEB275FEAD90}" type="pres">
      <dgm:prSet presAssocID="{2772169F-6B7A-401F-A721-6E3D356AE488}" presName="spaceRect" presStyleCnt="0"/>
      <dgm:spPr/>
    </dgm:pt>
    <dgm:pt modelId="{91AFD2C9-0C05-46B4-9682-D4A0075D27A4}" type="pres">
      <dgm:prSet presAssocID="{2772169F-6B7A-401F-A721-6E3D356AE4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E6BB04-3491-405A-850A-109E71EE894E}" type="presOf" srcId="{181BD799-0661-4D50-B2DF-506702EA6525}" destId="{6B6A2F14-9D0E-48BC-BC15-6FB138E2E726}" srcOrd="0" destOrd="0" presId="urn:microsoft.com/office/officeart/2018/2/layout/IconVerticalSolidList"/>
    <dgm:cxn modelId="{2D9E211E-82D0-4F3E-9E41-55022DA8193E}" type="presOf" srcId="{21FC67BB-07A3-4E98-B878-CD5A7D91C19B}" destId="{D526D976-750F-4E99-8A08-FD871FDDDD8D}" srcOrd="0" destOrd="0" presId="urn:microsoft.com/office/officeart/2018/2/layout/IconVerticalSolidList"/>
    <dgm:cxn modelId="{F6587B71-2273-431D-90E3-4C63BFBBCF77}" srcId="{21FC67BB-07A3-4E98-B878-CD5A7D91C19B}" destId="{B474B24B-1102-4639-A3CD-399331249B29}" srcOrd="1" destOrd="0" parTransId="{CD58B153-3365-402B-9514-2C5CEA254D64}" sibTransId="{0AC6D364-0440-4272-A2DB-612880D0A312}"/>
    <dgm:cxn modelId="{E282EC9C-B71B-4341-89A0-510D4393F8A5}" srcId="{21FC67BB-07A3-4E98-B878-CD5A7D91C19B}" destId="{2772169F-6B7A-401F-A721-6E3D356AE488}" srcOrd="2" destOrd="0" parTransId="{6F937089-73ED-47A3-A512-D2A6CC6A4387}" sibTransId="{3BA64518-6006-47E5-A0B3-250F81873985}"/>
    <dgm:cxn modelId="{74C6529F-6237-4199-9BA9-06D8C9FDCD54}" type="presOf" srcId="{2772169F-6B7A-401F-A721-6E3D356AE488}" destId="{91AFD2C9-0C05-46B4-9682-D4A0075D27A4}" srcOrd="0" destOrd="0" presId="urn:microsoft.com/office/officeart/2018/2/layout/IconVerticalSolidList"/>
    <dgm:cxn modelId="{035202E5-A541-442B-A1E6-1FBCF9916DC6}" srcId="{21FC67BB-07A3-4E98-B878-CD5A7D91C19B}" destId="{181BD799-0661-4D50-B2DF-506702EA6525}" srcOrd="0" destOrd="0" parTransId="{EDF33DB0-A3A2-412F-8DF8-0AE64637AB21}" sibTransId="{84B8BFC8-FEA1-459F-9719-3E5CCB0AF712}"/>
    <dgm:cxn modelId="{493FA6F0-9F2A-4A67-9FCB-11B1AEBAF3EF}" type="presOf" srcId="{B474B24B-1102-4639-A3CD-399331249B29}" destId="{2E88ED0B-B66E-4AF1-B41F-76BEE74DBEB4}" srcOrd="0" destOrd="0" presId="urn:microsoft.com/office/officeart/2018/2/layout/IconVerticalSolidList"/>
    <dgm:cxn modelId="{38F2F64C-109B-4972-BB02-70A016963589}" type="presParOf" srcId="{D526D976-750F-4E99-8A08-FD871FDDDD8D}" destId="{48739D1B-44C6-4D5D-982C-EE9AD6B57A29}" srcOrd="0" destOrd="0" presId="urn:microsoft.com/office/officeart/2018/2/layout/IconVerticalSolidList"/>
    <dgm:cxn modelId="{A68D0F3B-9D57-46A4-9F0D-7F165F08685F}" type="presParOf" srcId="{48739D1B-44C6-4D5D-982C-EE9AD6B57A29}" destId="{D1872940-10E8-4CEB-8E70-9C7770AC8DD1}" srcOrd="0" destOrd="0" presId="urn:microsoft.com/office/officeart/2018/2/layout/IconVerticalSolidList"/>
    <dgm:cxn modelId="{FD1D2904-8A75-42B4-B634-EC53F0D2775B}" type="presParOf" srcId="{48739D1B-44C6-4D5D-982C-EE9AD6B57A29}" destId="{58977D1B-787D-4B76-BA44-88C83BC130DD}" srcOrd="1" destOrd="0" presId="urn:microsoft.com/office/officeart/2018/2/layout/IconVerticalSolidList"/>
    <dgm:cxn modelId="{E8401C60-1605-4E06-AD55-9F93709D90EC}" type="presParOf" srcId="{48739D1B-44C6-4D5D-982C-EE9AD6B57A29}" destId="{46BC7B6B-5E3B-412F-8B2B-D94A5B82AFF3}" srcOrd="2" destOrd="0" presId="urn:microsoft.com/office/officeart/2018/2/layout/IconVerticalSolidList"/>
    <dgm:cxn modelId="{26992FF5-93A7-4BB7-A966-56FF26790167}" type="presParOf" srcId="{48739D1B-44C6-4D5D-982C-EE9AD6B57A29}" destId="{6B6A2F14-9D0E-48BC-BC15-6FB138E2E726}" srcOrd="3" destOrd="0" presId="urn:microsoft.com/office/officeart/2018/2/layout/IconVerticalSolidList"/>
    <dgm:cxn modelId="{8DE329A1-1504-4D6B-A4AF-EF5B7776D33E}" type="presParOf" srcId="{D526D976-750F-4E99-8A08-FD871FDDDD8D}" destId="{C496D92B-8D2B-4790-902C-AFCB01B7EE7F}" srcOrd="1" destOrd="0" presId="urn:microsoft.com/office/officeart/2018/2/layout/IconVerticalSolidList"/>
    <dgm:cxn modelId="{0E5F33DB-8589-4513-A561-A3A01D050445}" type="presParOf" srcId="{D526D976-750F-4E99-8A08-FD871FDDDD8D}" destId="{D3B41502-EE17-4D37-9824-51972E541E83}" srcOrd="2" destOrd="0" presId="urn:microsoft.com/office/officeart/2018/2/layout/IconVerticalSolidList"/>
    <dgm:cxn modelId="{51262434-AE0A-4333-82F8-9234D821C3DC}" type="presParOf" srcId="{D3B41502-EE17-4D37-9824-51972E541E83}" destId="{255E0975-1A73-4921-BB8D-014A640FF372}" srcOrd="0" destOrd="0" presId="urn:microsoft.com/office/officeart/2018/2/layout/IconVerticalSolidList"/>
    <dgm:cxn modelId="{C9115346-758F-4AA1-95B0-11A106F519B0}" type="presParOf" srcId="{D3B41502-EE17-4D37-9824-51972E541E83}" destId="{1169FED2-D686-45A2-B94F-3E186706FD16}" srcOrd="1" destOrd="0" presId="urn:microsoft.com/office/officeart/2018/2/layout/IconVerticalSolidList"/>
    <dgm:cxn modelId="{DE8BEC63-AD09-4358-B0DA-7B686FCB4440}" type="presParOf" srcId="{D3B41502-EE17-4D37-9824-51972E541E83}" destId="{DA250EFB-362D-4148-B708-B3681250C2FF}" srcOrd="2" destOrd="0" presId="urn:microsoft.com/office/officeart/2018/2/layout/IconVerticalSolidList"/>
    <dgm:cxn modelId="{FE98E38B-713B-41F5-AABC-C8E22AB736B2}" type="presParOf" srcId="{D3B41502-EE17-4D37-9824-51972E541E83}" destId="{2E88ED0B-B66E-4AF1-B41F-76BEE74DBEB4}" srcOrd="3" destOrd="0" presId="urn:microsoft.com/office/officeart/2018/2/layout/IconVerticalSolidList"/>
    <dgm:cxn modelId="{77B58B1F-0F32-489A-BC5B-322F6CE36B7F}" type="presParOf" srcId="{D526D976-750F-4E99-8A08-FD871FDDDD8D}" destId="{22A3AFF3-7154-4AC9-9A78-CD74121FED40}" srcOrd="3" destOrd="0" presId="urn:microsoft.com/office/officeart/2018/2/layout/IconVerticalSolidList"/>
    <dgm:cxn modelId="{92E61B32-4010-487C-A576-7ED5B9B74346}" type="presParOf" srcId="{D526D976-750F-4E99-8A08-FD871FDDDD8D}" destId="{F9729A5D-B898-47A7-8E77-0A6BA0EB727A}" srcOrd="4" destOrd="0" presId="urn:microsoft.com/office/officeart/2018/2/layout/IconVerticalSolidList"/>
    <dgm:cxn modelId="{044F0F43-8D5F-4D8E-BFCF-C7C514F16E73}" type="presParOf" srcId="{F9729A5D-B898-47A7-8E77-0A6BA0EB727A}" destId="{BB70E5DE-30EA-4261-9508-198C193CDDC1}" srcOrd="0" destOrd="0" presId="urn:microsoft.com/office/officeart/2018/2/layout/IconVerticalSolidList"/>
    <dgm:cxn modelId="{AD6F411A-1F93-4DA5-A893-5B0BDFDD9DC7}" type="presParOf" srcId="{F9729A5D-B898-47A7-8E77-0A6BA0EB727A}" destId="{E598DE2E-908E-485B-A4E1-21BEA57D51BD}" srcOrd="1" destOrd="0" presId="urn:microsoft.com/office/officeart/2018/2/layout/IconVerticalSolidList"/>
    <dgm:cxn modelId="{2FAD0515-CCCE-4717-AA3E-B90D5FD8F511}" type="presParOf" srcId="{F9729A5D-B898-47A7-8E77-0A6BA0EB727A}" destId="{F5713D6D-D988-485F-805C-AEB275FEAD90}" srcOrd="2" destOrd="0" presId="urn:microsoft.com/office/officeart/2018/2/layout/IconVerticalSolidList"/>
    <dgm:cxn modelId="{47189092-DDE0-4515-BFDF-AAC7EDD5E74C}" type="presParOf" srcId="{F9729A5D-B898-47A7-8E77-0A6BA0EB727A}" destId="{91AFD2C9-0C05-46B4-9682-D4A0075D27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CE542-B052-4A4D-9DBD-2305C8717E6A}">
      <dsp:nvSpPr>
        <dsp:cNvPr id="0" name=""/>
        <dsp:cNvSpPr/>
      </dsp:nvSpPr>
      <dsp:spPr>
        <a:xfrm>
          <a:off x="0" y="491"/>
          <a:ext cx="7290197" cy="114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1359A-718C-4848-995D-682ED3D194D7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DAAD6-1132-4AA7-A204-D210A309E1F7}">
      <dsp:nvSpPr>
        <dsp:cNvPr id="0" name=""/>
        <dsp:cNvSpPr/>
      </dsp:nvSpPr>
      <dsp:spPr>
        <a:xfrm>
          <a:off x="1327175" y="491"/>
          <a:ext cx="5963021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Spotify to jedna z największych platform streamingowych na świecie.</a:t>
          </a:r>
        </a:p>
      </dsp:txBody>
      <dsp:txXfrm>
        <a:off x="1327175" y="491"/>
        <a:ext cx="5963021" cy="1149069"/>
      </dsp:txXfrm>
    </dsp:sp>
    <dsp:sp modelId="{F0B89B9B-DA63-4BB4-866C-C84BD4F702B0}">
      <dsp:nvSpPr>
        <dsp:cNvPr id="0" name=""/>
        <dsp:cNvSpPr/>
      </dsp:nvSpPr>
      <dsp:spPr>
        <a:xfrm>
          <a:off x="0" y="1436827"/>
          <a:ext cx="7290197" cy="114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DA162-60C4-4AEE-A580-84585C7A63E0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B955A-AB4D-4C35-B7DE-8925E19EA44D}">
      <dsp:nvSpPr>
        <dsp:cNvPr id="0" name=""/>
        <dsp:cNvSpPr/>
      </dsp:nvSpPr>
      <dsp:spPr>
        <a:xfrm>
          <a:off x="1327175" y="1436827"/>
          <a:ext cx="5963021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Analiza popularności utworów pozwala na optymalizację algorytmów rekomendacyjnych.</a:t>
          </a:r>
        </a:p>
      </dsp:txBody>
      <dsp:txXfrm>
        <a:off x="1327175" y="1436827"/>
        <a:ext cx="5963021" cy="1149069"/>
      </dsp:txXfrm>
    </dsp:sp>
    <dsp:sp modelId="{F58D0DC1-4EE9-4AF8-A44C-4DA4984BA90A}">
      <dsp:nvSpPr>
        <dsp:cNvPr id="0" name=""/>
        <dsp:cNvSpPr/>
      </dsp:nvSpPr>
      <dsp:spPr>
        <a:xfrm>
          <a:off x="0" y="2873164"/>
          <a:ext cx="7290197" cy="114906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5ABD3-E5B2-4190-804D-E9C1CC5FB3F9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C83EA-EFFC-4B47-9928-B7D0C5F85898}">
      <dsp:nvSpPr>
        <dsp:cNvPr id="0" name=""/>
        <dsp:cNvSpPr/>
      </dsp:nvSpPr>
      <dsp:spPr>
        <a:xfrm>
          <a:off x="1327175" y="2873164"/>
          <a:ext cx="5963021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Omówimy czynniki wpływające na popularność piosenek i techniki analizy danych.</a:t>
          </a:r>
        </a:p>
      </dsp:txBody>
      <dsp:txXfrm>
        <a:off x="1327175" y="2873164"/>
        <a:ext cx="5963021" cy="1149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5B103-54CC-49DB-81A9-62CA4224395F}">
      <dsp:nvSpPr>
        <dsp:cNvPr id="0" name=""/>
        <dsp:cNvSpPr/>
      </dsp:nvSpPr>
      <dsp:spPr>
        <a:xfrm>
          <a:off x="0" y="2160"/>
          <a:ext cx="7290055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Liczba odtworzeń</a:t>
          </a:r>
        </a:p>
      </dsp:txBody>
      <dsp:txXfrm>
        <a:off x="35640" y="37800"/>
        <a:ext cx="7218775" cy="658799"/>
      </dsp:txXfrm>
    </dsp:sp>
    <dsp:sp modelId="{D98ADBFE-B35C-4774-A946-2A40E492F942}">
      <dsp:nvSpPr>
        <dsp:cNvPr id="0" name=""/>
        <dsp:cNvSpPr/>
      </dsp:nvSpPr>
      <dsp:spPr>
        <a:xfrm>
          <a:off x="0" y="824399"/>
          <a:ext cx="7290055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Liczba zapisanych utworów do playlist</a:t>
          </a:r>
        </a:p>
      </dsp:txBody>
      <dsp:txXfrm>
        <a:off x="35640" y="860039"/>
        <a:ext cx="7218775" cy="658799"/>
      </dsp:txXfrm>
    </dsp:sp>
    <dsp:sp modelId="{0978BBE4-9A0A-4EBC-B265-AD771A2B029C}">
      <dsp:nvSpPr>
        <dsp:cNvPr id="0" name=""/>
        <dsp:cNvSpPr/>
      </dsp:nvSpPr>
      <dsp:spPr>
        <a:xfrm>
          <a:off x="0" y="1646639"/>
          <a:ext cx="7290055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Współczynnik powrotów (repeat rate)</a:t>
          </a:r>
        </a:p>
      </dsp:txBody>
      <dsp:txXfrm>
        <a:off x="35640" y="1682279"/>
        <a:ext cx="7218775" cy="658799"/>
      </dsp:txXfrm>
    </dsp:sp>
    <dsp:sp modelId="{B6130A95-B4BA-43E3-82D6-253A23190D8B}">
      <dsp:nvSpPr>
        <dsp:cNvPr id="0" name=""/>
        <dsp:cNvSpPr/>
      </dsp:nvSpPr>
      <dsp:spPr>
        <a:xfrm>
          <a:off x="0" y="2468880"/>
          <a:ext cx="7290055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Pozycja na playlistach</a:t>
          </a:r>
        </a:p>
      </dsp:txBody>
      <dsp:txXfrm>
        <a:off x="35640" y="2504520"/>
        <a:ext cx="7218775" cy="658799"/>
      </dsp:txXfrm>
    </dsp:sp>
    <dsp:sp modelId="{424E7679-94FC-4D50-8574-25D004842F70}">
      <dsp:nvSpPr>
        <dsp:cNvPr id="0" name=""/>
        <dsp:cNvSpPr/>
      </dsp:nvSpPr>
      <dsp:spPr>
        <a:xfrm>
          <a:off x="0" y="3291120"/>
          <a:ext cx="7290055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Interakcje w mediach społecznościowych</a:t>
          </a:r>
        </a:p>
      </dsp:txBody>
      <dsp:txXfrm>
        <a:off x="35640" y="3326760"/>
        <a:ext cx="7218775" cy="658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94728-EB7F-41FD-958B-A8819D8637D5}">
      <dsp:nvSpPr>
        <dsp:cNvPr id="0" name=""/>
        <dsp:cNvSpPr/>
      </dsp:nvSpPr>
      <dsp:spPr>
        <a:xfrm>
          <a:off x="0" y="60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F6164-AB0D-4AB9-8600-6B6D6AA06D7A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FAE0A-5318-4A6F-870B-662DA197012D}">
      <dsp:nvSpPr>
        <dsp:cNvPr id="0" name=""/>
        <dsp:cNvSpPr/>
      </dsp:nvSpPr>
      <dsp:spPr>
        <a:xfrm>
          <a:off x="1623616" y="60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+mj-lt"/>
            </a:rPr>
            <a:t>Collaborative</a:t>
          </a:r>
          <a:r>
            <a:rPr lang="en-US" sz="2500" kern="1200"/>
            <a:t> Filtering – rekomendacje na podstawie gustów innych użytkowników.</a:t>
          </a:r>
        </a:p>
      </dsp:txBody>
      <dsp:txXfrm>
        <a:off x="1623616" y="600"/>
        <a:ext cx="4018358" cy="1405728"/>
      </dsp:txXfrm>
    </dsp:sp>
    <dsp:sp modelId="{8A91E2AA-4C86-411A-9725-48F1C758EB03}">
      <dsp:nvSpPr>
        <dsp:cNvPr id="0" name=""/>
        <dsp:cNvSpPr/>
      </dsp:nvSpPr>
      <dsp:spPr>
        <a:xfrm>
          <a:off x="0" y="175776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A0F77-59DB-4BF7-BF05-CD1E7BF973AA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97858-2BE8-4D23-96C1-E936CA9A6D4A}">
      <dsp:nvSpPr>
        <dsp:cNvPr id="0" name=""/>
        <dsp:cNvSpPr/>
      </dsp:nvSpPr>
      <dsp:spPr>
        <a:xfrm>
          <a:off x="1623616" y="175776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Content-Based Filtering – analiza cech audio.</a:t>
          </a:r>
        </a:p>
      </dsp:txBody>
      <dsp:txXfrm>
        <a:off x="1623616" y="1757760"/>
        <a:ext cx="4018358" cy="1405728"/>
      </dsp:txXfrm>
    </dsp:sp>
    <dsp:sp modelId="{B298B00F-1495-4135-95E0-6255D76B0A17}">
      <dsp:nvSpPr>
        <dsp:cNvPr id="0" name=""/>
        <dsp:cNvSpPr/>
      </dsp:nvSpPr>
      <dsp:spPr>
        <a:xfrm>
          <a:off x="0" y="3514921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C8375-80B3-40CD-A774-A6E4E523EFC0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35187-9E4F-46B8-A652-10BAA16C08DD}">
      <dsp:nvSpPr>
        <dsp:cNvPr id="0" name=""/>
        <dsp:cNvSpPr/>
      </dsp:nvSpPr>
      <dsp:spPr>
        <a:xfrm>
          <a:off x="1623616" y="3514921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Deep Learning i AI – analiza trendów i preferencji użytkowników.</a:t>
          </a:r>
        </a:p>
      </dsp:txBody>
      <dsp:txXfrm>
        <a:off x="1623616" y="3514921"/>
        <a:ext cx="4018358" cy="14057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44384-3EF8-439F-8D8C-A7451D74C280}">
      <dsp:nvSpPr>
        <dsp:cNvPr id="0" name=""/>
        <dsp:cNvSpPr/>
      </dsp:nvSpPr>
      <dsp:spPr>
        <a:xfrm>
          <a:off x="813300" y="77750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A1FA1-4F63-402E-9332-08DC7567726B}">
      <dsp:nvSpPr>
        <dsp:cNvPr id="0" name=""/>
        <dsp:cNvSpPr/>
      </dsp:nvSpPr>
      <dsp:spPr>
        <a:xfrm>
          <a:off x="318300" y="18576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Cecha dźwiękowa utworu: tempo, rytm, nastrojowość.</a:t>
          </a:r>
        </a:p>
      </dsp:txBody>
      <dsp:txXfrm>
        <a:off x="318300" y="1857622"/>
        <a:ext cx="1800000" cy="720000"/>
      </dsp:txXfrm>
    </dsp:sp>
    <dsp:sp modelId="{11BDD5E4-B4E1-49BE-9B6B-2F78951F1F2D}">
      <dsp:nvSpPr>
        <dsp:cNvPr id="0" name=""/>
        <dsp:cNvSpPr/>
      </dsp:nvSpPr>
      <dsp:spPr>
        <a:xfrm>
          <a:off x="2928300" y="77750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1B338-BD24-4735-B7F4-9A5C938EED26}">
      <dsp:nvSpPr>
        <dsp:cNvPr id="0" name=""/>
        <dsp:cNvSpPr/>
      </dsp:nvSpPr>
      <dsp:spPr>
        <a:xfrm>
          <a:off x="2433300" y="18576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Czas publikacji: piątki i weekendy przyciągają więcej słuchaczy.</a:t>
          </a:r>
        </a:p>
      </dsp:txBody>
      <dsp:txXfrm>
        <a:off x="2433300" y="1857622"/>
        <a:ext cx="1800000" cy="720000"/>
      </dsp:txXfrm>
    </dsp:sp>
    <dsp:sp modelId="{0EF45E80-8BAD-4BA4-BF85-26A55432389E}">
      <dsp:nvSpPr>
        <dsp:cNvPr id="0" name=""/>
        <dsp:cNvSpPr/>
      </dsp:nvSpPr>
      <dsp:spPr>
        <a:xfrm>
          <a:off x="5043300" y="77750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EC74E-C706-4859-91A9-E43AB21C41BE}">
      <dsp:nvSpPr>
        <dsp:cNvPr id="0" name=""/>
        <dsp:cNvSpPr/>
      </dsp:nvSpPr>
      <dsp:spPr>
        <a:xfrm>
          <a:off x="4548300" y="18576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Wsparcie playlist kuratorskich: np. „Top Hits”.</a:t>
          </a:r>
        </a:p>
      </dsp:txBody>
      <dsp:txXfrm>
        <a:off x="4548300" y="1857622"/>
        <a:ext cx="1800000" cy="720000"/>
      </dsp:txXfrm>
    </dsp:sp>
    <dsp:sp modelId="{2464501B-D2F9-4B15-86C5-404429899A33}">
      <dsp:nvSpPr>
        <dsp:cNvPr id="0" name=""/>
        <dsp:cNvSpPr/>
      </dsp:nvSpPr>
      <dsp:spPr>
        <a:xfrm>
          <a:off x="7158300" y="77750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CD1DA-1A27-41D7-B342-18B87E7B1E6E}">
      <dsp:nvSpPr>
        <dsp:cNvPr id="0" name=""/>
        <dsp:cNvSpPr/>
      </dsp:nvSpPr>
      <dsp:spPr>
        <a:xfrm>
          <a:off x="6663300" y="18576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Współpraca z influencerami i trendy viralowe.</a:t>
          </a:r>
        </a:p>
      </dsp:txBody>
      <dsp:txXfrm>
        <a:off x="6663300" y="1857622"/>
        <a:ext cx="1800000" cy="720000"/>
      </dsp:txXfrm>
    </dsp:sp>
    <dsp:sp modelId="{E99F25C5-931A-4C80-AB29-640D4C67AD4F}">
      <dsp:nvSpPr>
        <dsp:cNvPr id="0" name=""/>
        <dsp:cNvSpPr/>
      </dsp:nvSpPr>
      <dsp:spPr>
        <a:xfrm>
          <a:off x="9273300" y="77750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4308F-BAA4-423F-972C-0B979C8FD601}">
      <dsp:nvSpPr>
        <dsp:cNvPr id="0" name=""/>
        <dsp:cNvSpPr/>
      </dsp:nvSpPr>
      <dsp:spPr>
        <a:xfrm>
          <a:off x="8778300" y="18576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Marketing i PR.</a:t>
          </a:r>
        </a:p>
      </dsp:txBody>
      <dsp:txXfrm>
        <a:off x="8778300" y="1857622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0C549-50D4-4A6A-A190-30D9289737EE}">
      <dsp:nvSpPr>
        <dsp:cNvPr id="0" name=""/>
        <dsp:cNvSpPr/>
      </dsp:nvSpPr>
      <dsp:spPr>
        <a:xfrm>
          <a:off x="0" y="0"/>
          <a:ext cx="8262222" cy="12068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Lil Nas X – „Old Town Road” – viral </a:t>
          </a:r>
          <a:r>
            <a:rPr lang="en-US" sz="2200" kern="1200" dirty="0" err="1"/>
            <a:t>na</a:t>
          </a:r>
          <a:r>
            <a:rPr lang="en-US" sz="2200" kern="1200" dirty="0"/>
            <a:t> </a:t>
          </a:r>
          <a:r>
            <a:rPr lang="en-US" sz="2200" kern="1200" dirty="0" err="1"/>
            <a:t>TikToku</a:t>
          </a:r>
          <a:r>
            <a:rPr lang="en-US" sz="2200" kern="1200" dirty="0"/>
            <a:t>.</a:t>
          </a:r>
          <a:endParaRPr lang="pl-PL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1 062 074 870 odtworzeń</a:t>
          </a:r>
          <a:endParaRPr lang="en-US" sz="2200" kern="1200" dirty="0"/>
        </a:p>
      </dsp:txBody>
      <dsp:txXfrm>
        <a:off x="35346" y="35346"/>
        <a:ext cx="6959973" cy="1136125"/>
      </dsp:txXfrm>
    </dsp:sp>
    <dsp:sp modelId="{E3400FC2-399C-4B08-9090-B76F99D2D9E4}">
      <dsp:nvSpPr>
        <dsp:cNvPr id="0" name=""/>
        <dsp:cNvSpPr/>
      </dsp:nvSpPr>
      <dsp:spPr>
        <a:xfrm>
          <a:off x="729019" y="1407953"/>
          <a:ext cx="8262222" cy="12068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Olivia Rodrigo – „drivers license” – storytelling </a:t>
          </a:r>
          <a:r>
            <a:rPr lang="en-US" sz="2200" kern="1200" dirty="0" err="1"/>
            <a:t>i</a:t>
          </a:r>
          <a:r>
            <a:rPr lang="en-US" sz="2200" kern="1200" dirty="0"/>
            <a:t> media </a:t>
          </a:r>
          <a:r>
            <a:rPr lang="en-US" sz="2200" kern="1200" dirty="0" err="1"/>
            <a:t>społecznościowe</a:t>
          </a:r>
          <a:r>
            <a:rPr lang="en-US" sz="2200" kern="1200" dirty="0"/>
            <a:t>.</a:t>
          </a:r>
          <a:endParaRPr lang="pl-PL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2 447 823 920 odtworzeń</a:t>
          </a:r>
          <a:endParaRPr lang="en-US" sz="2200" kern="1200" dirty="0"/>
        </a:p>
      </dsp:txBody>
      <dsp:txXfrm>
        <a:off x="764365" y="1443299"/>
        <a:ext cx="6678079" cy="1136125"/>
      </dsp:txXfrm>
    </dsp:sp>
    <dsp:sp modelId="{6E11BC2F-BADA-45E4-BE10-7413EE0FDE88}">
      <dsp:nvSpPr>
        <dsp:cNvPr id="0" name=""/>
        <dsp:cNvSpPr/>
      </dsp:nvSpPr>
      <dsp:spPr>
        <a:xfrm>
          <a:off x="1458039" y="2815907"/>
          <a:ext cx="8262222" cy="12068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</a:t>
          </a:r>
          <a:r>
            <a:rPr lang="en-US" sz="2200" kern="1200" dirty="0" err="1"/>
            <a:t>Weeknd</a:t>
          </a:r>
          <a:r>
            <a:rPr lang="en-US" sz="2200" kern="1200" dirty="0"/>
            <a:t> – „Blinding Lights” – </a:t>
          </a:r>
          <a:r>
            <a:rPr lang="en-US" sz="2200" kern="1200" dirty="0" err="1"/>
            <a:t>długowieczność</a:t>
          </a:r>
          <a:r>
            <a:rPr lang="en-US" sz="2200" kern="1200" dirty="0"/>
            <a:t> </a:t>
          </a:r>
          <a:r>
            <a:rPr lang="en-US" sz="2200" kern="1200" dirty="0" err="1"/>
            <a:t>na</a:t>
          </a:r>
          <a:r>
            <a:rPr lang="en-US" sz="2200" kern="1200" dirty="0"/>
            <a:t> </a:t>
          </a:r>
          <a:r>
            <a:rPr lang="en-US" sz="2200" kern="1200" dirty="0" err="1"/>
            <a:t>listach</a:t>
          </a:r>
          <a:r>
            <a:rPr lang="en-US" sz="2200" kern="1200" dirty="0"/>
            <a:t> </a:t>
          </a:r>
          <a:r>
            <a:rPr lang="en-US" sz="2200" kern="1200" dirty="0" err="1"/>
            <a:t>przebojów</a:t>
          </a:r>
          <a:r>
            <a:rPr lang="en-US" sz="2200" kern="1200" dirty="0"/>
            <a:t>.</a:t>
          </a:r>
          <a:endParaRPr lang="pl-PL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4 769 898 552 odtworzeń</a:t>
          </a:r>
          <a:endParaRPr lang="en-US" sz="2200" kern="1200" dirty="0"/>
        </a:p>
      </dsp:txBody>
      <dsp:txXfrm>
        <a:off x="1493385" y="2851253"/>
        <a:ext cx="6678079" cy="1136125"/>
      </dsp:txXfrm>
    </dsp:sp>
    <dsp:sp modelId="{0120558B-C538-42E2-BA04-3C1CD7A538CF}">
      <dsp:nvSpPr>
        <dsp:cNvPr id="0" name=""/>
        <dsp:cNvSpPr/>
      </dsp:nvSpPr>
      <dsp:spPr>
        <a:xfrm>
          <a:off x="7477791" y="915169"/>
          <a:ext cx="784431" cy="784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54288" y="915169"/>
        <a:ext cx="431437" cy="590284"/>
      </dsp:txXfrm>
    </dsp:sp>
    <dsp:sp modelId="{95DC4095-0B34-4F4E-81C9-046FBBA3FE71}">
      <dsp:nvSpPr>
        <dsp:cNvPr id="0" name=""/>
        <dsp:cNvSpPr/>
      </dsp:nvSpPr>
      <dsp:spPr>
        <a:xfrm>
          <a:off x="8206810" y="2315078"/>
          <a:ext cx="784431" cy="784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83307" y="2315078"/>
        <a:ext cx="431437" cy="5902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72940-10E8-4CEB-8E70-9C7770AC8DD1}">
      <dsp:nvSpPr>
        <dsp:cNvPr id="0" name=""/>
        <dsp:cNvSpPr/>
      </dsp:nvSpPr>
      <dsp:spPr>
        <a:xfrm>
          <a:off x="0" y="441"/>
          <a:ext cx="9720262" cy="10329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77D1B-787D-4B76-BA44-88C83BC130DD}">
      <dsp:nvSpPr>
        <dsp:cNvPr id="0" name=""/>
        <dsp:cNvSpPr/>
      </dsp:nvSpPr>
      <dsp:spPr>
        <a:xfrm>
          <a:off x="312474" y="232860"/>
          <a:ext cx="568135" cy="5681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A2F14-9D0E-48BC-BC15-6FB138E2E726}">
      <dsp:nvSpPr>
        <dsp:cNvPr id="0" name=""/>
        <dsp:cNvSpPr/>
      </dsp:nvSpPr>
      <dsp:spPr>
        <a:xfrm>
          <a:off x="1193085" y="441"/>
          <a:ext cx="8527176" cy="103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23" tIns="109323" rIns="109323" bIns="1093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Popularność utworu zależy od kombinacji czynników.</a:t>
          </a:r>
        </a:p>
      </dsp:txBody>
      <dsp:txXfrm>
        <a:off x="1193085" y="441"/>
        <a:ext cx="8527176" cy="1032974"/>
      </dsp:txXfrm>
    </dsp:sp>
    <dsp:sp modelId="{255E0975-1A73-4921-BB8D-014A640FF372}">
      <dsp:nvSpPr>
        <dsp:cNvPr id="0" name=""/>
        <dsp:cNvSpPr/>
      </dsp:nvSpPr>
      <dsp:spPr>
        <a:xfrm>
          <a:off x="0" y="1291658"/>
          <a:ext cx="9720262" cy="10329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9FED2-D686-45A2-B94F-3E186706FD16}">
      <dsp:nvSpPr>
        <dsp:cNvPr id="0" name=""/>
        <dsp:cNvSpPr/>
      </dsp:nvSpPr>
      <dsp:spPr>
        <a:xfrm>
          <a:off x="312474" y="1524078"/>
          <a:ext cx="568135" cy="5681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8ED0B-B66E-4AF1-B41F-76BEE74DBEB4}">
      <dsp:nvSpPr>
        <dsp:cNvPr id="0" name=""/>
        <dsp:cNvSpPr/>
      </dsp:nvSpPr>
      <dsp:spPr>
        <a:xfrm>
          <a:off x="1193085" y="1291658"/>
          <a:ext cx="8527176" cy="103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23" tIns="109323" rIns="109323" bIns="1093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Rozpoznawanie wzorców popularności pomaga twórcom i wytwórniom.</a:t>
          </a:r>
        </a:p>
      </dsp:txBody>
      <dsp:txXfrm>
        <a:off x="1193085" y="1291658"/>
        <a:ext cx="8527176" cy="1032974"/>
      </dsp:txXfrm>
    </dsp:sp>
    <dsp:sp modelId="{BB70E5DE-30EA-4261-9508-198C193CDDC1}">
      <dsp:nvSpPr>
        <dsp:cNvPr id="0" name=""/>
        <dsp:cNvSpPr/>
      </dsp:nvSpPr>
      <dsp:spPr>
        <a:xfrm>
          <a:off x="0" y="2582876"/>
          <a:ext cx="9720262" cy="10329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8DE2E-908E-485B-A4E1-21BEA57D51BD}">
      <dsp:nvSpPr>
        <dsp:cNvPr id="0" name=""/>
        <dsp:cNvSpPr/>
      </dsp:nvSpPr>
      <dsp:spPr>
        <a:xfrm>
          <a:off x="312474" y="2815295"/>
          <a:ext cx="568135" cy="5681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FD2C9-0C05-46B4-9682-D4A0075D27A4}">
      <dsp:nvSpPr>
        <dsp:cNvPr id="0" name=""/>
        <dsp:cNvSpPr/>
      </dsp:nvSpPr>
      <dsp:spPr>
        <a:xfrm>
          <a:off x="1193085" y="2582876"/>
          <a:ext cx="8527176" cy="103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23" tIns="109323" rIns="109323" bIns="1093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Analiza danych pozwala przewidywać sukces utworów.</a:t>
          </a:r>
        </a:p>
      </dsp:txBody>
      <dsp:txXfrm>
        <a:off x="1193085" y="2582876"/>
        <a:ext cx="8527176" cy="1032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1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0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53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1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33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9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9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6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24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55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2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Rozpoznawanie wzorców popularności utworów</a:t>
            </a:r>
          </a:p>
          <a:p>
            <a:r>
              <a:t> i czynniki wpływu – Spotify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D7800C-4519-E90E-869C-87EB29818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651" y="4784631"/>
            <a:ext cx="1814052" cy="181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096" y="585216"/>
            <a:ext cx="7290054" cy="1499616"/>
          </a:xfrm>
        </p:spPr>
        <p:txBody>
          <a:bodyPr>
            <a:normAutofit/>
          </a:bodyPr>
          <a:lstStyle/>
          <a:p>
            <a:r>
              <a:rPr lang="pl-PL"/>
              <a:t>Wprowadzenie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995F6CA-9E06-5EAE-678A-5CCF892CD0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170300"/>
              </p:ext>
            </p:extLst>
          </p:nvPr>
        </p:nvGraphicFramePr>
        <p:xfrm>
          <a:off x="2291954" y="2286001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Metryki popularności na Spotify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2BF648-3B93-2D97-6FF5-78BE78D40A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92097" y="2286000"/>
          <a:ext cx="7290055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pl-PL" sz="4300" dirty="0">
                <a:solidFill>
                  <a:srgbClr val="FFFFFF"/>
                </a:solidFill>
              </a:rPr>
              <a:t>Algorytmy rekomendacyjne </a:t>
            </a:r>
            <a:r>
              <a:rPr lang="pl-PL" sz="4300" dirty="0" err="1">
                <a:solidFill>
                  <a:srgbClr val="FFFFFF"/>
                </a:solidFill>
              </a:rPr>
              <a:t>Spotify</a:t>
            </a:r>
            <a:endParaRPr lang="pl-PL" sz="43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47DFE3-7813-026B-B55D-D46DDB570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795842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Czynniki wpływające na popularność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D15EE9-EACE-5B68-39F0-9A770AC5A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667310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l-PL"/>
              <a:t>Przypadki sukcesu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A50E33-FD9C-80D3-014B-B54E6B971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47112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ka 3" descr="Zapis nutowy z wypełnieniem pełnym">
            <a:extLst>
              <a:ext uri="{FF2B5EF4-FFF2-40B4-BE49-F238E27FC236}">
                <a16:creationId xmlns:a16="http://schemas.microsoft.com/office/drawing/2014/main" id="{DDC49EDA-8645-0E65-DC7B-243B14D28E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53665" y="813816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3F9AA6-0DA9-4F38-AA8A-C355838EB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952954"/>
            <a:ext cx="9720072" cy="1499616"/>
          </a:xfrm>
        </p:spPr>
        <p:txBody>
          <a:bodyPr>
            <a:normAutofit/>
          </a:bodyPr>
          <a:lstStyle/>
          <a:p>
            <a:r>
              <a:rPr lang="pl-PL"/>
              <a:t>Podsumowanie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45FA27-EB18-4E04-8C96-68F7A0BC1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62137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2CFAB7-6FFB-2F8E-A9E4-B97E4AAE3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642443"/>
              </p:ext>
            </p:extLst>
          </p:nvPr>
        </p:nvGraphicFramePr>
        <p:xfrm>
          <a:off x="1023938" y="992221"/>
          <a:ext cx="9720262" cy="3616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C745D8-0D19-C616-E082-E0C3190F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448" y="280492"/>
            <a:ext cx="7541341" cy="2624667"/>
          </a:xfrm>
        </p:spPr>
        <p:txBody>
          <a:bodyPr>
            <a:normAutofit/>
          </a:bodyPr>
          <a:lstStyle/>
          <a:p>
            <a:pPr algn="r"/>
            <a:r>
              <a:rPr lang="pl-PL" sz="7200" dirty="0"/>
              <a:t>Dziękujemy za uwagę!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EAE590-8A26-9BFA-4B4D-E67A09A14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472" y="1895714"/>
            <a:ext cx="4693291" cy="5249334"/>
          </a:xfrm>
        </p:spPr>
        <p:txBody>
          <a:bodyPr anchor="ctr">
            <a:normAutofit/>
          </a:bodyPr>
          <a:lstStyle/>
          <a:p>
            <a:r>
              <a:rPr lang="pl-PL" sz="3600" dirty="0"/>
              <a:t>Marcin Zaręba</a:t>
            </a:r>
          </a:p>
          <a:p>
            <a:r>
              <a:rPr lang="pl-PL" sz="3600" dirty="0"/>
              <a:t>Miłosz Soński</a:t>
            </a:r>
          </a:p>
          <a:p>
            <a:r>
              <a:rPr lang="pl-PL" sz="3600" dirty="0"/>
              <a:t>Wiktor </a:t>
            </a:r>
            <a:r>
              <a:rPr lang="pl-PL" sz="3600" dirty="0" err="1"/>
              <a:t>Wardziak</a:t>
            </a:r>
            <a:endParaRPr lang="pl-PL" sz="3600" dirty="0"/>
          </a:p>
        </p:txBody>
      </p:sp>
      <p:pic>
        <p:nvPicPr>
          <p:cNvPr id="5" name="Grafika 4" descr="Komentarz — lubię kontur">
            <a:extLst>
              <a:ext uri="{FF2B5EF4-FFF2-40B4-BE49-F238E27FC236}">
                <a16:creationId xmlns:a16="http://schemas.microsoft.com/office/drawing/2014/main" id="{FA787BF2-1349-F378-7600-B375F43CC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6291" y="3553472"/>
            <a:ext cx="1471631" cy="1471631"/>
          </a:xfrm>
          <a:prstGeom prst="rect">
            <a:avLst/>
          </a:prstGeom>
        </p:spPr>
      </p:pic>
      <p:pic>
        <p:nvPicPr>
          <p:cNvPr id="1026" name="Picture 2" descr="spotify&quot; Icon - Download for free – Iconduck">
            <a:extLst>
              <a:ext uri="{FF2B5EF4-FFF2-40B4-BE49-F238E27FC236}">
                <a16:creationId xmlns:a16="http://schemas.microsoft.com/office/drawing/2014/main" id="{6C5D29C1-D559-F0B4-F0C3-B483E6E36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99" y="656304"/>
            <a:ext cx="1260987" cy="12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32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Zielony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ntegralny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ny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90</TotalTime>
  <Words>231</Words>
  <Application>Microsoft Office PowerPoint</Application>
  <PresentationFormat>Panoramiczny</PresentationFormat>
  <Paragraphs>37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Integralny</vt:lpstr>
      <vt:lpstr>Rozpoznawanie wzorców popularności utworów  i czynniki wpływu – Spotify</vt:lpstr>
      <vt:lpstr>Wprowadzenie</vt:lpstr>
      <vt:lpstr>Metryki popularności na Spotify</vt:lpstr>
      <vt:lpstr>Algorytmy rekomendacyjne Spotify</vt:lpstr>
      <vt:lpstr>Czynniki wpływające na popularność</vt:lpstr>
      <vt:lpstr>Przypadki sukcesu</vt:lpstr>
      <vt:lpstr>Podsumowanie</vt:lpstr>
      <vt:lpstr>Dziękujemy za uwagę!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Marcin Zaręba</cp:lastModifiedBy>
  <cp:revision>11</cp:revision>
  <dcterms:created xsi:type="dcterms:W3CDTF">2013-01-27T09:14:16Z</dcterms:created>
  <dcterms:modified xsi:type="dcterms:W3CDTF">2025-03-30T07:48:13Z</dcterms:modified>
  <cp:category/>
</cp:coreProperties>
</file>