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92" r:id="rId2"/>
    <p:sldId id="294" r:id="rId3"/>
    <p:sldId id="304" r:id="rId4"/>
    <p:sldId id="295" r:id="rId5"/>
    <p:sldId id="296" r:id="rId6"/>
    <p:sldId id="297" r:id="rId7"/>
    <p:sldId id="299" r:id="rId8"/>
    <p:sldId id="300" r:id="rId9"/>
  </p:sldIdLst>
  <p:sldSz cx="9144000" cy="6858000" type="screen4x3"/>
  <p:notesSz cx="6669088"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3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89250" cy="4968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1"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800" b="0" i="1"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800" b="0" i="1"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800" b="0" i="1"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800" b="0" i="1"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800" b="0" i="1"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800" b="0" i="1"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800" b="0" i="1" u="none" strike="noStrike" cap="none">
                <a:solidFill>
                  <a:schemeClr val="lt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778250" y="0"/>
            <a:ext cx="2889250" cy="4968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1"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800" b="0" i="1"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800" b="0" i="1"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800" b="0" i="1"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800" b="0" i="1"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800" b="0" i="1"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800" b="0" i="1"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800" b="0" i="1" u="none" strike="noStrike" cap="none">
                <a:solidFill>
                  <a:schemeClr val="lt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714875"/>
            <a:ext cx="5335588" cy="4467225"/>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889250" cy="4968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1"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800" b="0" i="1"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800" b="0" i="1"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800" b="0" i="1"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800" b="0" i="1"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800" b="0" i="1"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800" b="0" i="1"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800" b="0" i="1" u="none" strike="noStrike" cap="none">
                <a:solidFill>
                  <a:schemeClr val="lt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778250" y="9428163"/>
            <a:ext cx="288925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BE" sz="1200" b="0" i="0" u="none" strike="noStrike" cap="none">
                <a:solidFill>
                  <a:schemeClr val="dk1"/>
                </a:solidFill>
                <a:latin typeface="Arial"/>
                <a:ea typeface="Arial"/>
                <a:cs typeface="Arial"/>
                <a:sym typeface="Arial"/>
              </a:rPr>
              <a:t>‹nr.›</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2: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6" name="Google Shape;376;p42: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4: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9" name="Google Shape;389;p44: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4: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9" name="Google Shape;389;p44: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989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5: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6" name="Google Shape;396;p45: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6: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2" name="Google Shape;402;p46: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7: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9" name="Google Shape;409;p47: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9: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3" name="Google Shape;423;p49: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0:notes"/>
          <p:cNvSpPr txBox="1">
            <a:spLocks noGrp="1"/>
          </p:cNvSpPr>
          <p:nvPr>
            <p:ph type="body" idx="1"/>
          </p:nvPr>
        </p:nvSpPr>
        <p:spPr>
          <a:xfrm>
            <a:off x="666750" y="4714875"/>
            <a:ext cx="5335588"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0" name="Google Shape;430;p50: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16"/>
        <p:cNvGrpSpPr/>
        <p:nvPr/>
      </p:nvGrpSpPr>
      <p:grpSpPr>
        <a:xfrm>
          <a:off x="0" y="0"/>
          <a:ext cx="0" cy="0"/>
          <a:chOff x="0" y="0"/>
          <a:chExt cx="0" cy="0"/>
        </a:xfrm>
      </p:grpSpPr>
      <p:pic>
        <p:nvPicPr>
          <p:cNvPr id="17" name="Google Shape;17;p2"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18" name="Google Shape;1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1"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1"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1"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1"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1"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1"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1"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1"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1"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bg>
      <p:bgPr>
        <a:solidFill>
          <a:srgbClr val="58A618"/>
        </a:solidFill>
        <a:effectLst/>
      </p:bgPr>
    </p:bg>
    <p:spTree>
      <p:nvGrpSpPr>
        <p:cNvPr id="1" name="Shape 77"/>
        <p:cNvGrpSpPr/>
        <p:nvPr/>
      </p:nvGrpSpPr>
      <p:grpSpPr>
        <a:xfrm>
          <a:off x="0" y="0"/>
          <a:ext cx="0" cy="0"/>
          <a:chOff x="0" y="0"/>
          <a:chExt cx="0" cy="0"/>
        </a:xfrm>
      </p:grpSpPr>
      <p:pic>
        <p:nvPicPr>
          <p:cNvPr id="78" name="Google Shape;78;p11"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79" name="Google Shape;79;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Google Shape;81;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lt1"/>
              </a:buClr>
              <a:buSzPts val="1400"/>
              <a:buNone/>
              <a:defRPr sz="1400">
                <a:solidFill>
                  <a:schemeClr val="lt1"/>
                </a:solidFill>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2" name="Google Shape;82;p11"/>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FFFFFF"/>
                </a:solidFill>
                <a:latin typeface="Arial"/>
                <a:ea typeface="Arial"/>
                <a:cs typeface="Arial"/>
                <a:sym typeface="Arial"/>
              </a:defRPr>
            </a:lvl1pPr>
            <a:lvl2pPr marL="0" marR="0" lvl="1" indent="0" algn="r">
              <a:spcBef>
                <a:spcPts val="0"/>
              </a:spcBef>
              <a:spcAft>
                <a:spcPts val="0"/>
              </a:spcAft>
              <a:buNone/>
              <a:defRPr sz="1200" i="1">
                <a:solidFill>
                  <a:srgbClr val="FFFFFF"/>
                </a:solidFill>
                <a:latin typeface="Arial"/>
                <a:ea typeface="Arial"/>
                <a:cs typeface="Arial"/>
                <a:sym typeface="Arial"/>
              </a:defRPr>
            </a:lvl2pPr>
            <a:lvl3pPr marL="0" marR="0" lvl="2" indent="0" algn="r">
              <a:spcBef>
                <a:spcPts val="0"/>
              </a:spcBef>
              <a:spcAft>
                <a:spcPts val="0"/>
              </a:spcAft>
              <a:buNone/>
              <a:defRPr sz="1200" i="1">
                <a:solidFill>
                  <a:srgbClr val="FFFFFF"/>
                </a:solidFill>
                <a:latin typeface="Arial"/>
                <a:ea typeface="Arial"/>
                <a:cs typeface="Arial"/>
                <a:sym typeface="Arial"/>
              </a:defRPr>
            </a:lvl3pPr>
            <a:lvl4pPr marL="0" marR="0" lvl="3" indent="0" algn="r">
              <a:spcBef>
                <a:spcPts val="0"/>
              </a:spcBef>
              <a:spcAft>
                <a:spcPts val="0"/>
              </a:spcAft>
              <a:buNone/>
              <a:defRPr sz="1200" i="1">
                <a:solidFill>
                  <a:srgbClr val="FFFFFF"/>
                </a:solidFill>
                <a:latin typeface="Arial"/>
                <a:ea typeface="Arial"/>
                <a:cs typeface="Arial"/>
                <a:sym typeface="Arial"/>
              </a:defRPr>
            </a:lvl4pPr>
            <a:lvl5pPr marL="0" marR="0" lvl="4" indent="0" algn="r">
              <a:spcBef>
                <a:spcPts val="0"/>
              </a:spcBef>
              <a:spcAft>
                <a:spcPts val="0"/>
              </a:spcAft>
              <a:buNone/>
              <a:defRPr sz="1200" i="1">
                <a:solidFill>
                  <a:srgbClr val="FFFFFF"/>
                </a:solidFill>
                <a:latin typeface="Arial"/>
                <a:ea typeface="Arial"/>
                <a:cs typeface="Arial"/>
                <a:sym typeface="Arial"/>
              </a:defRPr>
            </a:lvl5pPr>
            <a:lvl6pPr marL="0" marR="0" lvl="5" indent="0" algn="r">
              <a:spcBef>
                <a:spcPts val="0"/>
              </a:spcBef>
              <a:spcAft>
                <a:spcPts val="0"/>
              </a:spcAft>
              <a:buNone/>
              <a:defRPr sz="1200" i="1">
                <a:solidFill>
                  <a:srgbClr val="FFFFFF"/>
                </a:solidFill>
                <a:latin typeface="Arial"/>
                <a:ea typeface="Arial"/>
                <a:cs typeface="Arial"/>
                <a:sym typeface="Arial"/>
              </a:defRPr>
            </a:lvl6pPr>
            <a:lvl7pPr marL="0" marR="0" lvl="6" indent="0" algn="r">
              <a:spcBef>
                <a:spcPts val="0"/>
              </a:spcBef>
              <a:spcAft>
                <a:spcPts val="0"/>
              </a:spcAft>
              <a:buNone/>
              <a:defRPr sz="1200" i="1">
                <a:solidFill>
                  <a:srgbClr val="FFFFFF"/>
                </a:solidFill>
                <a:latin typeface="Arial"/>
                <a:ea typeface="Arial"/>
                <a:cs typeface="Arial"/>
                <a:sym typeface="Arial"/>
              </a:defRPr>
            </a:lvl7pPr>
            <a:lvl8pPr marL="0" marR="0" lvl="7" indent="0" algn="r">
              <a:spcBef>
                <a:spcPts val="0"/>
              </a:spcBef>
              <a:spcAft>
                <a:spcPts val="0"/>
              </a:spcAft>
              <a:buNone/>
              <a:defRPr sz="1200" i="1">
                <a:solidFill>
                  <a:srgbClr val="FFFFFF"/>
                </a:solidFill>
                <a:latin typeface="Arial"/>
                <a:ea typeface="Arial"/>
                <a:cs typeface="Arial"/>
                <a:sym typeface="Arial"/>
              </a:defRPr>
            </a:lvl8pPr>
            <a:lvl9pPr marL="0" marR="0" lvl="8" indent="0" algn="r">
              <a:spcBef>
                <a:spcPts val="0"/>
              </a:spcBef>
              <a:spcAft>
                <a:spcPts val="0"/>
              </a:spcAft>
              <a:buNone/>
              <a:defRPr sz="1200" i="1">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85"/>
        <p:cNvGrpSpPr/>
        <p:nvPr/>
      </p:nvGrpSpPr>
      <p:grpSpPr>
        <a:xfrm>
          <a:off x="0" y="0"/>
          <a:ext cx="0" cy="0"/>
          <a:chOff x="0" y="0"/>
          <a:chExt cx="0" cy="0"/>
        </a:xfrm>
      </p:grpSpPr>
      <p:pic>
        <p:nvPicPr>
          <p:cNvPr id="86" name="Google Shape;86;p12"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87" name="Google Shape;8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2"/>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92"/>
        <p:cNvGrpSpPr/>
        <p:nvPr/>
      </p:nvGrpSpPr>
      <p:grpSpPr>
        <a:xfrm>
          <a:off x="0" y="0"/>
          <a:ext cx="0" cy="0"/>
          <a:chOff x="0" y="0"/>
          <a:chExt cx="0" cy="0"/>
        </a:xfrm>
      </p:grpSpPr>
      <p:pic>
        <p:nvPicPr>
          <p:cNvPr id="93" name="Google Shape;93;p13"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94" name="Google Shape;94;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5" name="Google Shape;95;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6" name="Google Shape;96;p13"/>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23"/>
        <p:cNvGrpSpPr/>
        <p:nvPr/>
      </p:nvGrpSpPr>
      <p:grpSpPr>
        <a:xfrm>
          <a:off x="0" y="0"/>
          <a:ext cx="0" cy="0"/>
          <a:chOff x="0" y="0"/>
          <a:chExt cx="0" cy="0"/>
        </a:xfrm>
      </p:grpSpPr>
      <p:pic>
        <p:nvPicPr>
          <p:cNvPr id="24" name="Google Shape;24;p3" descr="beeld_geselecteerd.png"/>
          <p:cNvPicPr preferRelativeResize="0"/>
          <p:nvPr/>
        </p:nvPicPr>
        <p:blipFill rotWithShape="1">
          <a:blip r:embed="rId2">
            <a:alphaModFix/>
          </a:blip>
          <a:srcRect/>
          <a:stretch/>
        </p:blipFill>
        <p:spPr>
          <a:xfrm>
            <a:off x="5349875" y="3373438"/>
            <a:ext cx="3838575" cy="3308350"/>
          </a:xfrm>
          <a:prstGeom prst="rect">
            <a:avLst/>
          </a:prstGeom>
          <a:noFill/>
          <a:ln>
            <a:noFill/>
          </a:ln>
        </p:spPr>
      </p:pic>
      <p:pic>
        <p:nvPicPr>
          <p:cNvPr id="25" name="Google Shape;25;p3" descr="Macintosh HD:Users:nickdaenen:Desktop:logo_pxl.wmf"/>
          <p:cNvPicPr preferRelativeResize="0"/>
          <p:nvPr/>
        </p:nvPicPr>
        <p:blipFill rotWithShape="1">
          <a:blip r:embed="rId3">
            <a:alphaModFix/>
          </a:blip>
          <a:srcRect/>
          <a:stretch/>
        </p:blipFill>
        <p:spPr>
          <a:xfrm>
            <a:off x="574675" y="390525"/>
            <a:ext cx="1420813" cy="1420813"/>
          </a:xfrm>
          <a:prstGeom prst="rect">
            <a:avLst/>
          </a:prstGeom>
          <a:noFill/>
          <a:ln>
            <a:noFill/>
          </a:ln>
        </p:spPr>
      </p:pic>
      <p:sp>
        <p:nvSpPr>
          <p:cNvPr id="26" name="Google Shape;26;p3"/>
          <p:cNvSpPr txBox="1"/>
          <p:nvPr/>
        </p:nvSpPr>
        <p:spPr>
          <a:xfrm>
            <a:off x="542925" y="6057900"/>
            <a:ext cx="5195888" cy="7381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1200" i="1">
                <a:solidFill>
                  <a:schemeClr val="dk1"/>
                </a:solidFill>
                <a:latin typeface="Calibri"/>
                <a:ea typeface="Calibri"/>
                <a:cs typeface="Calibri"/>
                <a:sym typeface="Calibri"/>
              </a:rPr>
              <a:t>Hogeschool PXL – Elfde-Liniestraat 24 – B-3500 Hasselt</a:t>
            </a:r>
            <a:endParaRPr/>
          </a:p>
          <a:p>
            <a:pPr marL="0" marR="0" lvl="0" indent="0" algn="l" rtl="0">
              <a:spcBef>
                <a:spcPts val="0"/>
              </a:spcBef>
              <a:spcAft>
                <a:spcPts val="0"/>
              </a:spcAft>
              <a:buNone/>
            </a:pPr>
            <a:r>
              <a:rPr lang="nl-BE" sz="1200" i="1">
                <a:solidFill>
                  <a:schemeClr val="dk1"/>
                </a:solidFill>
                <a:latin typeface="Calibri"/>
                <a:ea typeface="Calibri"/>
                <a:cs typeface="Calibri"/>
                <a:sym typeface="Calibri"/>
              </a:rPr>
              <a:t>www.pxl.be - www.pxl.be/facebook</a:t>
            </a:r>
            <a:endParaRPr/>
          </a:p>
          <a:p>
            <a:pPr marL="0" marR="0" lvl="0" indent="0" algn="l" rtl="0">
              <a:spcBef>
                <a:spcPts val="0"/>
              </a:spcBef>
              <a:spcAft>
                <a:spcPts val="0"/>
              </a:spcAft>
              <a:buNone/>
            </a:pPr>
            <a:endParaRPr sz="2800" i="1">
              <a:solidFill>
                <a:schemeClr val="dk1"/>
              </a:solidFill>
              <a:latin typeface="Calibri"/>
              <a:ea typeface="Calibri"/>
              <a:cs typeface="Calibri"/>
              <a:sym typeface="Calibri"/>
            </a:endParaRPr>
          </a:p>
        </p:txBody>
      </p:sp>
      <p:pic>
        <p:nvPicPr>
          <p:cNvPr id="27" name="Google Shape;27;p3" descr="dehogeschoolmethetnetwerk.png"/>
          <p:cNvPicPr preferRelativeResize="0"/>
          <p:nvPr/>
        </p:nvPicPr>
        <p:blipFill rotWithShape="1">
          <a:blip r:embed="rId4">
            <a:alphaModFix/>
          </a:blip>
          <a:srcRect/>
          <a:stretch/>
        </p:blipFill>
        <p:spPr>
          <a:xfrm>
            <a:off x="639763" y="5543550"/>
            <a:ext cx="2974975" cy="407988"/>
          </a:xfrm>
          <a:prstGeom prst="rect">
            <a:avLst/>
          </a:prstGeom>
          <a:noFill/>
          <a:ln>
            <a:noFill/>
          </a:ln>
        </p:spPr>
      </p:pic>
      <p:sp>
        <p:nvSpPr>
          <p:cNvPr id="28" name="Google Shape;28;p3"/>
          <p:cNvSpPr txBox="1">
            <a:spLocks noGrp="1"/>
          </p:cNvSpPr>
          <p:nvPr>
            <p:ph type="ctrTitle"/>
          </p:nvPr>
        </p:nvSpPr>
        <p:spPr>
          <a:xfrm>
            <a:off x="531198" y="1903517"/>
            <a:ext cx="7772400" cy="14700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542241" y="3876249"/>
            <a:ext cx="4807127" cy="1137302"/>
          </a:xfrm>
          <a:prstGeom prst="rect">
            <a:avLst/>
          </a:prstGeom>
          <a:noFill/>
          <a:ln>
            <a:noFill/>
          </a:ln>
        </p:spPr>
        <p:txBody>
          <a:bodyPr spcFirstLastPara="1" wrap="square" lIns="91425" tIns="45700" rIns="91425" bIns="45700" anchor="t" anchorCtr="0"/>
          <a:lstStyle>
            <a:lvl1pPr lvl="0" algn="l">
              <a:spcBef>
                <a:spcPts val="640"/>
              </a:spcBef>
              <a:spcAft>
                <a:spcPts val="0"/>
              </a:spcAft>
              <a:buClr>
                <a:srgbClr val="58A618"/>
              </a:buClr>
              <a:buSzPts val="3200"/>
              <a:buNone/>
              <a:defRPr b="1">
                <a:solidFill>
                  <a:srgbClr val="58A61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0" name="Google Shape;30;p3"/>
          <p:cNvSpPr txBox="1">
            <a:spLocks noGrp="1"/>
          </p:cNvSpPr>
          <p:nvPr>
            <p:ph type="dt" idx="10"/>
          </p:nvPr>
        </p:nvSpPr>
        <p:spPr>
          <a:xfrm>
            <a:off x="536575" y="6399213"/>
            <a:ext cx="126523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3232150" y="6399213"/>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chemeClr val="dk1"/>
                </a:solidFill>
                <a:latin typeface="Arial"/>
                <a:ea typeface="Arial"/>
                <a:cs typeface="Arial"/>
                <a:sym typeface="Arial"/>
              </a:defRPr>
            </a:lvl1pPr>
            <a:lvl2pPr marL="0" marR="0" lvl="1" indent="0" algn="r">
              <a:spcBef>
                <a:spcPts val="0"/>
              </a:spcBef>
              <a:spcAft>
                <a:spcPts val="0"/>
              </a:spcAft>
              <a:buNone/>
              <a:defRPr sz="1200" i="1">
                <a:solidFill>
                  <a:schemeClr val="dk1"/>
                </a:solidFill>
                <a:latin typeface="Arial"/>
                <a:ea typeface="Arial"/>
                <a:cs typeface="Arial"/>
                <a:sym typeface="Arial"/>
              </a:defRPr>
            </a:lvl2pPr>
            <a:lvl3pPr marL="0" marR="0" lvl="2" indent="0" algn="r">
              <a:spcBef>
                <a:spcPts val="0"/>
              </a:spcBef>
              <a:spcAft>
                <a:spcPts val="0"/>
              </a:spcAft>
              <a:buNone/>
              <a:defRPr sz="1200" i="1">
                <a:solidFill>
                  <a:schemeClr val="dk1"/>
                </a:solidFill>
                <a:latin typeface="Arial"/>
                <a:ea typeface="Arial"/>
                <a:cs typeface="Arial"/>
                <a:sym typeface="Arial"/>
              </a:defRPr>
            </a:lvl3pPr>
            <a:lvl4pPr marL="0" marR="0" lvl="3" indent="0" algn="r">
              <a:spcBef>
                <a:spcPts val="0"/>
              </a:spcBef>
              <a:spcAft>
                <a:spcPts val="0"/>
              </a:spcAft>
              <a:buNone/>
              <a:defRPr sz="1200" i="1">
                <a:solidFill>
                  <a:schemeClr val="dk1"/>
                </a:solidFill>
                <a:latin typeface="Arial"/>
                <a:ea typeface="Arial"/>
                <a:cs typeface="Arial"/>
                <a:sym typeface="Arial"/>
              </a:defRPr>
            </a:lvl4pPr>
            <a:lvl5pPr marL="0" marR="0" lvl="4" indent="0" algn="r">
              <a:spcBef>
                <a:spcPts val="0"/>
              </a:spcBef>
              <a:spcAft>
                <a:spcPts val="0"/>
              </a:spcAft>
              <a:buNone/>
              <a:defRPr sz="1200" i="1">
                <a:solidFill>
                  <a:schemeClr val="dk1"/>
                </a:solidFill>
                <a:latin typeface="Arial"/>
                <a:ea typeface="Arial"/>
                <a:cs typeface="Arial"/>
                <a:sym typeface="Arial"/>
              </a:defRPr>
            </a:lvl5pPr>
            <a:lvl6pPr marL="0" marR="0" lvl="5" indent="0" algn="r">
              <a:spcBef>
                <a:spcPts val="0"/>
              </a:spcBef>
              <a:spcAft>
                <a:spcPts val="0"/>
              </a:spcAft>
              <a:buNone/>
              <a:defRPr sz="1200" i="1">
                <a:solidFill>
                  <a:schemeClr val="dk1"/>
                </a:solidFill>
                <a:latin typeface="Arial"/>
                <a:ea typeface="Arial"/>
                <a:cs typeface="Arial"/>
                <a:sym typeface="Arial"/>
              </a:defRPr>
            </a:lvl6pPr>
            <a:lvl7pPr marL="0" marR="0" lvl="6" indent="0" algn="r">
              <a:spcBef>
                <a:spcPts val="0"/>
              </a:spcBef>
              <a:spcAft>
                <a:spcPts val="0"/>
              </a:spcAft>
              <a:buNone/>
              <a:defRPr sz="1200" i="1">
                <a:solidFill>
                  <a:schemeClr val="dk1"/>
                </a:solidFill>
                <a:latin typeface="Arial"/>
                <a:ea typeface="Arial"/>
                <a:cs typeface="Arial"/>
                <a:sym typeface="Arial"/>
              </a:defRPr>
            </a:lvl7pPr>
            <a:lvl8pPr marL="0" marR="0" lvl="7" indent="0" algn="r">
              <a:spcBef>
                <a:spcPts val="0"/>
              </a:spcBef>
              <a:spcAft>
                <a:spcPts val="0"/>
              </a:spcAft>
              <a:buNone/>
              <a:defRPr sz="1200" i="1">
                <a:solidFill>
                  <a:schemeClr val="dk1"/>
                </a:solidFill>
                <a:latin typeface="Arial"/>
                <a:ea typeface="Arial"/>
                <a:cs typeface="Arial"/>
                <a:sym typeface="Arial"/>
              </a:defRPr>
            </a:lvl8pPr>
            <a:lvl9pPr marL="0" marR="0" lvl="8" indent="0" algn="r">
              <a:spcBef>
                <a:spcPts val="0"/>
              </a:spcBef>
              <a:spcAft>
                <a:spcPts val="0"/>
              </a:spcAft>
              <a:buNone/>
              <a:defRPr sz="120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eldia">
  <p:cSld name="1_Titeldia">
    <p:spTree>
      <p:nvGrpSpPr>
        <p:cNvPr id="1" name="Shape 32"/>
        <p:cNvGrpSpPr/>
        <p:nvPr/>
      </p:nvGrpSpPr>
      <p:grpSpPr>
        <a:xfrm>
          <a:off x="0" y="0"/>
          <a:ext cx="0" cy="0"/>
          <a:chOff x="0" y="0"/>
          <a:chExt cx="0" cy="0"/>
        </a:xfrm>
      </p:grpSpPr>
      <p:pic>
        <p:nvPicPr>
          <p:cNvPr id="33" name="Google Shape;33;p4" descr="beeldslogan.png"/>
          <p:cNvPicPr preferRelativeResize="0"/>
          <p:nvPr/>
        </p:nvPicPr>
        <p:blipFill rotWithShape="1">
          <a:blip r:embed="rId2">
            <a:alphaModFix/>
          </a:blip>
          <a:srcRect/>
          <a:stretch/>
        </p:blipFill>
        <p:spPr>
          <a:xfrm>
            <a:off x="1858963" y="0"/>
            <a:ext cx="54102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ekop" type="secHead">
  <p:cSld name="SECTION_HEADER">
    <p:bg>
      <p:bgPr>
        <a:solidFill>
          <a:srgbClr val="58A618"/>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4000" b="1" cap="none">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FFFFFF"/>
              </a:buClr>
              <a:buSzPts val="2000"/>
              <a:buNone/>
              <a:defRPr sz="2000">
                <a:solidFill>
                  <a:srgbClr val="FFFFFF"/>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FFFFFF"/>
                </a:solidFill>
                <a:latin typeface="Arial"/>
                <a:ea typeface="Arial"/>
                <a:cs typeface="Arial"/>
                <a:sym typeface="Arial"/>
              </a:defRPr>
            </a:lvl1pPr>
            <a:lvl2pPr marL="0" marR="0" lvl="1" indent="0" algn="r">
              <a:spcBef>
                <a:spcPts val="0"/>
              </a:spcBef>
              <a:spcAft>
                <a:spcPts val="0"/>
              </a:spcAft>
              <a:buNone/>
              <a:defRPr sz="1200" i="1">
                <a:solidFill>
                  <a:srgbClr val="FFFFFF"/>
                </a:solidFill>
                <a:latin typeface="Arial"/>
                <a:ea typeface="Arial"/>
                <a:cs typeface="Arial"/>
                <a:sym typeface="Arial"/>
              </a:defRPr>
            </a:lvl2pPr>
            <a:lvl3pPr marL="0" marR="0" lvl="2" indent="0" algn="r">
              <a:spcBef>
                <a:spcPts val="0"/>
              </a:spcBef>
              <a:spcAft>
                <a:spcPts val="0"/>
              </a:spcAft>
              <a:buNone/>
              <a:defRPr sz="1200" i="1">
                <a:solidFill>
                  <a:srgbClr val="FFFFFF"/>
                </a:solidFill>
                <a:latin typeface="Arial"/>
                <a:ea typeface="Arial"/>
                <a:cs typeface="Arial"/>
                <a:sym typeface="Arial"/>
              </a:defRPr>
            </a:lvl3pPr>
            <a:lvl4pPr marL="0" marR="0" lvl="3" indent="0" algn="r">
              <a:spcBef>
                <a:spcPts val="0"/>
              </a:spcBef>
              <a:spcAft>
                <a:spcPts val="0"/>
              </a:spcAft>
              <a:buNone/>
              <a:defRPr sz="1200" i="1">
                <a:solidFill>
                  <a:srgbClr val="FFFFFF"/>
                </a:solidFill>
                <a:latin typeface="Arial"/>
                <a:ea typeface="Arial"/>
                <a:cs typeface="Arial"/>
                <a:sym typeface="Arial"/>
              </a:defRPr>
            </a:lvl4pPr>
            <a:lvl5pPr marL="0" marR="0" lvl="4" indent="0" algn="r">
              <a:spcBef>
                <a:spcPts val="0"/>
              </a:spcBef>
              <a:spcAft>
                <a:spcPts val="0"/>
              </a:spcAft>
              <a:buNone/>
              <a:defRPr sz="1200" i="1">
                <a:solidFill>
                  <a:srgbClr val="FFFFFF"/>
                </a:solidFill>
                <a:latin typeface="Arial"/>
                <a:ea typeface="Arial"/>
                <a:cs typeface="Arial"/>
                <a:sym typeface="Arial"/>
              </a:defRPr>
            </a:lvl5pPr>
            <a:lvl6pPr marL="0" marR="0" lvl="5" indent="0" algn="r">
              <a:spcBef>
                <a:spcPts val="0"/>
              </a:spcBef>
              <a:spcAft>
                <a:spcPts val="0"/>
              </a:spcAft>
              <a:buNone/>
              <a:defRPr sz="1200" i="1">
                <a:solidFill>
                  <a:srgbClr val="FFFFFF"/>
                </a:solidFill>
                <a:latin typeface="Arial"/>
                <a:ea typeface="Arial"/>
                <a:cs typeface="Arial"/>
                <a:sym typeface="Arial"/>
              </a:defRPr>
            </a:lvl6pPr>
            <a:lvl7pPr marL="0" marR="0" lvl="6" indent="0" algn="r">
              <a:spcBef>
                <a:spcPts val="0"/>
              </a:spcBef>
              <a:spcAft>
                <a:spcPts val="0"/>
              </a:spcAft>
              <a:buNone/>
              <a:defRPr sz="1200" i="1">
                <a:solidFill>
                  <a:srgbClr val="FFFFFF"/>
                </a:solidFill>
                <a:latin typeface="Arial"/>
                <a:ea typeface="Arial"/>
                <a:cs typeface="Arial"/>
                <a:sym typeface="Arial"/>
              </a:defRPr>
            </a:lvl7pPr>
            <a:lvl8pPr marL="0" marR="0" lvl="7" indent="0" algn="r">
              <a:spcBef>
                <a:spcPts val="0"/>
              </a:spcBef>
              <a:spcAft>
                <a:spcPts val="0"/>
              </a:spcAft>
              <a:buNone/>
              <a:defRPr sz="1200" i="1">
                <a:solidFill>
                  <a:srgbClr val="FFFFFF"/>
                </a:solidFill>
                <a:latin typeface="Arial"/>
                <a:ea typeface="Arial"/>
                <a:cs typeface="Arial"/>
                <a:sym typeface="Arial"/>
              </a:defRPr>
            </a:lvl8pPr>
            <a:lvl9pPr marL="0" marR="0" lvl="8" indent="0" algn="r">
              <a:spcBef>
                <a:spcPts val="0"/>
              </a:spcBef>
              <a:spcAft>
                <a:spcPts val="0"/>
              </a:spcAft>
              <a:buNone/>
              <a:defRPr sz="1200" i="1">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40"/>
        <p:cNvGrpSpPr/>
        <p:nvPr/>
      </p:nvGrpSpPr>
      <p:grpSpPr>
        <a:xfrm>
          <a:off x="0" y="0"/>
          <a:ext cx="0" cy="0"/>
          <a:chOff x="0" y="0"/>
          <a:chExt cx="0" cy="0"/>
        </a:xfrm>
      </p:grpSpPr>
      <p:pic>
        <p:nvPicPr>
          <p:cNvPr id="41" name="Google Shape;41;p6"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6"/>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8"/>
        <p:cNvGrpSpPr/>
        <p:nvPr/>
      </p:nvGrpSpPr>
      <p:grpSpPr>
        <a:xfrm>
          <a:off x="0" y="0"/>
          <a:ext cx="0" cy="0"/>
          <a:chOff x="0" y="0"/>
          <a:chExt cx="0" cy="0"/>
        </a:xfrm>
      </p:grpSpPr>
      <p:pic>
        <p:nvPicPr>
          <p:cNvPr id="49" name="Google Shape;49;p7"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7"/>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58"/>
        <p:cNvGrpSpPr/>
        <p:nvPr/>
      </p:nvGrpSpPr>
      <p:grpSpPr>
        <a:xfrm>
          <a:off x="0" y="0"/>
          <a:ext cx="0" cy="0"/>
          <a:chOff x="0" y="0"/>
          <a:chExt cx="0" cy="0"/>
        </a:xfrm>
      </p:grpSpPr>
      <p:pic>
        <p:nvPicPr>
          <p:cNvPr id="59" name="Google Shape;59;p8"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60" name="Google Shape;6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64"/>
        <p:cNvGrpSpPr/>
        <p:nvPr/>
      </p:nvGrpSpPr>
      <p:grpSpPr>
        <a:xfrm>
          <a:off x="0" y="0"/>
          <a:ext cx="0" cy="0"/>
          <a:chOff x="0" y="0"/>
          <a:chExt cx="0" cy="0"/>
        </a:xfrm>
      </p:grpSpPr>
      <p:pic>
        <p:nvPicPr>
          <p:cNvPr id="65" name="Google Shape;65;p9"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66" name="Google Shape;66;p9"/>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69"/>
        <p:cNvGrpSpPr/>
        <p:nvPr/>
      </p:nvGrpSpPr>
      <p:grpSpPr>
        <a:xfrm>
          <a:off x="0" y="0"/>
          <a:ext cx="0" cy="0"/>
          <a:chOff x="0" y="0"/>
          <a:chExt cx="0" cy="0"/>
        </a:xfrm>
      </p:grpSpPr>
      <p:pic>
        <p:nvPicPr>
          <p:cNvPr id="70" name="Google Shape;70;p10" descr="Macintosh HD:Users:nickdaenen:Desktop:logo_pxl.wmf"/>
          <p:cNvPicPr preferRelativeResize="0"/>
          <p:nvPr/>
        </p:nvPicPr>
        <p:blipFill rotWithShape="1">
          <a:blip r:embed="rId2">
            <a:alphaModFix/>
          </a:blip>
          <a:srcRect/>
          <a:stretch/>
        </p:blipFill>
        <p:spPr>
          <a:xfrm>
            <a:off x="377825" y="5837238"/>
            <a:ext cx="730250" cy="730250"/>
          </a:xfrm>
          <a:prstGeom prst="rect">
            <a:avLst/>
          </a:prstGeom>
          <a:noFill/>
          <a:ln>
            <a:noFill/>
          </a:ln>
        </p:spPr>
      </p:pic>
      <p:sp>
        <p:nvSpPr>
          <p:cNvPr id="71" name="Google Shape;71;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0"/>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i="1">
                <a:solidFill>
                  <a:srgbClr val="898989"/>
                </a:solidFill>
                <a:latin typeface="Arial"/>
                <a:ea typeface="Arial"/>
                <a:cs typeface="Arial"/>
                <a:sym typeface="Arial"/>
              </a:defRPr>
            </a:lvl1pPr>
            <a:lvl2pPr marL="0" marR="0" lvl="1" indent="0" algn="r">
              <a:spcBef>
                <a:spcPts val="0"/>
              </a:spcBef>
              <a:spcAft>
                <a:spcPts val="0"/>
              </a:spcAft>
              <a:buNone/>
              <a:defRPr sz="1200" i="1">
                <a:solidFill>
                  <a:srgbClr val="898989"/>
                </a:solidFill>
                <a:latin typeface="Arial"/>
                <a:ea typeface="Arial"/>
                <a:cs typeface="Arial"/>
                <a:sym typeface="Arial"/>
              </a:defRPr>
            </a:lvl2pPr>
            <a:lvl3pPr marL="0" marR="0" lvl="2" indent="0" algn="r">
              <a:spcBef>
                <a:spcPts val="0"/>
              </a:spcBef>
              <a:spcAft>
                <a:spcPts val="0"/>
              </a:spcAft>
              <a:buNone/>
              <a:defRPr sz="1200" i="1">
                <a:solidFill>
                  <a:srgbClr val="898989"/>
                </a:solidFill>
                <a:latin typeface="Arial"/>
                <a:ea typeface="Arial"/>
                <a:cs typeface="Arial"/>
                <a:sym typeface="Arial"/>
              </a:defRPr>
            </a:lvl3pPr>
            <a:lvl4pPr marL="0" marR="0" lvl="3" indent="0" algn="r">
              <a:spcBef>
                <a:spcPts val="0"/>
              </a:spcBef>
              <a:spcAft>
                <a:spcPts val="0"/>
              </a:spcAft>
              <a:buNone/>
              <a:defRPr sz="1200" i="1">
                <a:solidFill>
                  <a:srgbClr val="898989"/>
                </a:solidFill>
                <a:latin typeface="Arial"/>
                <a:ea typeface="Arial"/>
                <a:cs typeface="Arial"/>
                <a:sym typeface="Arial"/>
              </a:defRPr>
            </a:lvl4pPr>
            <a:lvl5pPr marL="0" marR="0" lvl="4" indent="0" algn="r">
              <a:spcBef>
                <a:spcPts val="0"/>
              </a:spcBef>
              <a:spcAft>
                <a:spcPts val="0"/>
              </a:spcAft>
              <a:buNone/>
              <a:defRPr sz="1200" i="1">
                <a:solidFill>
                  <a:srgbClr val="898989"/>
                </a:solidFill>
                <a:latin typeface="Arial"/>
                <a:ea typeface="Arial"/>
                <a:cs typeface="Arial"/>
                <a:sym typeface="Arial"/>
              </a:defRPr>
            </a:lvl5pPr>
            <a:lvl6pPr marL="0" marR="0" lvl="5" indent="0" algn="r">
              <a:spcBef>
                <a:spcPts val="0"/>
              </a:spcBef>
              <a:spcAft>
                <a:spcPts val="0"/>
              </a:spcAft>
              <a:buNone/>
              <a:defRPr sz="1200" i="1">
                <a:solidFill>
                  <a:srgbClr val="898989"/>
                </a:solidFill>
                <a:latin typeface="Arial"/>
                <a:ea typeface="Arial"/>
                <a:cs typeface="Arial"/>
                <a:sym typeface="Arial"/>
              </a:defRPr>
            </a:lvl6pPr>
            <a:lvl7pPr marL="0" marR="0" lvl="6" indent="0" algn="r">
              <a:spcBef>
                <a:spcPts val="0"/>
              </a:spcBef>
              <a:spcAft>
                <a:spcPts val="0"/>
              </a:spcAft>
              <a:buNone/>
              <a:defRPr sz="1200" i="1">
                <a:solidFill>
                  <a:srgbClr val="898989"/>
                </a:solidFill>
                <a:latin typeface="Arial"/>
                <a:ea typeface="Arial"/>
                <a:cs typeface="Arial"/>
                <a:sym typeface="Arial"/>
              </a:defRPr>
            </a:lvl7pPr>
            <a:lvl8pPr marL="0" marR="0" lvl="7" indent="0" algn="r">
              <a:spcBef>
                <a:spcPts val="0"/>
              </a:spcBef>
              <a:spcAft>
                <a:spcPts val="0"/>
              </a:spcAft>
              <a:buNone/>
              <a:defRPr sz="1200" i="1">
                <a:solidFill>
                  <a:srgbClr val="898989"/>
                </a:solidFill>
                <a:latin typeface="Arial"/>
                <a:ea typeface="Arial"/>
                <a:cs typeface="Arial"/>
                <a:sym typeface="Arial"/>
              </a:defRPr>
            </a:lvl8pPr>
            <a:lvl9pPr marL="0" marR="0" lvl="8" indent="0" algn="r">
              <a:spcBef>
                <a:spcPts val="0"/>
              </a:spcBef>
              <a:spcAft>
                <a:spcPts val="0"/>
              </a:spcAft>
              <a:buNone/>
              <a:defRPr sz="1200" i="1">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1pPr>
            <a:lvl2pPr marR="0" lvl="1"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2pPr>
            <a:lvl3pPr marR="0" lvl="2"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3pPr>
            <a:lvl4pPr marR="0" lvl="3"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4pPr>
            <a:lvl5pPr marR="0" lvl="4"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5pPr>
            <a:lvl6pPr marR="0" lvl="5"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6pPr>
            <a:lvl7pPr marR="0" lvl="6"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7pPr>
            <a:lvl8pPr marR="0" lvl="7"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8pPr>
            <a:lvl9pPr marR="0" lvl="8" algn="ctr" rtl="0">
              <a:spcBef>
                <a:spcPts val="0"/>
              </a:spcBef>
              <a:spcAft>
                <a:spcPts val="0"/>
              </a:spcAft>
              <a:buSzPts val="1400"/>
              <a:buNone/>
              <a:defRPr sz="4400" b="1" i="0" u="none" strike="noStrike" cap="none">
                <a:solidFill>
                  <a:srgbClr val="58A618"/>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25563" y="6356350"/>
            <a:ext cx="1265237"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1"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800" b="0" i="1"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800" b="0" i="1"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800" b="0" i="1"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800" b="0" i="1"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800" b="0" i="1"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800" b="0" i="1"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800" b="0" i="1"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800" b="0" i="1"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1"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800" b="0" i="1"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800" b="0" i="1"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800" b="0" i="1"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800" b="0" i="1"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800" b="0" i="1"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800" b="0" i="1"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800" b="0" i="1"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800" b="0" i="1"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1"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200" b="0" i="1"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200" b="0" i="1"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200" b="0" i="1"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200" b="0" i="1"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200" b="0" i="1"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200" b="0" i="1"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200" b="0" i="1"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200" b="0" i="1"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BE"/>
              <a:t>‹nr.›</a:t>
            </a:fld>
            <a:endParaRPr/>
          </a:p>
        </p:txBody>
      </p:sp>
      <p:sp>
        <p:nvSpPr>
          <p:cNvPr id="15" name="Google Shape;15;p1"/>
          <p:cNvSpPr/>
          <p:nvPr/>
        </p:nvSpPr>
        <p:spPr>
          <a:xfrm>
            <a:off x="0" y="6681788"/>
            <a:ext cx="9144000" cy="180975"/>
          </a:xfrm>
          <a:prstGeom prst="rect">
            <a:avLst/>
          </a:prstGeom>
          <a:solidFill>
            <a:srgbClr val="58A6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1"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fade">
                                      <p:cBhvr>
                                        <p:cTn id="16" dur="500"/>
                                        <p:tgtEl>
                                          <p:spTgt spid="11">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fade">
                                      <p:cBhvr>
                                        <p:cTn id="25" dur="500"/>
                                        <p:tgtEl>
                                          <p:spTgt spid="11">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6" end="6"/>
                                            </p:txEl>
                                          </p:spTgt>
                                        </p:tgtEl>
                                        <p:attrNameLst>
                                          <p:attrName>style.visibility</p:attrName>
                                        </p:attrNameLst>
                                      </p:cBhvr>
                                      <p:to>
                                        <p:strVal val="visible"/>
                                      </p:to>
                                    </p:set>
                                    <p:animEffect transition="in" filter="fade">
                                      <p:cBhvr>
                                        <p:cTn id="28" dur="500"/>
                                        <p:tgtEl>
                                          <p:spTgt spid="11">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Effect transition="in" filter="fade">
                                      <p:cBhvr>
                                        <p:cTn id="31" dur="500"/>
                                        <p:tgtEl>
                                          <p:spTgt spid="11">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8" end="8"/>
                                            </p:txEl>
                                          </p:spTgt>
                                        </p:tgtEl>
                                        <p:attrNameLst>
                                          <p:attrName>style.visibility</p:attrName>
                                        </p:attrNameLst>
                                      </p:cBhvr>
                                      <p:to>
                                        <p:strVal val="visible"/>
                                      </p:to>
                                    </p:set>
                                    <p:animEffect transition="in" filter="fade">
                                      <p:cBhvr>
                                        <p:cTn id="34"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nl-BE" sz="7200" dirty="0"/>
              <a:t>LinkedIn</a:t>
            </a:r>
            <a:endParaRPr sz="7200" dirty="0"/>
          </a:p>
        </p:txBody>
      </p:sp>
      <p:sp>
        <p:nvSpPr>
          <p:cNvPr id="379" name="Google Shape;379;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1</a:t>
            </a:fld>
            <a:endParaRPr/>
          </a:p>
        </p:txBody>
      </p:sp>
      <p:pic>
        <p:nvPicPr>
          <p:cNvPr id="380" name="Google Shape;380;p50" descr="Afbeeldingsresultaat voor linkedin profile"/>
          <p:cNvPicPr preferRelativeResize="0">
            <a:picLocks noGrp="1"/>
          </p:cNvPicPr>
          <p:nvPr>
            <p:ph type="body" idx="1"/>
          </p:nvPr>
        </p:nvPicPr>
        <p:blipFill rotWithShape="1">
          <a:blip r:embed="rId3">
            <a:alphaModFix/>
          </a:blip>
          <a:srcRect t="135" b="10119"/>
          <a:stretch/>
        </p:blipFill>
        <p:spPr>
          <a:xfrm>
            <a:off x="571500" y="1539000"/>
            <a:ext cx="8001000" cy="37800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2"/>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nl-BE" sz="8800"/>
              <a:t>LinkedIn: summary</a:t>
            </a:r>
            <a:endParaRPr/>
          </a:p>
        </p:txBody>
      </p:sp>
      <p:sp>
        <p:nvSpPr>
          <p:cNvPr id="392" name="Google Shape;39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2</a:t>
            </a:fld>
            <a:endParaRPr/>
          </a:p>
        </p:txBody>
      </p:sp>
      <p:sp>
        <p:nvSpPr>
          <p:cNvPr id="393" name="Google Shape;393;p52"/>
          <p:cNvSpPr txBox="1">
            <a:spLocks noGrp="1"/>
          </p:cNvSpPr>
          <p:nvPr>
            <p:ph type="body" idx="1"/>
          </p:nvPr>
        </p:nvSpPr>
        <p:spPr>
          <a:xfrm>
            <a:off x="908726" y="1624012"/>
            <a:ext cx="857942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nl-BE" sz="2800" dirty="0"/>
              <a:t>Maximaal 2000 </a:t>
            </a:r>
            <a:r>
              <a:rPr lang="nl-BE" sz="2800" u="sng" dirty="0"/>
              <a:t>karakters</a:t>
            </a:r>
            <a:r>
              <a:rPr lang="nl-BE" sz="2800" dirty="0"/>
              <a:t> (3-5 </a:t>
            </a:r>
            <a:r>
              <a:rPr lang="nl-BE" sz="2800"/>
              <a:t>korte alinea’s)</a:t>
            </a:r>
            <a:endParaRPr dirty="0"/>
          </a:p>
          <a:p>
            <a:pPr marL="342900" lvl="0" indent="-342900" algn="l" rtl="0">
              <a:spcBef>
                <a:spcPts val="560"/>
              </a:spcBef>
              <a:spcAft>
                <a:spcPts val="0"/>
              </a:spcAft>
              <a:buClr>
                <a:schemeClr val="dk1"/>
              </a:buClr>
              <a:buSzPts val="2800"/>
              <a:buChar char="•"/>
            </a:pPr>
            <a:r>
              <a:rPr lang="nl-BE" sz="2800" dirty="0"/>
              <a:t>Vertrek van de vraag: ‘Voor wie schrijf ik?’</a:t>
            </a:r>
            <a:endParaRPr dirty="0"/>
          </a:p>
          <a:p>
            <a:pPr marL="342900" lvl="0" indent="-342900" algn="l" rtl="0">
              <a:spcBef>
                <a:spcPts val="560"/>
              </a:spcBef>
              <a:spcAft>
                <a:spcPts val="0"/>
              </a:spcAft>
              <a:buClr>
                <a:schemeClr val="dk1"/>
              </a:buClr>
              <a:buSzPts val="2800"/>
              <a:buChar char="•"/>
            </a:pPr>
            <a:r>
              <a:rPr lang="nl-BE" sz="2800" dirty="0"/>
              <a:t>Maak een ‘snapshot’ van je opleiding, je persoonlijkheid, je passies en interesses.</a:t>
            </a:r>
            <a:endParaRPr dirty="0"/>
          </a:p>
          <a:p>
            <a:pPr marL="342900" lvl="0" indent="-342900" algn="l" rtl="0">
              <a:spcBef>
                <a:spcPts val="560"/>
              </a:spcBef>
              <a:spcAft>
                <a:spcPts val="0"/>
              </a:spcAft>
              <a:buClr>
                <a:schemeClr val="dk1"/>
              </a:buClr>
              <a:buSzPts val="2800"/>
              <a:buChar char="•"/>
            </a:pPr>
            <a:r>
              <a:rPr lang="nl-BE" sz="2800" dirty="0"/>
              <a:t>Inhoud: </a:t>
            </a:r>
            <a:r>
              <a:rPr lang="nl-BE" sz="2800" dirty="0" err="1"/>
              <a:t>o.b.v</a:t>
            </a:r>
            <a:r>
              <a:rPr lang="nl-BE" sz="2800" dirty="0"/>
              <a:t> </a:t>
            </a:r>
            <a:r>
              <a:rPr lang="nl-BE" sz="2800" dirty="0" err="1"/>
              <a:t>Thalento</a:t>
            </a:r>
            <a:r>
              <a:rPr lang="nl-BE" sz="2800" dirty="0"/>
              <a:t>!</a:t>
            </a:r>
            <a:endParaRPr dirty="0"/>
          </a:p>
          <a:p>
            <a:pPr marL="342900" lvl="0" indent="-342900" algn="l" rtl="0">
              <a:spcBef>
                <a:spcPts val="560"/>
              </a:spcBef>
              <a:spcAft>
                <a:spcPts val="0"/>
              </a:spcAft>
              <a:buClr>
                <a:schemeClr val="dk1"/>
              </a:buClr>
              <a:buSzPts val="2800"/>
              <a:buChar char="•"/>
            </a:pPr>
            <a:r>
              <a:rPr lang="nl-BE" sz="2800" dirty="0"/>
              <a:t>1</a:t>
            </a:r>
            <a:r>
              <a:rPr lang="nl-BE" sz="2800" baseline="30000" dirty="0"/>
              <a:t>ste</a:t>
            </a:r>
            <a:r>
              <a:rPr lang="nl-BE" sz="2800" dirty="0"/>
              <a:t> of 3</a:t>
            </a:r>
            <a:r>
              <a:rPr lang="nl-BE" sz="2800" baseline="30000" dirty="0"/>
              <a:t>de</a:t>
            </a:r>
            <a:r>
              <a:rPr lang="nl-BE" sz="2800" dirty="0"/>
              <a:t> persoon? Géén mengvorm! </a:t>
            </a:r>
            <a:endParaRPr dirty="0"/>
          </a:p>
          <a:p>
            <a:pPr marL="342900" lvl="0" indent="-342900" algn="l" rtl="0">
              <a:spcBef>
                <a:spcPts val="560"/>
              </a:spcBef>
              <a:spcAft>
                <a:spcPts val="0"/>
              </a:spcAft>
              <a:buClr>
                <a:schemeClr val="dk1"/>
              </a:buClr>
              <a:buSzPts val="2800"/>
              <a:buChar char="•"/>
            </a:pPr>
            <a:r>
              <a:rPr lang="nl-BE" sz="2800" dirty="0"/>
              <a:t>Schrijf voor het beeldscherm.</a:t>
            </a:r>
            <a:endParaRPr dirty="0"/>
          </a:p>
          <a:p>
            <a:pPr marL="342900" lvl="0" indent="-342900" algn="l" rtl="0">
              <a:spcBef>
                <a:spcPts val="560"/>
              </a:spcBef>
              <a:spcAft>
                <a:spcPts val="0"/>
              </a:spcAft>
              <a:buClr>
                <a:schemeClr val="dk1"/>
              </a:buClr>
              <a:buSzPts val="2800"/>
              <a:buChar char="•"/>
            </a:pPr>
            <a:r>
              <a:rPr lang="nl-BE" sz="2800" dirty="0"/>
              <a:t>Concrete info, niet enkel ‘</a:t>
            </a:r>
            <a:r>
              <a:rPr lang="nl-BE" sz="2800" dirty="0" err="1"/>
              <a:t>buzz</a:t>
            </a:r>
            <a:r>
              <a:rPr lang="nl-BE" sz="2800" dirty="0"/>
              <a:t> </a:t>
            </a:r>
            <a:r>
              <a:rPr lang="nl-BE" sz="2800" dirty="0" err="1"/>
              <a:t>words</a:t>
            </a:r>
            <a:r>
              <a:rPr lang="nl-BE" sz="2800" dirty="0"/>
              <a:t>’</a:t>
            </a:r>
            <a:endParaRPr dirty="0"/>
          </a:p>
          <a:p>
            <a:pPr marL="342900" lvl="0" indent="-165100" algn="l" rtl="0">
              <a:spcBef>
                <a:spcPts val="560"/>
              </a:spcBef>
              <a:spcAft>
                <a:spcPts val="0"/>
              </a:spcAft>
              <a:buClr>
                <a:schemeClr val="dk1"/>
              </a:buClr>
              <a:buSzPts val="2800"/>
              <a:buNone/>
            </a:pPr>
            <a:endParaRPr sz="2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2"/>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nl-BE" sz="8800" dirty="0"/>
              <a:t>Waarom?</a:t>
            </a:r>
            <a:endParaRPr dirty="0"/>
          </a:p>
        </p:txBody>
      </p:sp>
      <p:sp>
        <p:nvSpPr>
          <p:cNvPr id="392" name="Google Shape;39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3</a:t>
            </a:fld>
            <a:endParaRPr/>
          </a:p>
        </p:txBody>
      </p:sp>
      <p:sp>
        <p:nvSpPr>
          <p:cNvPr id="393" name="Google Shape;393;p52"/>
          <p:cNvSpPr txBox="1">
            <a:spLocks noGrp="1"/>
          </p:cNvSpPr>
          <p:nvPr>
            <p:ph type="body" idx="1"/>
          </p:nvPr>
        </p:nvSpPr>
        <p:spPr>
          <a:xfrm>
            <a:off x="282290" y="1710314"/>
            <a:ext cx="8579420" cy="4525963"/>
          </a:xfrm>
          <a:prstGeom prst="rect">
            <a:avLst/>
          </a:prstGeom>
          <a:noFill/>
          <a:ln>
            <a:noFill/>
          </a:ln>
        </p:spPr>
        <p:txBody>
          <a:bodyPr spcFirstLastPara="1" wrap="square" lIns="91425" tIns="45700" rIns="91425" bIns="45700" anchor="t" anchorCtr="0">
            <a:noAutofit/>
          </a:bodyPr>
          <a:lstStyle/>
          <a:p>
            <a:pPr marL="342900" lvl="0" indent="-165100">
              <a:spcBef>
                <a:spcPts val="560"/>
              </a:spcBef>
              <a:buSzPts val="2800"/>
              <a:buNone/>
            </a:pPr>
            <a:r>
              <a:rPr lang="en-US" sz="2800" dirty="0"/>
              <a:t>  “It shows relevance. It attracts the right people who are important to your career success, letting them know what you’re about so they can determine if you are relevant to their goals. It differentiates you from your peers.” William Arruda – Forbes.com </a:t>
            </a:r>
            <a:endParaRPr sz="2800" dirty="0"/>
          </a:p>
        </p:txBody>
      </p:sp>
    </p:spTree>
    <p:extLst>
      <p:ext uri="{BB962C8B-B14F-4D97-AF65-F5344CB8AC3E}">
        <p14:creationId xmlns:p14="http://schemas.microsoft.com/office/powerpoint/2010/main" val="653444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4</a:t>
            </a:fld>
            <a:endParaRPr/>
          </a:p>
        </p:txBody>
      </p:sp>
      <p:pic>
        <p:nvPicPr>
          <p:cNvPr id="399" name="Google Shape;399;p53" descr="Afbeelding met tekst&#10;&#10;Beschrijving is gegenereerd met zeer hoge betrouwbaarheid"/>
          <p:cNvPicPr preferRelativeResize="0">
            <a:picLocks noGrp="1"/>
          </p:cNvPicPr>
          <p:nvPr>
            <p:ph type="body" idx="1"/>
          </p:nvPr>
        </p:nvPicPr>
        <p:blipFill rotWithShape="1">
          <a:blip r:embed="rId3">
            <a:alphaModFix/>
          </a:blip>
          <a:srcRect/>
          <a:stretch/>
        </p:blipFill>
        <p:spPr>
          <a:xfrm>
            <a:off x="971500" y="144576"/>
            <a:ext cx="8021754" cy="5640693"/>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nl-BE" sz="8800"/>
              <a:t>LinkedIn: summary</a:t>
            </a:r>
            <a:endParaRPr/>
          </a:p>
        </p:txBody>
      </p:sp>
      <p:sp>
        <p:nvSpPr>
          <p:cNvPr id="405" name="Google Shape;405;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5</a:t>
            </a:fld>
            <a:endParaRPr/>
          </a:p>
        </p:txBody>
      </p:sp>
      <p:sp>
        <p:nvSpPr>
          <p:cNvPr id="406" name="Google Shape;406;p54"/>
          <p:cNvSpPr txBox="1">
            <a:spLocks noGrp="1"/>
          </p:cNvSpPr>
          <p:nvPr>
            <p:ph type="body" idx="1"/>
          </p:nvPr>
        </p:nvSpPr>
        <p:spPr>
          <a:xfrm>
            <a:off x="665704" y="1417638"/>
            <a:ext cx="857942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None/>
            </a:pPr>
            <a:r>
              <a:rPr lang="nl-BE" sz="3600" dirty="0"/>
              <a:t>Structuur</a:t>
            </a:r>
            <a:endParaRPr dirty="0"/>
          </a:p>
          <a:p>
            <a:pPr marL="342900" lvl="0" indent="-342900" algn="l" rtl="0">
              <a:spcBef>
                <a:spcPts val="560"/>
              </a:spcBef>
              <a:spcAft>
                <a:spcPts val="0"/>
              </a:spcAft>
              <a:buClr>
                <a:schemeClr val="dk1"/>
              </a:buClr>
              <a:buSzPts val="2800"/>
              <a:buChar char="•"/>
            </a:pPr>
            <a:r>
              <a:rPr lang="nl-BE" sz="2800" dirty="0"/>
              <a:t>Wat doe je?</a:t>
            </a:r>
            <a:endParaRPr dirty="0"/>
          </a:p>
          <a:p>
            <a:pPr marL="342900" lvl="0" indent="-342900" algn="l" rtl="0">
              <a:spcBef>
                <a:spcPts val="560"/>
              </a:spcBef>
              <a:spcAft>
                <a:spcPts val="0"/>
              </a:spcAft>
              <a:buClr>
                <a:schemeClr val="dk1"/>
              </a:buClr>
              <a:buSzPts val="2800"/>
              <a:buChar char="•"/>
            </a:pPr>
            <a:r>
              <a:rPr lang="nl-BE" sz="2800" dirty="0"/>
              <a:t>Waarom doe je het? (en wat vind je er leuk aan?)</a:t>
            </a:r>
            <a:endParaRPr dirty="0"/>
          </a:p>
          <a:p>
            <a:pPr marL="342900" lvl="0" indent="-342900" algn="l" rtl="0">
              <a:spcBef>
                <a:spcPts val="560"/>
              </a:spcBef>
              <a:spcAft>
                <a:spcPts val="0"/>
              </a:spcAft>
              <a:buClr>
                <a:schemeClr val="dk1"/>
              </a:buClr>
              <a:buSzPts val="2800"/>
              <a:buChar char="•"/>
            </a:pPr>
            <a:r>
              <a:rPr lang="nl-BE" sz="2800" dirty="0"/>
              <a:t>Waar ben je goed in?</a:t>
            </a:r>
            <a:endParaRPr dirty="0"/>
          </a:p>
          <a:p>
            <a:pPr marL="342900" lvl="0" indent="-342900" algn="l" rtl="0">
              <a:spcBef>
                <a:spcPts val="560"/>
              </a:spcBef>
              <a:spcAft>
                <a:spcPts val="0"/>
              </a:spcAft>
              <a:buClr>
                <a:schemeClr val="dk1"/>
              </a:buClr>
              <a:buSzPts val="2800"/>
              <a:buChar char="•"/>
            </a:pPr>
            <a:r>
              <a:rPr lang="nl-BE" sz="2800" dirty="0"/>
              <a:t>Evt. call </a:t>
            </a:r>
            <a:r>
              <a:rPr lang="nl-BE" sz="2800" dirty="0" err="1"/>
              <a:t>to</a:t>
            </a:r>
            <a:r>
              <a:rPr lang="nl-BE" sz="2800" dirty="0"/>
              <a:t> action</a:t>
            </a:r>
            <a:endParaRPr dirty="0"/>
          </a:p>
          <a:p>
            <a:pPr marL="342900" lvl="0" indent="-342900" algn="l" rtl="0">
              <a:spcBef>
                <a:spcPts val="560"/>
              </a:spcBef>
              <a:spcAft>
                <a:spcPts val="0"/>
              </a:spcAft>
              <a:buClr>
                <a:schemeClr val="dk1"/>
              </a:buClr>
              <a:buSzPts val="2800"/>
              <a:buChar char="•"/>
            </a:pPr>
            <a:r>
              <a:rPr lang="nl-BE" sz="2800" dirty="0"/>
              <a:t>(eigen website)</a:t>
            </a:r>
            <a:endParaRPr sz="2000" dirty="0"/>
          </a:p>
          <a:p>
            <a:pPr marL="0" lvl="0" indent="0" algn="l" rtl="0">
              <a:spcBef>
                <a:spcPts val="720"/>
              </a:spcBef>
              <a:spcAft>
                <a:spcPts val="0"/>
              </a:spcAft>
              <a:buClr>
                <a:schemeClr val="dk1"/>
              </a:buClr>
              <a:buSzPts val="2000"/>
              <a:buNone/>
            </a:pPr>
            <a:r>
              <a:rPr lang="nl-BE" sz="2000" dirty="0"/>
              <a:t>		</a:t>
            </a:r>
            <a:r>
              <a:rPr lang="nl-BE" sz="3600" dirty="0"/>
              <a:t>➔ prettig/pittig geschreven</a:t>
            </a:r>
            <a:endParaRPr sz="28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body" idx="1"/>
          </p:nvPr>
        </p:nvSpPr>
        <p:spPr>
          <a:xfrm>
            <a:off x="323410" y="404580"/>
            <a:ext cx="882059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None/>
            </a:pPr>
            <a:r>
              <a:rPr lang="nl-BE" sz="4000" dirty="0"/>
              <a:t>Blijf trouw aan je </a:t>
            </a:r>
            <a:r>
              <a:rPr lang="nl-BE" sz="4000" b="1" dirty="0"/>
              <a:t>persoonlijkheid</a:t>
            </a:r>
            <a:r>
              <a:rPr lang="nl-BE" sz="4000" dirty="0"/>
              <a:t>:</a:t>
            </a:r>
            <a:endParaRPr dirty="0"/>
          </a:p>
          <a:p>
            <a:pPr marL="0" lvl="0" indent="0" algn="l" rtl="0">
              <a:spcBef>
                <a:spcPts val="800"/>
              </a:spcBef>
              <a:spcAft>
                <a:spcPts val="0"/>
              </a:spcAft>
              <a:buClr>
                <a:schemeClr val="dk1"/>
              </a:buClr>
              <a:buSzPts val="4000"/>
              <a:buNone/>
            </a:pPr>
            <a:r>
              <a:rPr lang="nl-BE" sz="4000" dirty="0"/>
              <a:t>			bv. grappig, high-energy…</a:t>
            </a:r>
            <a:endParaRPr dirty="0"/>
          </a:p>
          <a:p>
            <a:pPr marL="0" lvl="0" indent="0" algn="l" rtl="0">
              <a:spcBef>
                <a:spcPts val="480"/>
              </a:spcBef>
              <a:spcAft>
                <a:spcPts val="0"/>
              </a:spcAft>
              <a:buClr>
                <a:schemeClr val="dk1"/>
              </a:buClr>
              <a:buSzPts val="2400"/>
              <a:buNone/>
            </a:pPr>
            <a:endParaRPr sz="2400" dirty="0"/>
          </a:p>
          <a:p>
            <a:pPr marL="0" lvl="0" indent="0" algn="l" rtl="0">
              <a:spcBef>
                <a:spcPts val="800"/>
              </a:spcBef>
              <a:spcAft>
                <a:spcPts val="0"/>
              </a:spcAft>
              <a:buClr>
                <a:schemeClr val="dk1"/>
              </a:buClr>
              <a:buSzPts val="4000"/>
              <a:buNone/>
            </a:pPr>
            <a:r>
              <a:rPr lang="nl-BE" sz="4000" dirty="0"/>
              <a:t>Maar blijf ook steeds </a:t>
            </a:r>
            <a:r>
              <a:rPr lang="nl-BE" sz="4000" b="1" dirty="0"/>
              <a:t>professioneel</a:t>
            </a:r>
            <a:r>
              <a:rPr lang="nl-BE" sz="4000" dirty="0"/>
              <a:t>!</a:t>
            </a:r>
            <a:endParaRPr dirty="0"/>
          </a:p>
        </p:txBody>
      </p:sp>
      <p:sp>
        <p:nvSpPr>
          <p:cNvPr id="412" name="Google Shape;412;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6</a:t>
            </a:fld>
            <a:endParaRPr/>
          </a:p>
        </p:txBody>
      </p:sp>
      <p:pic>
        <p:nvPicPr>
          <p:cNvPr id="413" name="Google Shape;413;p55" descr="https://content.linkedin.com/content/dam/business/talent-solutions/global/en_us/blog/2016/04/in-a-nutshell.jpg"/>
          <p:cNvPicPr preferRelativeResize="0"/>
          <p:nvPr/>
        </p:nvPicPr>
        <p:blipFill rotWithShape="1">
          <a:blip r:embed="rId3">
            <a:alphaModFix/>
          </a:blip>
          <a:srcRect/>
          <a:stretch/>
        </p:blipFill>
        <p:spPr>
          <a:xfrm>
            <a:off x="4176761" y="3119359"/>
            <a:ext cx="4992843" cy="3738641"/>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586509"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nl-BE" sz="7200" dirty="0"/>
              <a:t>Werksessie</a:t>
            </a:r>
            <a:endParaRPr dirty="0"/>
          </a:p>
        </p:txBody>
      </p:sp>
      <p:sp>
        <p:nvSpPr>
          <p:cNvPr id="426" name="Google Shape;426;p57"/>
          <p:cNvSpPr txBox="1">
            <a:spLocks noGrp="1"/>
          </p:cNvSpPr>
          <p:nvPr>
            <p:ph type="body" idx="1"/>
          </p:nvPr>
        </p:nvSpPr>
        <p:spPr>
          <a:xfrm>
            <a:off x="457200" y="1417638"/>
            <a:ext cx="8686800" cy="4525963"/>
          </a:xfrm>
          <a:prstGeom prst="rect">
            <a:avLst/>
          </a:prstGeom>
          <a:noFill/>
          <a:ln>
            <a:noFill/>
          </a:ln>
        </p:spPr>
        <p:txBody>
          <a:bodyPr spcFirstLastPara="1" wrap="square" lIns="91425" tIns="45700" rIns="91425" bIns="45700" anchor="t" anchorCtr="0">
            <a:noAutofit/>
          </a:bodyPr>
          <a:lstStyle/>
          <a:p>
            <a:pPr marL="457200" lvl="1" indent="0" algn="l" rtl="0">
              <a:spcBef>
                <a:spcPts val="560"/>
              </a:spcBef>
              <a:spcAft>
                <a:spcPts val="0"/>
              </a:spcAft>
              <a:buClr>
                <a:schemeClr val="dk1"/>
              </a:buClr>
              <a:buSzPts val="2800"/>
              <a:buNone/>
            </a:pPr>
            <a:r>
              <a:rPr lang="nl-BE" sz="3200" b="1" dirty="0"/>
              <a:t>Werksessie</a:t>
            </a:r>
            <a:r>
              <a:rPr lang="nl-BE" dirty="0"/>
              <a:t> </a:t>
            </a:r>
          </a:p>
          <a:p>
            <a:pPr marL="457200" lvl="1" indent="0" algn="l" rtl="0">
              <a:spcBef>
                <a:spcPts val="560"/>
              </a:spcBef>
              <a:spcAft>
                <a:spcPts val="0"/>
              </a:spcAft>
              <a:buClr>
                <a:schemeClr val="dk1"/>
              </a:buClr>
              <a:buSzPts val="2800"/>
              <a:buNone/>
            </a:pPr>
            <a:r>
              <a:rPr lang="nl-BE" dirty="0"/>
              <a:t>Stap 1	Schrijf (of herwerk) je LinkedIn-samenvatting 		(in het Nederlands).</a:t>
            </a:r>
          </a:p>
          <a:p>
            <a:pPr marL="457200" lvl="1" indent="0" algn="l" rtl="0">
              <a:spcBef>
                <a:spcPts val="560"/>
              </a:spcBef>
              <a:spcAft>
                <a:spcPts val="0"/>
              </a:spcAft>
              <a:buClr>
                <a:schemeClr val="dk1"/>
              </a:buClr>
              <a:buSzPts val="2800"/>
              <a:buNone/>
            </a:pPr>
            <a:endParaRPr lang="nl-BE" dirty="0"/>
          </a:p>
          <a:p>
            <a:pPr marL="457200" lvl="1" indent="0" algn="l" rtl="0">
              <a:spcBef>
                <a:spcPts val="560"/>
              </a:spcBef>
              <a:spcAft>
                <a:spcPts val="0"/>
              </a:spcAft>
              <a:buClr>
                <a:schemeClr val="dk1"/>
              </a:buClr>
              <a:buSzPts val="2800"/>
              <a:buNone/>
            </a:pPr>
            <a:r>
              <a:rPr lang="nl-BE" dirty="0"/>
              <a:t>Stap 2	Lees de samenvattingen van je teamgenoten 		en geef elkaar eerlijke feedback.</a:t>
            </a:r>
          </a:p>
          <a:p>
            <a:pPr marL="457200" lvl="1" indent="0" algn="l" rtl="0">
              <a:spcBef>
                <a:spcPts val="560"/>
              </a:spcBef>
              <a:spcAft>
                <a:spcPts val="0"/>
              </a:spcAft>
              <a:buClr>
                <a:schemeClr val="dk1"/>
              </a:buClr>
              <a:buSzPts val="2800"/>
              <a:buNone/>
            </a:pPr>
            <a:r>
              <a:rPr lang="nl-BE" b="1" dirty="0"/>
              <a:t>Thuis</a:t>
            </a:r>
          </a:p>
          <a:p>
            <a:pPr marL="457200" lvl="1" indent="0" algn="l" rtl="0">
              <a:spcBef>
                <a:spcPts val="560"/>
              </a:spcBef>
              <a:spcAft>
                <a:spcPts val="0"/>
              </a:spcAft>
              <a:buClr>
                <a:schemeClr val="dk1"/>
              </a:buClr>
              <a:buSzPts val="2800"/>
              <a:buNone/>
            </a:pPr>
            <a:r>
              <a:rPr lang="nl-BE" dirty="0"/>
              <a:t>Stap 3	Neem je nagelezen (!) LinkedIn-samenvatting 		op in het portfolio van de projectweek (én in 		je LinkedIn-profiel natuurlijk) </a:t>
            </a:r>
            <a:endParaRPr dirty="0"/>
          </a:p>
          <a:p>
            <a:pPr marL="457200" lvl="1" indent="0" algn="ctr" rtl="0">
              <a:spcBef>
                <a:spcPts val="640"/>
              </a:spcBef>
              <a:spcAft>
                <a:spcPts val="0"/>
              </a:spcAft>
              <a:buClr>
                <a:schemeClr val="dk1"/>
              </a:buClr>
              <a:buSzPts val="3200"/>
              <a:buNone/>
            </a:pPr>
            <a:endParaRPr sz="3200" b="1" dirty="0"/>
          </a:p>
        </p:txBody>
      </p:sp>
      <p:sp>
        <p:nvSpPr>
          <p:cNvPr id="427" name="Google Shape;427;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7</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nl-BE" sz="7200" dirty="0"/>
              <a:t>Aan het werk!</a:t>
            </a:r>
            <a:endParaRPr sz="7200" dirty="0"/>
          </a:p>
        </p:txBody>
      </p:sp>
      <p:sp>
        <p:nvSpPr>
          <p:cNvPr id="433" name="Google Shape;433;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nl-BE"/>
              <a:t>8</a:t>
            </a:fld>
            <a:endParaRPr/>
          </a:p>
        </p:txBody>
      </p:sp>
      <p:pic>
        <p:nvPicPr>
          <p:cNvPr id="434" name="Google Shape;434;p58" descr="Gerelateerde afbeelding"/>
          <p:cNvPicPr preferRelativeResize="0">
            <a:picLocks noGrp="1"/>
          </p:cNvPicPr>
          <p:nvPr>
            <p:ph type="body" idx="1"/>
          </p:nvPr>
        </p:nvPicPr>
        <p:blipFill rotWithShape="1">
          <a:blip r:embed="rId3">
            <a:alphaModFix/>
          </a:blip>
          <a:srcRect/>
          <a:stretch/>
        </p:blipFill>
        <p:spPr>
          <a:xfrm>
            <a:off x="457200" y="1695169"/>
            <a:ext cx="8229600" cy="433602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Thema_PXL">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263</Words>
  <Application>Microsoft Office PowerPoint</Application>
  <PresentationFormat>Diavoorstelling (4:3)</PresentationFormat>
  <Paragraphs>39</Paragraphs>
  <Slides>8</Slides>
  <Notes>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8</vt:i4>
      </vt:variant>
    </vt:vector>
  </HeadingPairs>
  <TitlesOfParts>
    <vt:vector size="11" baseType="lpstr">
      <vt:lpstr>Arial</vt:lpstr>
      <vt:lpstr>Calibri</vt:lpstr>
      <vt:lpstr>Thema_PXL</vt:lpstr>
      <vt:lpstr>LinkedIn</vt:lpstr>
      <vt:lpstr>LinkedIn: summary</vt:lpstr>
      <vt:lpstr>Waarom?</vt:lpstr>
      <vt:lpstr>PowerPoint-presentatie</vt:lpstr>
      <vt:lpstr>LinkedIn: summary</vt:lpstr>
      <vt:lpstr>PowerPoint-presentatie</vt:lpstr>
      <vt:lpstr>Werksessie</vt:lpstr>
      <vt:lpstr>Aan het 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Projectweek 2TIN</dc:title>
  <cp:lastModifiedBy>Kim Sleurs</cp:lastModifiedBy>
  <cp:revision>18</cp:revision>
  <dcterms:modified xsi:type="dcterms:W3CDTF">2020-02-10T20:28:22Z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5379a6-efcb-4855-97e0-03c6be785496_Enabled">
    <vt:lpwstr>True</vt:lpwstr>
  </property>
  <property fmtid="{D5CDD505-2E9C-101B-9397-08002B2CF9AE}" pid="3" name="MSIP_Label_f95379a6-efcb-4855-97e0-03c6be785496_SiteId">
    <vt:lpwstr>0bff66c5-45db-46ed-8b81-87959e069b90</vt:lpwstr>
  </property>
  <property fmtid="{D5CDD505-2E9C-101B-9397-08002B2CF9AE}" pid="4" name="MSIP_Label_f95379a6-efcb-4855-97e0-03c6be785496_Owner">
    <vt:lpwstr>20002716@PXL.BE</vt:lpwstr>
  </property>
  <property fmtid="{D5CDD505-2E9C-101B-9397-08002B2CF9AE}" pid="5" name="MSIP_Label_f95379a6-efcb-4855-97e0-03c6be785496_SetDate">
    <vt:lpwstr>2020-02-09T12:01:48.5529237Z</vt:lpwstr>
  </property>
  <property fmtid="{D5CDD505-2E9C-101B-9397-08002B2CF9AE}" pid="6" name="MSIP_Label_f95379a6-efcb-4855-97e0-03c6be785496_Name">
    <vt:lpwstr>Publiek</vt:lpwstr>
  </property>
  <property fmtid="{D5CDD505-2E9C-101B-9397-08002B2CF9AE}" pid="7" name="MSIP_Label_f95379a6-efcb-4855-97e0-03c6be785496_Application">
    <vt:lpwstr>Microsoft Azure Information Protection</vt:lpwstr>
  </property>
  <property fmtid="{D5CDD505-2E9C-101B-9397-08002B2CF9AE}" pid="8" name="MSIP_Label_f95379a6-efcb-4855-97e0-03c6be785496_ActionId">
    <vt:lpwstr>4ced2623-4f91-48bb-9dbc-a66b0ffdea49</vt:lpwstr>
  </property>
  <property fmtid="{D5CDD505-2E9C-101B-9397-08002B2CF9AE}" pid="9" name="MSIP_Label_f95379a6-efcb-4855-97e0-03c6be785496_Extended_MSFT_Method">
    <vt:lpwstr>Automatic</vt:lpwstr>
  </property>
  <property fmtid="{D5CDD505-2E9C-101B-9397-08002B2CF9AE}" pid="10" name="Sensitivity">
    <vt:lpwstr>Publiek</vt:lpwstr>
  </property>
</Properties>
</file>