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6" r:id="rId5"/>
    <p:sldId id="318" r:id="rId6"/>
    <p:sldId id="288" r:id="rId7"/>
    <p:sldId id="289" r:id="rId8"/>
    <p:sldId id="258" r:id="rId9"/>
    <p:sldId id="290" r:id="rId10"/>
    <p:sldId id="291" r:id="rId11"/>
    <p:sldId id="292" r:id="rId12"/>
    <p:sldId id="309" r:id="rId13"/>
    <p:sldId id="310" r:id="rId14"/>
    <p:sldId id="311" r:id="rId15"/>
    <p:sldId id="259" r:id="rId16"/>
    <p:sldId id="293" r:id="rId17"/>
    <p:sldId id="328" r:id="rId18"/>
    <p:sldId id="330" r:id="rId19"/>
    <p:sldId id="329" r:id="rId20"/>
    <p:sldId id="312" r:id="rId21"/>
    <p:sldId id="260" r:id="rId22"/>
    <p:sldId id="294" r:id="rId23"/>
    <p:sldId id="295" r:id="rId24"/>
    <p:sldId id="297" r:id="rId25"/>
    <p:sldId id="326" r:id="rId26"/>
    <p:sldId id="327" r:id="rId27"/>
    <p:sldId id="298" r:id="rId28"/>
    <p:sldId id="299" r:id="rId29"/>
    <p:sldId id="300" r:id="rId30"/>
    <p:sldId id="320" r:id="rId31"/>
    <p:sldId id="321" r:id="rId32"/>
    <p:sldId id="323" r:id="rId33"/>
    <p:sldId id="304" r:id="rId34"/>
    <p:sldId id="305" r:id="rId35"/>
    <p:sldId id="308" r:id="rId36"/>
    <p:sldId id="306" r:id="rId37"/>
    <p:sldId id="307" r:id="rId38"/>
    <p:sldId id="319" r:id="rId39"/>
    <p:sldId id="301" r:id="rId40"/>
    <p:sldId id="302" r:id="rId41"/>
    <p:sldId id="303" r:id="rId42"/>
    <p:sldId id="324" r:id="rId43"/>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800"/>
    <a:srgbClr val="CC00CC"/>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25" autoAdjust="0"/>
    <p:restoredTop sz="79436" autoAdjust="0"/>
  </p:normalViewPr>
  <p:slideViewPr>
    <p:cSldViewPr snapToGrid="0" snapToObjects="1">
      <p:cViewPr varScale="1">
        <p:scale>
          <a:sx n="91" d="100"/>
          <a:sy n="91" d="100"/>
        </p:scale>
        <p:origin x="17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Vanderstraeten" userId="13dc8869-78d3-424d-a159-1202d127194a" providerId="ADAL" clId="{9DB0CD4E-5FD1-4DAD-AC29-D2C3BF03842E}"/>
    <pc:docChg chg="custSel addSld delSld modSld sldOrd">
      <pc:chgData name="Sam Vanderstraeten" userId="13dc8869-78d3-424d-a159-1202d127194a" providerId="ADAL" clId="{9DB0CD4E-5FD1-4DAD-AC29-D2C3BF03842E}" dt="2018-11-19T07:25:25.152" v="601" actId="20577"/>
      <pc:docMkLst>
        <pc:docMk/>
      </pc:docMkLst>
      <pc:sldChg chg="ord">
        <pc:chgData name="Sam Vanderstraeten" userId="13dc8869-78d3-424d-a159-1202d127194a" providerId="ADAL" clId="{9DB0CD4E-5FD1-4DAD-AC29-D2C3BF03842E}" dt="2018-11-12T07:15:48.322" v="0"/>
        <pc:sldMkLst>
          <pc:docMk/>
          <pc:sldMk cId="0" sldId="258"/>
        </pc:sldMkLst>
      </pc:sldChg>
      <pc:sldChg chg="modSp">
        <pc:chgData name="Sam Vanderstraeten" userId="13dc8869-78d3-424d-a159-1202d127194a" providerId="ADAL" clId="{9DB0CD4E-5FD1-4DAD-AC29-D2C3BF03842E}" dt="2018-11-12T07:17:38.298" v="3" actId="20577"/>
        <pc:sldMkLst>
          <pc:docMk/>
          <pc:sldMk cId="538285547" sldId="289"/>
        </pc:sldMkLst>
        <pc:spChg chg="mod">
          <ac:chgData name="Sam Vanderstraeten" userId="13dc8869-78d3-424d-a159-1202d127194a" providerId="ADAL" clId="{9DB0CD4E-5FD1-4DAD-AC29-D2C3BF03842E}" dt="2018-11-12T07:17:38.298" v="3" actId="20577"/>
          <ac:spMkLst>
            <pc:docMk/>
            <pc:sldMk cId="538285547" sldId="289"/>
            <ac:spMk id="3" creationId="{00000000-0000-0000-0000-000000000000}"/>
          </ac:spMkLst>
        </pc:spChg>
      </pc:sldChg>
      <pc:sldChg chg="modSp">
        <pc:chgData name="Sam Vanderstraeten" userId="13dc8869-78d3-424d-a159-1202d127194a" providerId="ADAL" clId="{9DB0CD4E-5FD1-4DAD-AC29-D2C3BF03842E}" dt="2018-11-12T07:26:09.498" v="6" actId="20577"/>
        <pc:sldMkLst>
          <pc:docMk/>
          <pc:sldMk cId="4104664586" sldId="292"/>
        </pc:sldMkLst>
        <pc:spChg chg="mod">
          <ac:chgData name="Sam Vanderstraeten" userId="13dc8869-78d3-424d-a159-1202d127194a" providerId="ADAL" clId="{9DB0CD4E-5FD1-4DAD-AC29-D2C3BF03842E}" dt="2018-11-12T07:26:09.498" v="6" actId="20577"/>
          <ac:spMkLst>
            <pc:docMk/>
            <pc:sldMk cId="4104664586" sldId="292"/>
            <ac:spMk id="3" creationId="{00000000-0000-0000-0000-000000000000}"/>
          </ac:spMkLst>
        </pc:spChg>
      </pc:sldChg>
      <pc:sldChg chg="delSp">
        <pc:chgData name="Sam Vanderstraeten" userId="13dc8869-78d3-424d-a159-1202d127194a" providerId="ADAL" clId="{9DB0CD4E-5FD1-4DAD-AC29-D2C3BF03842E}" dt="2018-11-12T07:31:18.986" v="7" actId="478"/>
        <pc:sldMkLst>
          <pc:docMk/>
          <pc:sldMk cId="1492060516" sldId="295"/>
        </pc:sldMkLst>
        <pc:spChg chg="del">
          <ac:chgData name="Sam Vanderstraeten" userId="13dc8869-78d3-424d-a159-1202d127194a" providerId="ADAL" clId="{9DB0CD4E-5FD1-4DAD-AC29-D2C3BF03842E}" dt="2018-11-12T07:31:18.986" v="7" actId="478"/>
          <ac:spMkLst>
            <pc:docMk/>
            <pc:sldMk cId="1492060516" sldId="295"/>
            <ac:spMk id="3" creationId="{00000000-0000-0000-0000-000000000000}"/>
          </ac:spMkLst>
        </pc:spChg>
      </pc:sldChg>
      <pc:sldChg chg="modSp">
        <pc:chgData name="Sam Vanderstraeten" userId="13dc8869-78d3-424d-a159-1202d127194a" providerId="ADAL" clId="{9DB0CD4E-5FD1-4DAD-AC29-D2C3BF03842E}" dt="2018-11-17T15:12:40.745" v="9" actId="113"/>
        <pc:sldMkLst>
          <pc:docMk/>
          <pc:sldMk cId="531425322" sldId="303"/>
        </pc:sldMkLst>
        <pc:spChg chg="mod">
          <ac:chgData name="Sam Vanderstraeten" userId="13dc8869-78d3-424d-a159-1202d127194a" providerId="ADAL" clId="{9DB0CD4E-5FD1-4DAD-AC29-D2C3BF03842E}" dt="2018-11-17T15:12:40.745" v="9" actId="113"/>
          <ac:spMkLst>
            <pc:docMk/>
            <pc:sldMk cId="531425322" sldId="303"/>
            <ac:spMk id="3" creationId="{00000000-0000-0000-0000-000000000000}"/>
          </ac:spMkLst>
        </pc:spChg>
      </pc:sldChg>
      <pc:sldChg chg="ord">
        <pc:chgData name="Sam Vanderstraeten" userId="13dc8869-78d3-424d-a159-1202d127194a" providerId="ADAL" clId="{9DB0CD4E-5FD1-4DAD-AC29-D2C3BF03842E}" dt="2018-11-12T07:43:39.473" v="8"/>
        <pc:sldMkLst>
          <pc:docMk/>
          <pc:sldMk cId="2277100669" sldId="304"/>
        </pc:sldMkLst>
      </pc:sldChg>
      <pc:sldChg chg="ord">
        <pc:chgData name="Sam Vanderstraeten" userId="13dc8869-78d3-424d-a159-1202d127194a" providerId="ADAL" clId="{9DB0CD4E-5FD1-4DAD-AC29-D2C3BF03842E}" dt="2018-11-12T07:43:39.473" v="8"/>
        <pc:sldMkLst>
          <pc:docMk/>
          <pc:sldMk cId="2675568604" sldId="305"/>
        </pc:sldMkLst>
      </pc:sldChg>
      <pc:sldChg chg="ord">
        <pc:chgData name="Sam Vanderstraeten" userId="13dc8869-78d3-424d-a159-1202d127194a" providerId="ADAL" clId="{9DB0CD4E-5FD1-4DAD-AC29-D2C3BF03842E}" dt="2018-11-12T07:43:39.473" v="8"/>
        <pc:sldMkLst>
          <pc:docMk/>
          <pc:sldMk cId="2580685790" sldId="306"/>
        </pc:sldMkLst>
      </pc:sldChg>
      <pc:sldChg chg="ord">
        <pc:chgData name="Sam Vanderstraeten" userId="13dc8869-78d3-424d-a159-1202d127194a" providerId="ADAL" clId="{9DB0CD4E-5FD1-4DAD-AC29-D2C3BF03842E}" dt="2018-11-12T07:43:39.473" v="8"/>
        <pc:sldMkLst>
          <pc:docMk/>
          <pc:sldMk cId="1221349632" sldId="307"/>
        </pc:sldMkLst>
      </pc:sldChg>
      <pc:sldChg chg="ord">
        <pc:chgData name="Sam Vanderstraeten" userId="13dc8869-78d3-424d-a159-1202d127194a" providerId="ADAL" clId="{9DB0CD4E-5FD1-4DAD-AC29-D2C3BF03842E}" dt="2018-11-12T07:43:39.473" v="8"/>
        <pc:sldMkLst>
          <pc:docMk/>
          <pc:sldMk cId="1866681401" sldId="308"/>
        </pc:sldMkLst>
      </pc:sldChg>
      <pc:sldChg chg="del ord">
        <pc:chgData name="Sam Vanderstraeten" userId="13dc8869-78d3-424d-a159-1202d127194a" providerId="ADAL" clId="{9DB0CD4E-5FD1-4DAD-AC29-D2C3BF03842E}" dt="2018-11-19T07:24:20.376" v="507" actId="2696"/>
        <pc:sldMkLst>
          <pc:docMk/>
          <pc:sldMk cId="1770516584" sldId="315"/>
        </pc:sldMkLst>
      </pc:sldChg>
      <pc:sldChg chg="modSp add ord">
        <pc:chgData name="Sam Vanderstraeten" userId="13dc8869-78d3-424d-a159-1202d127194a" providerId="ADAL" clId="{9DB0CD4E-5FD1-4DAD-AC29-D2C3BF03842E}" dt="2018-11-19T07:25:25.152" v="601" actId="20577"/>
        <pc:sldMkLst>
          <pc:docMk/>
          <pc:sldMk cId="2675430767" sldId="316"/>
        </pc:sldMkLst>
        <pc:spChg chg="mod">
          <ac:chgData name="Sam Vanderstraeten" userId="13dc8869-78d3-424d-a159-1202d127194a" providerId="ADAL" clId="{9DB0CD4E-5FD1-4DAD-AC29-D2C3BF03842E}" dt="2018-11-19T07:24:23.793" v="508" actId="6549"/>
          <ac:spMkLst>
            <pc:docMk/>
            <pc:sldMk cId="2675430767" sldId="316"/>
            <ac:spMk id="2" creationId="{0EE6423C-05F9-DD4A-9E34-14035FE134F7}"/>
          </ac:spMkLst>
        </pc:spChg>
        <pc:spChg chg="mod">
          <ac:chgData name="Sam Vanderstraeten" userId="13dc8869-78d3-424d-a159-1202d127194a" providerId="ADAL" clId="{9DB0CD4E-5FD1-4DAD-AC29-D2C3BF03842E}" dt="2018-11-19T07:25:25.152" v="601" actId="20577"/>
          <ac:spMkLst>
            <pc:docMk/>
            <pc:sldMk cId="2675430767" sldId="316"/>
            <ac:spMk id="3" creationId="{3BECD2A3-29BD-6A4B-A0FF-D2796A8EC227}"/>
          </ac:spMkLst>
        </pc:spChg>
      </pc:sldChg>
    </pc:docChg>
  </pc:docChgLst>
  <pc:docChgLst>
    <pc:chgData name="Sam Vanderstraeten" userId="13dc8869-78d3-424d-a159-1202d127194a" providerId="ADAL" clId="{551128D4-B35D-4365-887D-1D946C1B2DF0}"/>
    <pc:docChg chg="undo custSel modSld">
      <pc:chgData name="Sam Vanderstraeten" userId="13dc8869-78d3-424d-a159-1202d127194a" providerId="ADAL" clId="{551128D4-B35D-4365-887D-1D946C1B2DF0}" dt="2018-11-12T09:25:59.003" v="92" actId="1036"/>
      <pc:docMkLst>
        <pc:docMk/>
      </pc:docMkLst>
      <pc:sldChg chg="modSp">
        <pc:chgData name="Sam Vanderstraeten" userId="13dc8869-78d3-424d-a159-1202d127194a" providerId="ADAL" clId="{551128D4-B35D-4365-887D-1D946C1B2DF0}" dt="2018-11-12T09:23:11.796" v="1" actId="20577"/>
        <pc:sldMkLst>
          <pc:docMk/>
          <pc:sldMk cId="538285547" sldId="289"/>
        </pc:sldMkLst>
        <pc:spChg chg="mod">
          <ac:chgData name="Sam Vanderstraeten" userId="13dc8869-78d3-424d-a159-1202d127194a" providerId="ADAL" clId="{551128D4-B35D-4365-887D-1D946C1B2DF0}" dt="2018-11-12T09:23:11.796" v="1" actId="20577"/>
          <ac:spMkLst>
            <pc:docMk/>
            <pc:sldMk cId="538285547" sldId="289"/>
            <ac:spMk id="3" creationId="{00000000-0000-0000-0000-000000000000}"/>
          </ac:spMkLst>
        </pc:spChg>
      </pc:sldChg>
      <pc:sldChg chg="addSp modSp">
        <pc:chgData name="Sam Vanderstraeten" userId="13dc8869-78d3-424d-a159-1202d127194a" providerId="ADAL" clId="{551128D4-B35D-4365-887D-1D946C1B2DF0}" dt="2018-11-12T09:25:59.003" v="92" actId="1036"/>
        <pc:sldMkLst>
          <pc:docMk/>
          <pc:sldMk cId="4071512629" sldId="309"/>
        </pc:sldMkLst>
        <pc:spChg chg="mod">
          <ac:chgData name="Sam Vanderstraeten" userId="13dc8869-78d3-424d-a159-1202d127194a" providerId="ADAL" clId="{551128D4-B35D-4365-887D-1D946C1B2DF0}" dt="2018-11-12T09:25:59.003" v="92" actId="1036"/>
          <ac:spMkLst>
            <pc:docMk/>
            <pc:sldMk cId="4071512629" sldId="309"/>
            <ac:spMk id="8" creationId="{813CAFFF-EF6A-8745-8EAA-E2066BBB7C69}"/>
          </ac:spMkLst>
        </pc:spChg>
        <pc:spChg chg="mod">
          <ac:chgData name="Sam Vanderstraeten" userId="13dc8869-78d3-424d-a159-1202d127194a" providerId="ADAL" clId="{551128D4-B35D-4365-887D-1D946C1B2DF0}" dt="2018-11-12T09:25:59.003" v="92" actId="1036"/>
          <ac:spMkLst>
            <pc:docMk/>
            <pc:sldMk cId="4071512629" sldId="309"/>
            <ac:spMk id="10" creationId="{0DB379DA-DE86-3E4E-A0DD-CF734252E2D4}"/>
          </ac:spMkLst>
        </pc:spChg>
        <pc:spChg chg="mod">
          <ac:chgData name="Sam Vanderstraeten" userId="13dc8869-78d3-424d-a159-1202d127194a" providerId="ADAL" clId="{551128D4-B35D-4365-887D-1D946C1B2DF0}" dt="2018-11-12T09:25:59.003" v="92" actId="1036"/>
          <ac:spMkLst>
            <pc:docMk/>
            <pc:sldMk cId="4071512629" sldId="309"/>
            <ac:spMk id="12" creationId="{A54F1BED-29D4-944D-8812-2D8E57AF5A6E}"/>
          </ac:spMkLst>
        </pc:spChg>
        <pc:spChg chg="mod">
          <ac:chgData name="Sam Vanderstraeten" userId="13dc8869-78d3-424d-a159-1202d127194a" providerId="ADAL" clId="{551128D4-B35D-4365-887D-1D946C1B2DF0}" dt="2018-11-12T09:25:59.003" v="92" actId="1036"/>
          <ac:spMkLst>
            <pc:docMk/>
            <pc:sldMk cId="4071512629" sldId="309"/>
            <ac:spMk id="14" creationId="{415A5FE5-170A-3847-BEDD-84B2D4D60BF7}"/>
          </ac:spMkLst>
        </pc:spChg>
        <pc:spChg chg="mod">
          <ac:chgData name="Sam Vanderstraeten" userId="13dc8869-78d3-424d-a159-1202d127194a" providerId="ADAL" clId="{551128D4-B35D-4365-887D-1D946C1B2DF0}" dt="2018-11-12T09:25:59.003" v="92" actId="1036"/>
          <ac:spMkLst>
            <pc:docMk/>
            <pc:sldMk cId="4071512629" sldId="309"/>
            <ac:spMk id="16" creationId="{6C4954BF-2A9C-C44B-B2AA-19AB9CA20F84}"/>
          </ac:spMkLst>
        </pc:spChg>
        <pc:spChg chg="mod">
          <ac:chgData name="Sam Vanderstraeten" userId="13dc8869-78d3-424d-a159-1202d127194a" providerId="ADAL" clId="{551128D4-B35D-4365-887D-1D946C1B2DF0}" dt="2018-11-12T09:25:06.439" v="59" actId="1038"/>
          <ac:spMkLst>
            <pc:docMk/>
            <pc:sldMk cId="4071512629" sldId="309"/>
            <ac:spMk id="17" creationId="{90C1165C-BF11-1640-95A2-C3882D49FA25}"/>
          </ac:spMkLst>
        </pc:spChg>
        <pc:spChg chg="mod">
          <ac:chgData name="Sam Vanderstraeten" userId="13dc8869-78d3-424d-a159-1202d127194a" providerId="ADAL" clId="{551128D4-B35D-4365-887D-1D946C1B2DF0}" dt="2018-11-12T09:25:35.750" v="88" actId="114"/>
          <ac:spMkLst>
            <pc:docMk/>
            <pc:sldMk cId="4071512629" sldId="309"/>
            <ac:spMk id="23" creationId="{66503CA2-1DFE-AE4D-A7E4-6424AD1AC84B}"/>
          </ac:spMkLst>
        </pc:spChg>
        <pc:spChg chg="add mod">
          <ac:chgData name="Sam Vanderstraeten" userId="13dc8869-78d3-424d-a159-1202d127194a" providerId="ADAL" clId="{551128D4-B35D-4365-887D-1D946C1B2DF0}" dt="2018-11-12T09:24:50.694" v="45" actId="571"/>
          <ac:spMkLst>
            <pc:docMk/>
            <pc:sldMk cId="4071512629" sldId="309"/>
            <ac:spMk id="26" creationId="{10CA3824-D8EC-443E-8001-9823F86EA471}"/>
          </ac:spMkLst>
        </pc:spChg>
        <pc:spChg chg="add mod">
          <ac:chgData name="Sam Vanderstraeten" userId="13dc8869-78d3-424d-a159-1202d127194a" providerId="ADAL" clId="{551128D4-B35D-4365-887D-1D946C1B2DF0}" dt="2018-11-12T09:24:50.410" v="44" actId="571"/>
          <ac:spMkLst>
            <pc:docMk/>
            <pc:sldMk cId="4071512629" sldId="309"/>
            <ac:spMk id="33" creationId="{ECD72863-F8AE-4A37-A3C1-B518A7620300}"/>
          </ac:spMkLst>
        </pc:spChg>
        <pc:spChg chg="add mod">
          <ac:chgData name="Sam Vanderstraeten" userId="13dc8869-78d3-424d-a159-1202d127194a" providerId="ADAL" clId="{551128D4-B35D-4365-887D-1D946C1B2DF0}" dt="2018-11-12T09:24:50.002" v="43" actId="571"/>
          <ac:spMkLst>
            <pc:docMk/>
            <pc:sldMk cId="4071512629" sldId="309"/>
            <ac:spMk id="41" creationId="{B77B6170-D6CE-49B9-821E-79F6E5D53769}"/>
          </ac:spMkLst>
        </pc:spChg>
        <pc:spChg chg="add mod">
          <ac:chgData name="Sam Vanderstraeten" userId="13dc8869-78d3-424d-a159-1202d127194a" providerId="ADAL" clId="{551128D4-B35D-4365-887D-1D946C1B2DF0}" dt="2018-11-12T09:24:49.517" v="42" actId="571"/>
          <ac:spMkLst>
            <pc:docMk/>
            <pc:sldMk cId="4071512629" sldId="309"/>
            <ac:spMk id="50" creationId="{0ABF0ABB-7C4C-4AA6-B82C-878D2DBAF6B6}"/>
          </ac:spMkLst>
        </pc:spChg>
        <pc:picChg chg="mod">
          <ac:chgData name="Sam Vanderstraeten" userId="13dc8869-78d3-424d-a159-1202d127194a" providerId="ADAL" clId="{551128D4-B35D-4365-887D-1D946C1B2DF0}" dt="2018-11-12T09:25:59.003" v="92" actId="1036"/>
          <ac:picMkLst>
            <pc:docMk/>
            <pc:sldMk cId="4071512629" sldId="309"/>
            <ac:picMk id="6" creationId="{F202D1CD-8ECB-944F-88F9-5065AE529ACA}"/>
          </ac:picMkLst>
        </pc:picChg>
        <pc:picChg chg="mod">
          <ac:chgData name="Sam Vanderstraeten" userId="13dc8869-78d3-424d-a159-1202d127194a" providerId="ADAL" clId="{551128D4-B35D-4365-887D-1D946C1B2DF0}" dt="2018-11-12T09:25:59.003" v="92" actId="1036"/>
          <ac:picMkLst>
            <pc:docMk/>
            <pc:sldMk cId="4071512629" sldId="309"/>
            <ac:picMk id="7" creationId="{50AA4C2B-716A-2E48-B18B-87F75E48BBBE}"/>
          </ac:picMkLst>
        </pc:picChg>
        <pc:picChg chg="mod">
          <ac:chgData name="Sam Vanderstraeten" userId="13dc8869-78d3-424d-a159-1202d127194a" providerId="ADAL" clId="{551128D4-B35D-4365-887D-1D946C1B2DF0}" dt="2018-11-12T09:25:59.003" v="92" actId="1036"/>
          <ac:picMkLst>
            <pc:docMk/>
            <pc:sldMk cId="4071512629" sldId="309"/>
            <ac:picMk id="9" creationId="{47EB16BE-EC75-5140-B18D-6E4CFFDF8CE1}"/>
          </ac:picMkLst>
        </pc:picChg>
        <pc:picChg chg="mod">
          <ac:chgData name="Sam Vanderstraeten" userId="13dc8869-78d3-424d-a159-1202d127194a" providerId="ADAL" clId="{551128D4-B35D-4365-887D-1D946C1B2DF0}" dt="2018-11-12T09:25:59.003" v="92" actId="1036"/>
          <ac:picMkLst>
            <pc:docMk/>
            <pc:sldMk cId="4071512629" sldId="309"/>
            <ac:picMk id="11" creationId="{C1A5288C-B6D2-CE47-BB50-AFAAFF072BFB}"/>
          </ac:picMkLst>
        </pc:picChg>
        <pc:picChg chg="mod">
          <ac:chgData name="Sam Vanderstraeten" userId="13dc8869-78d3-424d-a159-1202d127194a" providerId="ADAL" clId="{551128D4-B35D-4365-887D-1D946C1B2DF0}" dt="2018-11-12T09:25:59.003" v="92" actId="1036"/>
          <ac:picMkLst>
            <pc:docMk/>
            <pc:sldMk cId="4071512629" sldId="309"/>
            <ac:picMk id="13" creationId="{7C1A5D38-6ACC-7A48-B5F5-A1A5DFF3CD10}"/>
          </ac:picMkLst>
        </pc:picChg>
        <pc:picChg chg="mod">
          <ac:chgData name="Sam Vanderstraeten" userId="13dc8869-78d3-424d-a159-1202d127194a" providerId="ADAL" clId="{551128D4-B35D-4365-887D-1D946C1B2DF0}" dt="2018-11-12T09:25:59.003" v="92" actId="1036"/>
          <ac:picMkLst>
            <pc:docMk/>
            <pc:sldMk cId="4071512629" sldId="309"/>
            <ac:picMk id="15" creationId="{37577E2E-0B72-C349-9760-D41474EEB03A}"/>
          </ac:picMkLst>
        </pc:picChg>
        <pc:picChg chg="add mod">
          <ac:chgData name="Sam Vanderstraeten" userId="13dc8869-78d3-424d-a159-1202d127194a" providerId="ADAL" clId="{551128D4-B35D-4365-887D-1D946C1B2DF0}" dt="2018-11-12T09:24:51.017" v="46" actId="571"/>
          <ac:picMkLst>
            <pc:docMk/>
            <pc:sldMk cId="4071512629" sldId="309"/>
            <ac:picMk id="24" creationId="{B3D6CAF7-F611-4B4A-B7EB-8B0DFF824F9D}"/>
          </ac:picMkLst>
        </pc:picChg>
        <pc:picChg chg="add mod">
          <ac:chgData name="Sam Vanderstraeten" userId="13dc8869-78d3-424d-a159-1202d127194a" providerId="ADAL" clId="{551128D4-B35D-4365-887D-1D946C1B2DF0}" dt="2018-11-12T09:24:50.694" v="45" actId="571"/>
          <ac:picMkLst>
            <pc:docMk/>
            <pc:sldMk cId="4071512629" sldId="309"/>
            <ac:picMk id="27" creationId="{B1382ACE-5A17-4A4A-B4DD-19182D105EC2}"/>
          </ac:picMkLst>
        </pc:picChg>
        <pc:picChg chg="add mod">
          <ac:chgData name="Sam Vanderstraeten" userId="13dc8869-78d3-424d-a159-1202d127194a" providerId="ADAL" clId="{551128D4-B35D-4365-887D-1D946C1B2DF0}" dt="2018-11-12T09:24:50.694" v="45" actId="571"/>
          <ac:picMkLst>
            <pc:docMk/>
            <pc:sldMk cId="4071512629" sldId="309"/>
            <ac:picMk id="29" creationId="{0845C1D8-E9E4-4BC5-9EC1-C12C444DB844}"/>
          </ac:picMkLst>
        </pc:picChg>
        <pc:picChg chg="add mod">
          <ac:chgData name="Sam Vanderstraeten" userId="13dc8869-78d3-424d-a159-1202d127194a" providerId="ADAL" clId="{551128D4-B35D-4365-887D-1D946C1B2DF0}" dt="2018-11-12T09:24:50.410" v="44" actId="571"/>
          <ac:picMkLst>
            <pc:docMk/>
            <pc:sldMk cId="4071512629" sldId="309"/>
            <ac:picMk id="31" creationId="{6960D023-2CE0-483C-B6C0-ECFFF0F1064B}"/>
          </ac:picMkLst>
        </pc:picChg>
        <pc:picChg chg="add mod">
          <ac:chgData name="Sam Vanderstraeten" userId="13dc8869-78d3-424d-a159-1202d127194a" providerId="ADAL" clId="{551128D4-B35D-4365-887D-1D946C1B2DF0}" dt="2018-11-12T09:24:50.410" v="44" actId="571"/>
          <ac:picMkLst>
            <pc:docMk/>
            <pc:sldMk cId="4071512629" sldId="309"/>
            <ac:picMk id="34" creationId="{42342235-3BEA-4706-B31C-0DF7FF1BDAD4}"/>
          </ac:picMkLst>
        </pc:picChg>
        <pc:picChg chg="add mod">
          <ac:chgData name="Sam Vanderstraeten" userId="13dc8869-78d3-424d-a159-1202d127194a" providerId="ADAL" clId="{551128D4-B35D-4365-887D-1D946C1B2DF0}" dt="2018-11-12T09:24:50.410" v="44" actId="571"/>
          <ac:picMkLst>
            <pc:docMk/>
            <pc:sldMk cId="4071512629" sldId="309"/>
            <ac:picMk id="36" creationId="{593AA376-4072-400A-818C-12FA6F95223D}"/>
          </ac:picMkLst>
        </pc:picChg>
        <pc:picChg chg="add mod">
          <ac:chgData name="Sam Vanderstraeten" userId="13dc8869-78d3-424d-a159-1202d127194a" providerId="ADAL" clId="{551128D4-B35D-4365-887D-1D946C1B2DF0}" dt="2018-11-12T09:24:50.002" v="43" actId="571"/>
          <ac:picMkLst>
            <pc:docMk/>
            <pc:sldMk cId="4071512629" sldId="309"/>
            <ac:picMk id="38" creationId="{55A48738-83AF-4B1C-A652-551DF255F111}"/>
          </ac:picMkLst>
        </pc:picChg>
        <pc:picChg chg="add mod">
          <ac:chgData name="Sam Vanderstraeten" userId="13dc8869-78d3-424d-a159-1202d127194a" providerId="ADAL" clId="{551128D4-B35D-4365-887D-1D946C1B2DF0}" dt="2018-11-12T09:24:50.002" v="43" actId="571"/>
          <ac:picMkLst>
            <pc:docMk/>
            <pc:sldMk cId="4071512629" sldId="309"/>
            <ac:picMk id="39" creationId="{3442736E-6E72-4F07-A52E-A72963DCA8DA}"/>
          </ac:picMkLst>
        </pc:picChg>
        <pc:picChg chg="add mod">
          <ac:chgData name="Sam Vanderstraeten" userId="13dc8869-78d3-424d-a159-1202d127194a" providerId="ADAL" clId="{551128D4-B35D-4365-887D-1D946C1B2DF0}" dt="2018-11-12T09:24:50.002" v="43" actId="571"/>
          <ac:picMkLst>
            <pc:docMk/>
            <pc:sldMk cId="4071512629" sldId="309"/>
            <ac:picMk id="42" creationId="{AC28E65D-4F70-4C1E-9E54-FF5E2EF43651}"/>
          </ac:picMkLst>
        </pc:picChg>
        <pc:picChg chg="add mod">
          <ac:chgData name="Sam Vanderstraeten" userId="13dc8869-78d3-424d-a159-1202d127194a" providerId="ADAL" clId="{551128D4-B35D-4365-887D-1D946C1B2DF0}" dt="2018-11-12T09:24:50.002" v="43" actId="571"/>
          <ac:picMkLst>
            <pc:docMk/>
            <pc:sldMk cId="4071512629" sldId="309"/>
            <ac:picMk id="44" creationId="{FF0409A2-DDF9-4D93-92E5-1ABDA2767AAC}"/>
          </ac:picMkLst>
        </pc:picChg>
        <pc:picChg chg="add mod">
          <ac:chgData name="Sam Vanderstraeten" userId="13dc8869-78d3-424d-a159-1202d127194a" providerId="ADAL" clId="{551128D4-B35D-4365-887D-1D946C1B2DF0}" dt="2018-11-12T09:24:49.517" v="42" actId="571"/>
          <ac:picMkLst>
            <pc:docMk/>
            <pc:sldMk cId="4071512629" sldId="309"/>
            <ac:picMk id="47" creationId="{76A79291-62A7-4560-AC60-F6344F4782B1}"/>
          </ac:picMkLst>
        </pc:picChg>
        <pc:picChg chg="add mod">
          <ac:chgData name="Sam Vanderstraeten" userId="13dc8869-78d3-424d-a159-1202d127194a" providerId="ADAL" clId="{551128D4-B35D-4365-887D-1D946C1B2DF0}" dt="2018-11-12T09:24:49.517" v="42" actId="571"/>
          <ac:picMkLst>
            <pc:docMk/>
            <pc:sldMk cId="4071512629" sldId="309"/>
            <ac:picMk id="48" creationId="{BB9A5C4F-915C-4F0F-9E84-7845484D1655}"/>
          </ac:picMkLst>
        </pc:picChg>
        <pc:picChg chg="add mod">
          <ac:chgData name="Sam Vanderstraeten" userId="13dc8869-78d3-424d-a159-1202d127194a" providerId="ADAL" clId="{551128D4-B35D-4365-887D-1D946C1B2DF0}" dt="2018-11-12T09:24:49.517" v="42" actId="571"/>
          <ac:picMkLst>
            <pc:docMk/>
            <pc:sldMk cId="4071512629" sldId="309"/>
            <ac:picMk id="51" creationId="{4C27C01F-9884-4481-92A5-A287E76B35C8}"/>
          </ac:picMkLst>
        </pc:picChg>
        <pc:picChg chg="add mod">
          <ac:chgData name="Sam Vanderstraeten" userId="13dc8869-78d3-424d-a159-1202d127194a" providerId="ADAL" clId="{551128D4-B35D-4365-887D-1D946C1B2DF0}" dt="2018-11-12T09:24:49.517" v="42" actId="571"/>
          <ac:picMkLst>
            <pc:docMk/>
            <pc:sldMk cId="4071512629" sldId="309"/>
            <ac:picMk id="53" creationId="{8CFDAEB5-69EE-44BA-9209-4BCFA6C9AF18}"/>
          </ac:picMkLst>
        </pc:picChg>
        <pc:cxnChg chg="mod">
          <ac:chgData name="Sam Vanderstraeten" userId="13dc8869-78d3-424d-a159-1202d127194a" providerId="ADAL" clId="{551128D4-B35D-4365-887D-1D946C1B2DF0}" dt="2018-11-12T09:25:59.003" v="92" actId="1036"/>
          <ac:cxnSpMkLst>
            <pc:docMk/>
            <pc:sldMk cId="4071512629" sldId="309"/>
            <ac:cxnSpMk id="18" creationId="{4F825B27-A2DF-6345-AE31-C82C7B7A343C}"/>
          </ac:cxnSpMkLst>
        </pc:cxnChg>
        <pc:cxnChg chg="mod">
          <ac:chgData name="Sam Vanderstraeten" userId="13dc8869-78d3-424d-a159-1202d127194a" providerId="ADAL" clId="{551128D4-B35D-4365-887D-1D946C1B2DF0}" dt="2018-11-12T09:25:59.003" v="92" actId="1036"/>
          <ac:cxnSpMkLst>
            <pc:docMk/>
            <pc:sldMk cId="4071512629" sldId="309"/>
            <ac:cxnSpMk id="19" creationId="{01A22CAC-3773-F747-BB03-B7D5D8566381}"/>
          </ac:cxnSpMkLst>
        </pc:cxnChg>
        <pc:cxnChg chg="mod">
          <ac:chgData name="Sam Vanderstraeten" userId="13dc8869-78d3-424d-a159-1202d127194a" providerId="ADAL" clId="{551128D4-B35D-4365-887D-1D946C1B2DF0}" dt="2018-11-12T09:25:59.003" v="92" actId="1036"/>
          <ac:cxnSpMkLst>
            <pc:docMk/>
            <pc:sldMk cId="4071512629" sldId="309"/>
            <ac:cxnSpMk id="20" creationId="{36BD45C8-943D-9A4C-B521-F2F0D3866BEA}"/>
          </ac:cxnSpMkLst>
        </pc:cxnChg>
        <pc:cxnChg chg="mod">
          <ac:chgData name="Sam Vanderstraeten" userId="13dc8869-78d3-424d-a159-1202d127194a" providerId="ADAL" clId="{551128D4-B35D-4365-887D-1D946C1B2DF0}" dt="2018-11-12T09:25:59.003" v="92" actId="1036"/>
          <ac:cxnSpMkLst>
            <pc:docMk/>
            <pc:sldMk cId="4071512629" sldId="309"/>
            <ac:cxnSpMk id="21" creationId="{00CADB81-F08A-A54C-AB04-FB10A1329ACB}"/>
          </ac:cxnSpMkLst>
        </pc:cxnChg>
        <pc:cxnChg chg="mod">
          <ac:chgData name="Sam Vanderstraeten" userId="13dc8869-78d3-424d-a159-1202d127194a" providerId="ADAL" clId="{551128D4-B35D-4365-887D-1D946C1B2DF0}" dt="2018-11-12T09:25:59.003" v="92" actId="1036"/>
          <ac:cxnSpMkLst>
            <pc:docMk/>
            <pc:sldMk cId="4071512629" sldId="309"/>
            <ac:cxnSpMk id="22" creationId="{5993C4E2-1AB6-C84C-8338-76AE06BDCCEF}"/>
          </ac:cxnSpMkLst>
        </pc:cxnChg>
        <pc:cxnChg chg="add mod">
          <ac:chgData name="Sam Vanderstraeten" userId="13dc8869-78d3-424d-a159-1202d127194a" providerId="ADAL" clId="{551128D4-B35D-4365-887D-1D946C1B2DF0}" dt="2018-11-12T09:24:51.017" v="46" actId="571"/>
          <ac:cxnSpMkLst>
            <pc:docMk/>
            <pc:sldMk cId="4071512629" sldId="309"/>
            <ac:cxnSpMk id="25" creationId="{489DB9DE-977F-4227-9F9D-156E26E01677}"/>
          </ac:cxnSpMkLst>
        </pc:cxnChg>
        <pc:cxnChg chg="add mod">
          <ac:chgData name="Sam Vanderstraeten" userId="13dc8869-78d3-424d-a159-1202d127194a" providerId="ADAL" clId="{551128D4-B35D-4365-887D-1D946C1B2DF0}" dt="2018-11-12T09:24:50.694" v="45" actId="571"/>
          <ac:cxnSpMkLst>
            <pc:docMk/>
            <pc:sldMk cId="4071512629" sldId="309"/>
            <ac:cxnSpMk id="28" creationId="{A3CA457B-FD80-4905-9E6E-2486315EE5E0}"/>
          </ac:cxnSpMkLst>
        </pc:cxnChg>
        <pc:cxnChg chg="add mod">
          <ac:chgData name="Sam Vanderstraeten" userId="13dc8869-78d3-424d-a159-1202d127194a" providerId="ADAL" clId="{551128D4-B35D-4365-887D-1D946C1B2DF0}" dt="2018-11-12T09:24:50.694" v="45" actId="571"/>
          <ac:cxnSpMkLst>
            <pc:docMk/>
            <pc:sldMk cId="4071512629" sldId="309"/>
            <ac:cxnSpMk id="30" creationId="{E492285B-0084-4B46-ACC4-F73DC4832576}"/>
          </ac:cxnSpMkLst>
        </pc:cxnChg>
        <pc:cxnChg chg="add mod">
          <ac:chgData name="Sam Vanderstraeten" userId="13dc8869-78d3-424d-a159-1202d127194a" providerId="ADAL" clId="{551128D4-B35D-4365-887D-1D946C1B2DF0}" dt="2018-11-12T09:24:50.410" v="44" actId="571"/>
          <ac:cxnSpMkLst>
            <pc:docMk/>
            <pc:sldMk cId="4071512629" sldId="309"/>
            <ac:cxnSpMk id="32" creationId="{C700E924-0635-415E-9849-23D8B521C871}"/>
          </ac:cxnSpMkLst>
        </pc:cxnChg>
        <pc:cxnChg chg="add mod">
          <ac:chgData name="Sam Vanderstraeten" userId="13dc8869-78d3-424d-a159-1202d127194a" providerId="ADAL" clId="{551128D4-B35D-4365-887D-1D946C1B2DF0}" dt="2018-11-12T09:24:50.410" v="44" actId="571"/>
          <ac:cxnSpMkLst>
            <pc:docMk/>
            <pc:sldMk cId="4071512629" sldId="309"/>
            <ac:cxnSpMk id="35" creationId="{29A2C3B7-E278-40DA-A798-B4CFAC9C5AC5}"/>
          </ac:cxnSpMkLst>
        </pc:cxnChg>
        <pc:cxnChg chg="add mod">
          <ac:chgData name="Sam Vanderstraeten" userId="13dc8869-78d3-424d-a159-1202d127194a" providerId="ADAL" clId="{551128D4-B35D-4365-887D-1D946C1B2DF0}" dt="2018-11-12T09:24:50.410" v="44" actId="571"/>
          <ac:cxnSpMkLst>
            <pc:docMk/>
            <pc:sldMk cId="4071512629" sldId="309"/>
            <ac:cxnSpMk id="37" creationId="{2E4594CD-E831-4FA2-B777-35E0389FF65C}"/>
          </ac:cxnSpMkLst>
        </pc:cxnChg>
        <pc:cxnChg chg="add mod">
          <ac:chgData name="Sam Vanderstraeten" userId="13dc8869-78d3-424d-a159-1202d127194a" providerId="ADAL" clId="{551128D4-B35D-4365-887D-1D946C1B2DF0}" dt="2018-11-12T09:24:50.002" v="43" actId="571"/>
          <ac:cxnSpMkLst>
            <pc:docMk/>
            <pc:sldMk cId="4071512629" sldId="309"/>
            <ac:cxnSpMk id="40" creationId="{95030E95-0316-4B96-BCAF-476757C9D7B2}"/>
          </ac:cxnSpMkLst>
        </pc:cxnChg>
        <pc:cxnChg chg="add mod">
          <ac:chgData name="Sam Vanderstraeten" userId="13dc8869-78d3-424d-a159-1202d127194a" providerId="ADAL" clId="{551128D4-B35D-4365-887D-1D946C1B2DF0}" dt="2018-11-12T09:24:50.002" v="43" actId="571"/>
          <ac:cxnSpMkLst>
            <pc:docMk/>
            <pc:sldMk cId="4071512629" sldId="309"/>
            <ac:cxnSpMk id="43" creationId="{64FE9CF4-A4E6-4D45-8AE0-137FB0984CBE}"/>
          </ac:cxnSpMkLst>
        </pc:cxnChg>
        <pc:cxnChg chg="add mod">
          <ac:chgData name="Sam Vanderstraeten" userId="13dc8869-78d3-424d-a159-1202d127194a" providerId="ADAL" clId="{551128D4-B35D-4365-887D-1D946C1B2DF0}" dt="2018-11-12T09:24:50.002" v="43" actId="571"/>
          <ac:cxnSpMkLst>
            <pc:docMk/>
            <pc:sldMk cId="4071512629" sldId="309"/>
            <ac:cxnSpMk id="45" creationId="{952FE7E9-3856-48B4-96F9-C9510691891E}"/>
          </ac:cxnSpMkLst>
        </pc:cxnChg>
        <pc:cxnChg chg="add mod">
          <ac:chgData name="Sam Vanderstraeten" userId="13dc8869-78d3-424d-a159-1202d127194a" providerId="ADAL" clId="{551128D4-B35D-4365-887D-1D946C1B2DF0}" dt="2018-11-12T09:24:49.517" v="42" actId="571"/>
          <ac:cxnSpMkLst>
            <pc:docMk/>
            <pc:sldMk cId="4071512629" sldId="309"/>
            <ac:cxnSpMk id="46" creationId="{EC01F051-58C5-46C5-8B21-079068E1B24C}"/>
          </ac:cxnSpMkLst>
        </pc:cxnChg>
        <pc:cxnChg chg="add mod">
          <ac:chgData name="Sam Vanderstraeten" userId="13dc8869-78d3-424d-a159-1202d127194a" providerId="ADAL" clId="{551128D4-B35D-4365-887D-1D946C1B2DF0}" dt="2018-11-12T09:24:49.517" v="42" actId="571"/>
          <ac:cxnSpMkLst>
            <pc:docMk/>
            <pc:sldMk cId="4071512629" sldId="309"/>
            <ac:cxnSpMk id="49" creationId="{BA488E77-9112-42F9-980A-65E3BA3CFE32}"/>
          </ac:cxnSpMkLst>
        </pc:cxnChg>
        <pc:cxnChg chg="add mod">
          <ac:chgData name="Sam Vanderstraeten" userId="13dc8869-78d3-424d-a159-1202d127194a" providerId="ADAL" clId="{551128D4-B35D-4365-887D-1D946C1B2DF0}" dt="2018-11-12T09:24:49.517" v="42" actId="571"/>
          <ac:cxnSpMkLst>
            <pc:docMk/>
            <pc:sldMk cId="4071512629" sldId="309"/>
            <ac:cxnSpMk id="52" creationId="{A8610F4C-18C8-4E46-B8CD-D0B4606FEFBB}"/>
          </ac:cxnSpMkLst>
        </pc:cxnChg>
        <pc:cxnChg chg="add mod">
          <ac:chgData name="Sam Vanderstraeten" userId="13dc8869-78d3-424d-a159-1202d127194a" providerId="ADAL" clId="{551128D4-B35D-4365-887D-1D946C1B2DF0}" dt="2018-11-12T09:24:49.517" v="42" actId="571"/>
          <ac:cxnSpMkLst>
            <pc:docMk/>
            <pc:sldMk cId="4071512629" sldId="309"/>
            <ac:cxnSpMk id="54" creationId="{F23BC532-7C93-4518-90A4-22E05F05F75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nl-NL"/>
              <a:t>Hoofdstuk 0</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nl-BE"/>
              <a:t>Hoofdstuk 0</a:t>
            </a:r>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BDD9-0C1D-417A-9FDA-446EE78D310C}" type="slidenum">
              <a:rPr lang="nl-BE" smtClean="0"/>
              <a:pPr/>
              <a:t>‹#›</a:t>
            </a:fld>
            <a:endParaRPr lang="nl-BE"/>
          </a:p>
        </p:txBody>
      </p:sp>
    </p:spTree>
    <p:extLst>
      <p:ext uri="{BB962C8B-B14F-4D97-AF65-F5344CB8AC3E}">
        <p14:creationId xmlns:p14="http://schemas.microsoft.com/office/powerpoint/2010/main" val="400602021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urcemaking.com/design_patterns/decorator"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baeldung.com/java-decorator-pattern"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urcemaking.com/design_patterns/decorator"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baeldung.com/java-decorator-patter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tutorialspoint.com/design_pattern/factory_pattern.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CED7BDD9-0C1D-417A-9FDA-446EE78D310C}" type="slidenum">
              <a:rPr lang="nl-BE" smtClean="0"/>
              <a:pPr/>
              <a:t>1</a:t>
            </a:fld>
            <a:endParaRPr lang="nl-BE"/>
          </a:p>
        </p:txBody>
      </p:sp>
      <p:sp>
        <p:nvSpPr>
          <p:cNvPr id="5" name="Tijdelijke aanduiding voor datum 4"/>
          <p:cNvSpPr>
            <a:spLocks noGrp="1"/>
          </p:cNvSpPr>
          <p:nvPr>
            <p:ph type="dt" idx="11"/>
          </p:nvPr>
        </p:nvSpPr>
        <p:spPr/>
        <p:txBody>
          <a:bodyPr/>
          <a:lstStyle/>
          <a:p>
            <a:endParaRPr lang="nl-BE"/>
          </a:p>
        </p:txBody>
      </p:sp>
      <p:sp>
        <p:nvSpPr>
          <p:cNvPr id="6" name="Tijdelijke aanduiding voor voettekst 5"/>
          <p:cNvSpPr>
            <a:spLocks noGrp="1"/>
          </p:cNvSpPr>
          <p:nvPr>
            <p:ph type="ftr" sz="quarter" idx="12"/>
          </p:nvPr>
        </p:nvSpPr>
        <p:spPr/>
        <p:txBody>
          <a:bodyPr/>
          <a:lstStyle/>
          <a:p>
            <a:r>
              <a:rPr lang="nl-BE"/>
              <a:t>Hoofdstuk 0</a:t>
            </a:r>
          </a:p>
        </p:txBody>
      </p:sp>
    </p:spTree>
    <p:extLst>
      <p:ext uri="{BB962C8B-B14F-4D97-AF65-F5344CB8AC3E}">
        <p14:creationId xmlns:p14="http://schemas.microsoft.com/office/powerpoint/2010/main" val="398034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nl-BE"/>
          </a:p>
        </p:txBody>
      </p:sp>
      <p:sp>
        <p:nvSpPr>
          <p:cNvPr id="5" name="Footer Placeholder 4"/>
          <p:cNvSpPr>
            <a:spLocks noGrp="1"/>
          </p:cNvSpPr>
          <p:nvPr>
            <p:ph type="ftr" sz="quarter" idx="4"/>
          </p:nvPr>
        </p:nvSpPr>
        <p:spPr/>
        <p:txBody>
          <a:bodyPr/>
          <a:lstStyle/>
          <a:p>
            <a:r>
              <a:rPr lang="nl-BE"/>
              <a:t>Hoofdstuk 0</a:t>
            </a:r>
          </a:p>
        </p:txBody>
      </p:sp>
      <p:sp>
        <p:nvSpPr>
          <p:cNvPr id="6" name="Slide Number Placeholder 5"/>
          <p:cNvSpPr>
            <a:spLocks noGrp="1"/>
          </p:cNvSpPr>
          <p:nvPr>
            <p:ph type="sldNum" sz="quarter" idx="5"/>
          </p:nvPr>
        </p:nvSpPr>
        <p:spPr/>
        <p:txBody>
          <a:bodyPr/>
          <a:lstStyle/>
          <a:p>
            <a:fld id="{CED7BDD9-0C1D-417A-9FDA-446EE78D310C}" type="slidenum">
              <a:rPr lang="nl-BE" smtClean="0"/>
              <a:pPr/>
              <a:t>15</a:t>
            </a:fld>
            <a:endParaRPr lang="nl-BE"/>
          </a:p>
        </p:txBody>
      </p:sp>
    </p:spTree>
    <p:extLst>
      <p:ext uri="{BB962C8B-B14F-4D97-AF65-F5344CB8AC3E}">
        <p14:creationId xmlns:p14="http://schemas.microsoft.com/office/powerpoint/2010/main" val="2452205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DirectoryStream</a:t>
            </a:r>
            <a:r>
              <a:rPr lang="en-US" dirty="0"/>
              <a:t> is </a:t>
            </a:r>
            <a:r>
              <a:rPr lang="en-US" dirty="0" err="1"/>
              <a:t>geen</a:t>
            </a:r>
            <a:r>
              <a:rPr lang="en-US" dirty="0"/>
              <a:t> </a:t>
            </a:r>
            <a:r>
              <a:rPr lang="en-US" dirty="0" err="1"/>
              <a:t>java.util.Stream</a:t>
            </a:r>
            <a:r>
              <a:rPr lang="en-US" dirty="0"/>
              <a:t> maar </a:t>
            </a:r>
            <a:r>
              <a:rPr lang="en-US" dirty="0" err="1"/>
              <a:t>gewoon</a:t>
            </a:r>
            <a:r>
              <a:rPr lang="en-US" dirty="0"/>
              <a:t> </a:t>
            </a:r>
            <a:r>
              <a:rPr lang="en-US" dirty="0" err="1"/>
              <a:t>een</a:t>
            </a:r>
            <a:r>
              <a:rPr lang="en-US" dirty="0"/>
              <a:t> Iterator.</a:t>
            </a:r>
          </a:p>
          <a:p>
            <a:r>
              <a:rPr lang="en-US" dirty="0" err="1"/>
              <a:t>Paths.lines</a:t>
            </a:r>
            <a:r>
              <a:rPr lang="en-US" dirty="0"/>
              <a:t>(…) </a:t>
            </a:r>
            <a:r>
              <a:rPr lang="en-US" dirty="0" err="1"/>
              <a:t>geeft</a:t>
            </a:r>
            <a:r>
              <a:rPr lang="en-US" dirty="0"/>
              <a:t> </a:t>
            </a:r>
            <a:r>
              <a:rPr lang="en-US" dirty="0" err="1"/>
              <a:t>wel</a:t>
            </a:r>
            <a:r>
              <a:rPr lang="en-US" dirty="0"/>
              <a:t> </a:t>
            </a:r>
            <a:r>
              <a:rPr lang="en-US" dirty="0" err="1"/>
              <a:t>een</a:t>
            </a:r>
            <a:r>
              <a:rPr lang="en-US" dirty="0"/>
              <a:t> </a:t>
            </a:r>
            <a:r>
              <a:rPr lang="en-US" dirty="0" err="1"/>
              <a:t>java.util.Stream</a:t>
            </a:r>
            <a:r>
              <a:rPr lang="en-US" dirty="0"/>
              <a:t> </a:t>
            </a:r>
            <a:r>
              <a:rPr lang="en-US" dirty="0" err="1"/>
              <a:t>terug</a:t>
            </a:r>
            <a:endParaRPr lang="en-US" dirty="0"/>
          </a:p>
        </p:txBody>
      </p:sp>
      <p:sp>
        <p:nvSpPr>
          <p:cNvPr id="4" name="Date Placeholder 3"/>
          <p:cNvSpPr>
            <a:spLocks noGrp="1"/>
          </p:cNvSpPr>
          <p:nvPr>
            <p:ph type="dt" idx="1"/>
          </p:nvPr>
        </p:nvSpPr>
        <p:spPr/>
        <p:txBody>
          <a:bodyPr/>
          <a:lstStyle/>
          <a:p>
            <a:endParaRPr lang="nl-BE"/>
          </a:p>
        </p:txBody>
      </p:sp>
      <p:sp>
        <p:nvSpPr>
          <p:cNvPr id="5" name="Footer Placeholder 4"/>
          <p:cNvSpPr>
            <a:spLocks noGrp="1"/>
          </p:cNvSpPr>
          <p:nvPr>
            <p:ph type="ftr" sz="quarter" idx="4"/>
          </p:nvPr>
        </p:nvSpPr>
        <p:spPr/>
        <p:txBody>
          <a:bodyPr/>
          <a:lstStyle/>
          <a:p>
            <a:r>
              <a:rPr lang="nl-BE"/>
              <a:t>Hoofdstuk 0</a:t>
            </a:r>
          </a:p>
        </p:txBody>
      </p:sp>
      <p:sp>
        <p:nvSpPr>
          <p:cNvPr id="6" name="Slide Number Placeholder 5"/>
          <p:cNvSpPr>
            <a:spLocks noGrp="1"/>
          </p:cNvSpPr>
          <p:nvPr>
            <p:ph type="sldNum" sz="quarter" idx="5"/>
          </p:nvPr>
        </p:nvSpPr>
        <p:spPr/>
        <p:txBody>
          <a:bodyPr/>
          <a:lstStyle/>
          <a:p>
            <a:fld id="{CED7BDD9-0C1D-417A-9FDA-446EE78D310C}" type="slidenum">
              <a:rPr lang="nl-BE" smtClean="0"/>
              <a:pPr/>
              <a:t>16</a:t>
            </a:fld>
            <a:endParaRPr lang="nl-BE"/>
          </a:p>
        </p:txBody>
      </p:sp>
    </p:spTree>
    <p:extLst>
      <p:ext uri="{BB962C8B-B14F-4D97-AF65-F5344CB8AC3E}">
        <p14:creationId xmlns:p14="http://schemas.microsoft.com/office/powerpoint/2010/main" val="1852898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18</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Decorator Design Pattern: </a:t>
            </a:r>
          </a:p>
          <a:p>
            <a:r>
              <a:rPr lang="en-US" dirty="0">
                <a:hlinkClick r:id="rId3"/>
              </a:rPr>
              <a:t>https://sourcemaking.com/design_patterns/decorator</a:t>
            </a:r>
            <a:endParaRPr lang="en-US" dirty="0"/>
          </a:p>
          <a:p>
            <a:r>
              <a:rPr lang="en-US" dirty="0">
                <a:hlinkClick r:id="rId4"/>
              </a:rPr>
              <a:t>https://www.baeldung.com/java-decorator-pattern</a:t>
            </a:r>
            <a:endParaRPr lang="en-US" dirty="0"/>
          </a:p>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19</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Decorator Design Pattern: </a:t>
            </a:r>
          </a:p>
          <a:p>
            <a:r>
              <a:rPr lang="en-US" dirty="0">
                <a:hlinkClick r:id="rId3"/>
              </a:rPr>
              <a:t>https://sourcemaking.com/design_patterns/decorator</a:t>
            </a:r>
            <a:endParaRPr lang="en-US" dirty="0"/>
          </a:p>
          <a:p>
            <a:r>
              <a:rPr lang="en-US" dirty="0">
                <a:hlinkClick r:id="rId4"/>
              </a:rPr>
              <a:t>https://www.baeldung.com/java-decorator-pattern</a:t>
            </a:r>
            <a:endParaRPr lang="en-US" dirty="0"/>
          </a:p>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20</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De klasse Files heeft tevens een methode om rechtstreeks op basis van een pad een BufferedReader en BufferedWriter te maken om gegevens te lezen en te schrijven naar een bestand.</a:t>
            </a:r>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21</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De klasse Files heeft tevens een methode om rechtstreeks op basis van een pad een BufferedReader en BufferedWriter te maken om gegevens te lezen en te schrijven naar een bestand.</a:t>
            </a:r>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22</a:t>
            </a:fld>
            <a:endParaRPr lang="nl-BE"/>
          </a:p>
        </p:txBody>
      </p:sp>
    </p:spTree>
    <p:extLst>
      <p:ext uri="{BB962C8B-B14F-4D97-AF65-F5344CB8AC3E}">
        <p14:creationId xmlns:p14="http://schemas.microsoft.com/office/powerpoint/2010/main" val="1377500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De klasse Files heeft tevens een methode om rechtstreeks op basis van een pad een BufferedReader en BufferedWriter te maken om gegevens te lezen en te schrijven naar een bestand.</a:t>
            </a:r>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23</a:t>
            </a:fld>
            <a:endParaRPr lang="nl-BE"/>
          </a:p>
        </p:txBody>
      </p:sp>
    </p:spTree>
    <p:extLst>
      <p:ext uri="{BB962C8B-B14F-4D97-AF65-F5344CB8AC3E}">
        <p14:creationId xmlns:p14="http://schemas.microsoft.com/office/powerpoint/2010/main" val="2937010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24</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25</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a:t>
            </a:fld>
            <a:endParaRPr lang="nl-BE"/>
          </a:p>
        </p:txBody>
      </p:sp>
    </p:spTree>
    <p:extLst>
      <p:ext uri="{BB962C8B-B14F-4D97-AF65-F5344CB8AC3E}">
        <p14:creationId xmlns:p14="http://schemas.microsoft.com/office/powerpoint/2010/main" val="1928440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Bij het schrijven van echt platformonafhankelijke software is het dus belangrijk expliciet op te geven welke encodering of karakterset gebruikt moet worden in plaats van te vertrouwen op de standaard encodering van het onderliggende besturingssysteem. Een veel gebruikte encodering of karakterset is UTF-8.</a:t>
            </a:r>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26</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30</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31</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32</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33</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34</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Externe</a:t>
            </a:r>
            <a:r>
              <a:rPr lang="en-US" dirty="0"/>
              <a:t> </a:t>
            </a:r>
            <a:r>
              <a:rPr lang="en-US" dirty="0" err="1"/>
              <a:t>opslag</a:t>
            </a:r>
            <a:r>
              <a:rPr lang="en-US" dirty="0"/>
              <a:t> </a:t>
            </a:r>
            <a:r>
              <a:rPr lang="en-US" dirty="0" err="1"/>
              <a:t>relatief</a:t>
            </a:r>
            <a:r>
              <a:rPr lang="en-US" dirty="0"/>
              <a:t> </a:t>
            </a:r>
            <a:r>
              <a:rPr lang="en-US" dirty="0" err="1"/>
              <a:t>eenvoudig</a:t>
            </a:r>
            <a:r>
              <a:rPr lang="en-US" dirty="0"/>
              <a:t> </a:t>
            </a:r>
            <a:r>
              <a:rPr lang="en-US" dirty="0" err="1"/>
              <a:t>mogelijk</a:t>
            </a:r>
            <a:endParaRPr lang="en-US" dirty="0"/>
          </a:p>
        </p:txBody>
      </p:sp>
      <p:sp>
        <p:nvSpPr>
          <p:cNvPr id="4" name="Date Placeholder 3"/>
          <p:cNvSpPr>
            <a:spLocks noGrp="1"/>
          </p:cNvSpPr>
          <p:nvPr>
            <p:ph type="dt" idx="1"/>
          </p:nvPr>
        </p:nvSpPr>
        <p:spPr/>
        <p:txBody>
          <a:bodyPr/>
          <a:lstStyle/>
          <a:p>
            <a:endParaRPr lang="nl-BE"/>
          </a:p>
        </p:txBody>
      </p:sp>
      <p:sp>
        <p:nvSpPr>
          <p:cNvPr id="5" name="Footer Placeholder 4"/>
          <p:cNvSpPr>
            <a:spLocks noGrp="1"/>
          </p:cNvSpPr>
          <p:nvPr>
            <p:ph type="ftr" sz="quarter" idx="4"/>
          </p:nvPr>
        </p:nvSpPr>
        <p:spPr/>
        <p:txBody>
          <a:bodyPr/>
          <a:lstStyle/>
          <a:p>
            <a:r>
              <a:rPr lang="nl-BE"/>
              <a:t>Hoofdstuk 0</a:t>
            </a:r>
          </a:p>
        </p:txBody>
      </p:sp>
      <p:sp>
        <p:nvSpPr>
          <p:cNvPr id="6" name="Slide Number Placeholder 5"/>
          <p:cNvSpPr>
            <a:spLocks noGrp="1"/>
          </p:cNvSpPr>
          <p:nvPr>
            <p:ph type="sldNum" sz="quarter" idx="5"/>
          </p:nvPr>
        </p:nvSpPr>
        <p:spPr/>
        <p:txBody>
          <a:bodyPr/>
          <a:lstStyle/>
          <a:p>
            <a:fld id="{CED7BDD9-0C1D-417A-9FDA-446EE78D310C}" type="slidenum">
              <a:rPr lang="nl-BE" smtClean="0"/>
              <a:pPr/>
              <a:t>35</a:t>
            </a:fld>
            <a:endParaRPr lang="nl-BE"/>
          </a:p>
        </p:txBody>
      </p:sp>
    </p:spTree>
    <p:extLst>
      <p:ext uri="{BB962C8B-B14F-4D97-AF65-F5344CB8AC3E}">
        <p14:creationId xmlns:p14="http://schemas.microsoft.com/office/powerpoint/2010/main" val="1963747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36</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37</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nl-BE" dirty="0"/>
              <a:t>Alle subklassen van een superklasse erven de interfaces van de superklasse. Dit heeft als gevolg dat alle subklassen tevens serialiseerbaar zijn en dus de speciale behandeling van de compiler krijgen.</a:t>
            </a:r>
          </a:p>
          <a:p>
            <a:endParaRPr lang="nl-BE" dirty="0"/>
          </a:p>
          <a:p>
            <a:r>
              <a:rPr lang="nl-BE" dirty="0"/>
              <a:t>Indien een superklasse niet serialiseerbaar is maar de subklasse wel, impliceert dit dat de members van de superklasse genegeerd worden bij de serialisatie. In dit geval dient men het serialisatiemechanisme eventueel aan te passen.</a:t>
            </a:r>
          </a:p>
          <a:p>
            <a:endParaRPr lang="nl-BE" dirty="0"/>
          </a:p>
          <a:p>
            <a:r>
              <a:rPr lang="nl-BE" dirty="0"/>
              <a:t>Bij het ontwerpen van een eigen klasse-hiërarchie is het dus belangrijk de interface Serializable op een zo hoog mogelijk niveau te implementeren.</a:t>
            </a:r>
          </a:p>
          <a:p>
            <a:endParaRPr lang="nl-BE" dirty="0"/>
          </a:p>
          <a:p>
            <a:r>
              <a:rPr lang="nl-BE" dirty="0"/>
              <a:t>Alle serialiseerbare klassen krijgen een uniek identificatienummer dat door de compiler berekend wordt en dat ervoor moet zorgen dat bij het deserialiseren geen incompatibiliteit ontstaat.</a:t>
            </a:r>
          </a:p>
          <a:p>
            <a:r>
              <a:rPr lang="nl-BE" dirty="0"/>
              <a:t>De nieuwe klasse moet wel compatibel zijn met de oude klasse. Hiervoor gelden volgende regels:</a:t>
            </a:r>
          </a:p>
          <a:p>
            <a:r>
              <a:rPr lang="nl-BE" dirty="0"/>
              <a:t>1. Methoden mogen toegevoegd worden of de implementatie van bestaande methoden mag gewijzigd worden.</a:t>
            </a:r>
          </a:p>
          <a:p>
            <a:r>
              <a:rPr lang="nl-BE" dirty="0"/>
              <a:t>2. Indien eigenschappen toegevoegd worden, krijgen die bij het deserialiseren van oude objecten de standaard waarde (0, null, false).</a:t>
            </a:r>
          </a:p>
          <a:p>
            <a:r>
              <a:rPr lang="nl-BE" dirty="0"/>
              <a:t>3. Indien eigenschappen verwijderd worden, worden die waarden bij het deserialiseren van oude objecten genegeerd.</a:t>
            </a:r>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38</a:t>
            </a:fld>
            <a:endParaRPr lang="nl-BE"/>
          </a:p>
        </p:txBody>
      </p:sp>
    </p:spTree>
    <p:extLst>
      <p:ext uri="{BB962C8B-B14F-4D97-AF65-F5344CB8AC3E}">
        <p14:creationId xmlns:p14="http://schemas.microsoft.com/office/powerpoint/2010/main" val="372574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Vaak wordt gebruik gemaakt van relatieve paden die geen basismap hebben. Hierbij wordt de beginnende '\' of 'C:\' weggelaten. Dergelijke paden zijn dan relatief ten opzichte van een ander pad. Eventueel wordt er gebruik gemaakt van '.' of '..' om respectievelijk de huidige map of bovenliggende map aan te duiden.</a:t>
            </a:r>
          </a:p>
          <a:p>
            <a:endParaRPr lang="nl-BE" dirty="0"/>
          </a:p>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4</a:t>
            </a:fld>
            <a:endParaRPr lang="nl-BE"/>
          </a:p>
        </p:txBody>
      </p:sp>
    </p:spTree>
    <p:extLst>
      <p:ext uri="{BB962C8B-B14F-4D97-AF65-F5344CB8AC3E}">
        <p14:creationId xmlns:p14="http://schemas.microsoft.com/office/powerpoint/2010/main" val="192844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Vanaf</a:t>
            </a:r>
            <a:r>
              <a:rPr lang="nl-BE" baseline="0" dirty="0"/>
              <a:t> JDK 1.7 heeft de Path interface de voorkeur om te werken met bestanden. File is niet deprecated maar kan zo bekeken worden.</a:t>
            </a:r>
          </a:p>
          <a:p>
            <a:endParaRPr lang="nl-BE" baseline="0" dirty="0"/>
          </a:p>
          <a:p>
            <a:r>
              <a:rPr lang="nl-BE" baseline="0" dirty="0"/>
              <a:t>java.io.File</a:t>
            </a:r>
          </a:p>
          <a:p>
            <a:r>
              <a:rPr lang="nl-BE" dirty="0"/>
              <a:t>java.io.file.Path</a:t>
            </a:r>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5</a:t>
            </a:fld>
            <a:endParaRPr lang="nl-BE"/>
          </a:p>
        </p:txBody>
      </p:sp>
    </p:spTree>
    <p:extLst>
      <p:ext uri="{BB962C8B-B14F-4D97-AF65-F5344CB8AC3E}">
        <p14:creationId xmlns:p14="http://schemas.microsoft.com/office/powerpoint/2010/main" val="192844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Merk op dat we hier het '\'-teken telkens dubbel opgeven. Dit is nodig omdat dit '\'-teken in Java een bijzondere betekenis heeft als escape-karakter. Om het '\'-teken zelf te gebruiken, moeten we het dubbel aangeven.</a:t>
            </a:r>
          </a:p>
          <a:p>
            <a:endParaRPr lang="nl-BE" dirty="0"/>
          </a:p>
          <a:p>
            <a:r>
              <a:rPr lang="en-US" dirty="0">
                <a:hlinkClick r:id="rId3"/>
              </a:rPr>
              <a:t>https://sourcemaking.com/design_patterns</a:t>
            </a:r>
            <a:endParaRPr lang="en-US" dirty="0"/>
          </a:p>
          <a:p>
            <a:r>
              <a:rPr lang="en-US" dirty="0">
                <a:hlinkClick r:id="rId4"/>
              </a:rPr>
              <a:t>https://www.tutorialspoint.com/design_pattern/factory_pattern.htm</a:t>
            </a:r>
            <a:endParaRPr lang="nl-BE" dirty="0"/>
          </a:p>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6</a:t>
            </a:fld>
            <a:endParaRPr lang="nl-BE"/>
          </a:p>
        </p:txBody>
      </p:sp>
    </p:spTree>
    <p:extLst>
      <p:ext uri="{BB962C8B-B14F-4D97-AF65-F5344CB8AC3E}">
        <p14:creationId xmlns:p14="http://schemas.microsoft.com/office/powerpoint/2010/main" val="192844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a:p>
            <a:r>
              <a:rPr lang="nl-BE" dirty="0"/>
              <a:t>Met de methode resolve() kunnen we dus navigeren binnen submappen en verder naar bestanden. We hoeven hierbij geen rekening te houden met het padscheidingsteken dat platformafhankelijk is.</a:t>
            </a:r>
          </a:p>
          <a:p>
            <a:r>
              <a:rPr lang="nl-BE" dirty="0"/>
              <a:t>De methode toAbsolutePath() geeft het absolute pad terug. Indien het aanvankelijke pad relatief is, zal het resultaat het absolute pad zijn binnen de huidige werkmap (current working directory).</a:t>
            </a:r>
          </a:p>
          <a:p>
            <a:r>
              <a:rPr lang="nl-BE" dirty="0"/>
              <a:t>De methode toRealPath() geeft dan weer het werkelijke pad terug zoals dat op het bestandssysteem bestaat.</a:t>
            </a:r>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7</a:t>
            </a:fld>
            <a:endParaRPr lang="nl-BE"/>
          </a:p>
        </p:txBody>
      </p:sp>
    </p:spTree>
    <p:extLst>
      <p:ext uri="{BB962C8B-B14F-4D97-AF65-F5344CB8AC3E}">
        <p14:creationId xmlns:p14="http://schemas.microsoft.com/office/powerpoint/2010/main" val="192844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Date Placeholder 3"/>
          <p:cNvSpPr>
            <a:spLocks noGrp="1"/>
          </p:cNvSpPr>
          <p:nvPr>
            <p:ph type="dt" idx="10"/>
          </p:nvPr>
        </p:nvSpPr>
        <p:spPr/>
        <p:txBody>
          <a:bodyPr/>
          <a:lstStyle/>
          <a:p>
            <a:endParaRPr lang="nl-BE"/>
          </a:p>
        </p:txBody>
      </p:sp>
      <p:sp>
        <p:nvSpPr>
          <p:cNvPr id="5" name="Footer Placeholder 4"/>
          <p:cNvSpPr>
            <a:spLocks noGrp="1"/>
          </p:cNvSpPr>
          <p:nvPr>
            <p:ph type="ftr" sz="quarter" idx="11"/>
          </p:nvPr>
        </p:nvSpPr>
        <p:spPr/>
        <p:txBody>
          <a:bodyPr/>
          <a:lstStyle/>
          <a:p>
            <a:r>
              <a:rPr lang="nl-BE"/>
              <a:t>Hoofdstuk 0</a:t>
            </a:r>
          </a:p>
        </p:txBody>
      </p:sp>
      <p:sp>
        <p:nvSpPr>
          <p:cNvPr id="6" name="Slide Number Placeholder 5"/>
          <p:cNvSpPr>
            <a:spLocks noGrp="1"/>
          </p:cNvSpPr>
          <p:nvPr>
            <p:ph type="sldNum" sz="quarter" idx="12"/>
          </p:nvPr>
        </p:nvSpPr>
        <p:spPr/>
        <p:txBody>
          <a:bodyPr/>
          <a:lstStyle/>
          <a:p>
            <a:fld id="{CED7BDD9-0C1D-417A-9FDA-446EE78D310C}" type="slidenum">
              <a:rPr lang="nl-BE" smtClean="0"/>
              <a:pPr/>
              <a:t>8</a:t>
            </a:fld>
            <a:endParaRPr lang="nl-BE"/>
          </a:p>
        </p:txBody>
      </p:sp>
    </p:spTree>
    <p:extLst>
      <p:ext uri="{BB962C8B-B14F-4D97-AF65-F5344CB8AC3E}">
        <p14:creationId xmlns:p14="http://schemas.microsoft.com/office/powerpoint/2010/main" val="192844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interface </a:t>
            </a:r>
            <a:r>
              <a:rPr lang="nl-NL" dirty="0" err="1"/>
              <a:t>Path</a:t>
            </a:r>
            <a:r>
              <a:rPr lang="nl-NL" dirty="0"/>
              <a:t> stelt alleen maar het pad voor naar een map of bestand, zonder dat meestal het werkelijk bestaan hiervan gegarandeerd is. Indien we effectief bestanden of mappen willen gaan benaderen, moeten we dat doen met de klasse Files. Dit is een </a:t>
            </a:r>
            <a:r>
              <a:rPr lang="nl-NL" dirty="0" err="1"/>
              <a:t>utility</a:t>
            </a:r>
            <a:r>
              <a:rPr lang="nl-NL" dirty="0"/>
              <a:t>- klasse hetgeen betekent dat men van deze klasse geen objecten kan maken maar dat ze over een hele reeks statische methoden beschikt om bepaalde taken uit te voeren. Deze methoden hebben allemaal te maken met het behandelen van bestanden en mappen. </a:t>
            </a:r>
          </a:p>
        </p:txBody>
      </p:sp>
      <p:sp>
        <p:nvSpPr>
          <p:cNvPr id="4" name="Tijdelijke aanduiding voor datum 3"/>
          <p:cNvSpPr>
            <a:spLocks noGrp="1"/>
          </p:cNvSpPr>
          <p:nvPr>
            <p:ph type="dt" idx="10"/>
          </p:nvPr>
        </p:nvSpPr>
        <p:spPr/>
        <p:txBody>
          <a:bodyPr/>
          <a:lstStyle/>
          <a:p>
            <a:endParaRPr lang="nl-BE"/>
          </a:p>
        </p:txBody>
      </p:sp>
      <p:sp>
        <p:nvSpPr>
          <p:cNvPr id="5" name="Tijdelijke aanduiding voor voettekst 4"/>
          <p:cNvSpPr>
            <a:spLocks noGrp="1"/>
          </p:cNvSpPr>
          <p:nvPr>
            <p:ph type="ftr" sz="quarter" idx="11"/>
          </p:nvPr>
        </p:nvSpPr>
        <p:spPr/>
        <p:txBody>
          <a:bodyPr/>
          <a:lstStyle/>
          <a:p>
            <a:r>
              <a:rPr lang="nl-BE"/>
              <a:t>Hoofdstuk 0</a:t>
            </a:r>
          </a:p>
        </p:txBody>
      </p:sp>
      <p:sp>
        <p:nvSpPr>
          <p:cNvPr id="6" name="Tijdelijke aanduiding voor dianummer 5"/>
          <p:cNvSpPr>
            <a:spLocks noGrp="1"/>
          </p:cNvSpPr>
          <p:nvPr>
            <p:ph type="sldNum" sz="quarter" idx="12"/>
          </p:nvPr>
        </p:nvSpPr>
        <p:spPr/>
        <p:txBody>
          <a:bodyPr/>
          <a:lstStyle/>
          <a:p>
            <a:fld id="{CED7BDD9-0C1D-417A-9FDA-446EE78D310C}" type="slidenum">
              <a:rPr lang="nl-BE" smtClean="0"/>
              <a:pPr/>
              <a:t>13</a:t>
            </a:fld>
            <a:endParaRPr lang="nl-BE"/>
          </a:p>
        </p:txBody>
      </p:sp>
    </p:spTree>
    <p:extLst>
      <p:ext uri="{BB962C8B-B14F-4D97-AF65-F5344CB8AC3E}">
        <p14:creationId xmlns:p14="http://schemas.microsoft.com/office/powerpoint/2010/main" val="153890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nl-BE"/>
          </a:p>
        </p:txBody>
      </p:sp>
      <p:sp>
        <p:nvSpPr>
          <p:cNvPr id="5" name="Footer Placeholder 4"/>
          <p:cNvSpPr>
            <a:spLocks noGrp="1"/>
          </p:cNvSpPr>
          <p:nvPr>
            <p:ph type="ftr" sz="quarter" idx="4"/>
          </p:nvPr>
        </p:nvSpPr>
        <p:spPr/>
        <p:txBody>
          <a:bodyPr/>
          <a:lstStyle/>
          <a:p>
            <a:r>
              <a:rPr lang="nl-BE"/>
              <a:t>Hoofdstuk 0</a:t>
            </a:r>
          </a:p>
        </p:txBody>
      </p:sp>
      <p:sp>
        <p:nvSpPr>
          <p:cNvPr id="6" name="Slide Number Placeholder 5"/>
          <p:cNvSpPr>
            <a:spLocks noGrp="1"/>
          </p:cNvSpPr>
          <p:nvPr>
            <p:ph type="sldNum" sz="quarter" idx="5"/>
          </p:nvPr>
        </p:nvSpPr>
        <p:spPr/>
        <p:txBody>
          <a:bodyPr/>
          <a:lstStyle/>
          <a:p>
            <a:fld id="{CED7BDD9-0C1D-417A-9FDA-446EE78D310C}" type="slidenum">
              <a:rPr lang="nl-BE" smtClean="0"/>
              <a:pPr/>
              <a:t>14</a:t>
            </a:fld>
            <a:endParaRPr lang="nl-BE"/>
          </a:p>
        </p:txBody>
      </p:sp>
    </p:spTree>
    <p:extLst>
      <p:ext uri="{BB962C8B-B14F-4D97-AF65-F5344CB8AC3E}">
        <p14:creationId xmlns:p14="http://schemas.microsoft.com/office/powerpoint/2010/main" val="1349425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9" name="Afbeelding 8" descr="beeld_geselecteerd.png"/>
          <p:cNvPicPr>
            <a:picLocks noChangeAspect="1"/>
          </p:cNvPicPr>
          <p:nvPr userDrawn="1"/>
        </p:nvPicPr>
        <p:blipFill>
          <a:blip r:embed="rId2"/>
          <a:stretch>
            <a:fillRect/>
          </a:stretch>
        </p:blipFill>
        <p:spPr>
          <a:xfrm>
            <a:off x="5349368" y="3373542"/>
            <a:ext cx="3838811" cy="3308792"/>
          </a:xfrm>
          <a:prstGeom prst="rect">
            <a:avLst/>
          </a:prstGeom>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en-US"/>
              <a:t>Click to edit Master title style</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12BFA6F3-ECDC-4450-8F6A-C2AA52B655AF}" type="datetime1">
              <a:rPr lang="nl-NL" smtClean="0"/>
              <a:pPr/>
              <a:t>13-11-2019</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a:t>
            </a:fld>
            <a:endParaRPr lang="nl-NL" dirty="0"/>
          </a:p>
        </p:txBody>
      </p:sp>
      <p:pic>
        <p:nvPicPr>
          <p:cNvPr id="7" name="Afbeelding 6" descr="Macintosh HD:Users:nickdaenen:Desktop:logo_pxl.wmf"/>
          <p:cNvPicPr/>
          <p:nvPr userDrawn="1"/>
        </p:nvPicPr>
        <p:blipFill>
          <a:blip r:embed="rId3"/>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4"/>
          <a:stretch>
            <a:fillRect/>
          </a:stretch>
        </p:blipFill>
        <p:spPr>
          <a:xfrm>
            <a:off x="639936" y="5543474"/>
            <a:ext cx="2975517" cy="407605"/>
          </a:xfrm>
          <a:prstGeom prst="rect">
            <a:avLst/>
          </a:prstGeom>
        </p:spPr>
      </p:pic>
      <p:sp>
        <p:nvSpPr>
          <p:cNvPr id="11" name="Titel 1"/>
          <p:cNvSpPr txBox="1">
            <a:spLocks/>
          </p:cNvSpPr>
          <p:nvPr userDrawn="1"/>
        </p:nvSpPr>
        <p:spPr>
          <a:xfrm>
            <a:off x="5204798" y="433492"/>
            <a:ext cx="3621702" cy="14700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1" kern="1200">
                <a:solidFill>
                  <a:schemeClr val="tx1"/>
                </a:solidFill>
                <a:latin typeface="+mj-lt"/>
                <a:ea typeface="+mj-ea"/>
                <a:cs typeface="+mj-cs"/>
              </a:defRPr>
            </a:lvl1pPr>
          </a:lstStyle>
          <a:p>
            <a:pPr algn="r"/>
            <a:r>
              <a:rPr lang="nl-NL" sz="3200" dirty="0">
                <a:solidFill>
                  <a:srgbClr val="58A618"/>
                </a:solidFill>
                <a:latin typeface="+mn-lt"/>
                <a:ea typeface="+mn-ea"/>
                <a:cs typeface="+mn-cs"/>
              </a:rPr>
              <a:t>Java Advanced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42238B09-DFB5-4A69-B4BA-1BA1D0C45347}" type="datetime1">
              <a:rPr lang="nl-NL" smtClean="0"/>
              <a:pPr/>
              <a:t>13-11-2019</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6BF9252A-0B34-45DB-A8CF-1EC78FE8ADDC}" type="datetime1">
              <a:rPr lang="nl-NL" smtClean="0"/>
              <a:pPr/>
              <a:t>13-11-2019</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1E0547EC-EF9D-4C5C-A6CA-2928FD1C9ED7}" type="datetime1">
              <a:rPr lang="nl-NL" smtClean="0"/>
              <a:pPr/>
              <a:t>13-11-2019</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a:t>Click to edit Master title style</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1B6DF3B4-C78A-44D8-9BAA-EE5A7C63C3C5}" type="datetime1">
              <a:rPr lang="nl-NL" smtClean="0"/>
              <a:pPr/>
              <a:t>13-11-2019</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BF65CF60-EF85-49FB-B0CE-96047305B616}" type="datetime1">
              <a:rPr lang="nl-NL" smtClean="0"/>
              <a:pPr/>
              <a:t>13-11-2019</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BC41CC7-9609-407B-AA2F-086E6BBF6108}" type="datetime1">
              <a:rPr lang="nl-NL" smtClean="0"/>
              <a:pPr/>
              <a:t>13-11-2019</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lang="en-US"/>
              <a:t>Click to edit Master title style</a:t>
            </a:r>
            <a:endParaRPr lang="nl-NL"/>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pPr/>
              <a:t>13-11-2019</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77542" y="548640"/>
            <a:ext cx="8209257" cy="5577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pPr/>
              <a:t>13-11-2019</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75462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0">
                <a:solidFill>
                  <a:srgbClr val="00E800"/>
                </a:solidFill>
              </a:defRPr>
            </a:lvl1pPr>
          </a:lstStyle>
          <a:p>
            <a:pPr lvl="0"/>
            <a:r>
              <a:rPr lang="nl-NL" dirty="0"/>
              <a:t>1.1 Ondertitel</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pPr/>
              <a:t>13-11-2019</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236345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pdracht">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1">
                <a:solidFill>
                  <a:srgbClr val="CC00CC"/>
                </a:solidFill>
              </a:defRPr>
            </a:lvl1pPr>
          </a:lstStyle>
          <a:p>
            <a:pPr lvl="0"/>
            <a:r>
              <a:rPr lang="nl-NL" dirty="0"/>
              <a:t>Opdracht 1:</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pPr/>
              <a:t>13-11-2019</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44946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a:t>Click to edit Master title style</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A3270757-16A9-4CE1-AAB7-D549E6BA228A}" type="datetime1">
              <a:rPr lang="nl-NL" smtClean="0"/>
              <a:pPr/>
              <a:t>13-11-2019</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AF8E1C96-954A-4CBF-BB97-51C7414303B8}" type="datetime1">
              <a:rPr lang="nl-NL" smtClean="0"/>
              <a:pPr/>
              <a:t>13-11-2019</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nl-NL"/>
          </a:p>
        </p:txBody>
      </p:sp>
      <p:sp>
        <p:nvSpPr>
          <p:cNvPr id="3" name="Tijdelijke aanduiding voor tekst 2"/>
          <p:cNvSpPr>
            <a:spLocks noGrp="1"/>
          </p:cNvSpPr>
          <p:nvPr>
            <p:ph type="body" idx="1"/>
          </p:nvPr>
        </p:nvSpPr>
        <p:spPr>
          <a:xfrm>
            <a:off x="457200" y="5486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p:cNvSpPr>
            <a:spLocks noGrp="1"/>
          </p:cNvSpPr>
          <p:nvPr>
            <p:ph sz="half" idx="2"/>
          </p:nvPr>
        </p:nvSpPr>
        <p:spPr>
          <a:xfrm>
            <a:off x="457200" y="15336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ijdelijke aanduiding voor tekst 4"/>
          <p:cNvSpPr>
            <a:spLocks noGrp="1"/>
          </p:cNvSpPr>
          <p:nvPr>
            <p:ph type="body" sz="quarter" idx="3"/>
          </p:nvPr>
        </p:nvSpPr>
        <p:spPr>
          <a:xfrm>
            <a:off x="4645025" y="5486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p:cNvSpPr>
            <a:spLocks noGrp="1"/>
          </p:cNvSpPr>
          <p:nvPr>
            <p:ph sz="quarter" idx="4"/>
          </p:nvPr>
        </p:nvSpPr>
        <p:spPr>
          <a:xfrm>
            <a:off x="4645025" y="15336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030A206A-FCAE-49F3-9DA4-3BB84759074A}" type="datetime1">
              <a:rPr lang="nl-NL" smtClean="0"/>
              <a:pPr/>
              <a:t>13-11-2019</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err="1"/>
              <a:t>Klik</a:t>
            </a:r>
            <a:r>
              <a:rPr lang="en-US" dirty="0"/>
              <a:t> om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E14EA-3FAA-402A-B62D-C984B87F4144}" type="datetime1">
              <a:rPr lang="nl-NL" smtClean="0"/>
              <a:pPr/>
              <a:t>13-11-2019</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l" defTabSz="457200" rtl="0" eaLnBrk="1" latinLnBrk="0" hangingPunct="1">
        <a:spcBef>
          <a:spcPct val="0"/>
        </a:spcBef>
        <a:buNone/>
        <a:defRPr sz="4400" b="1" kern="1200">
          <a:solidFill>
            <a:srgbClr val="58A618"/>
          </a:solidFill>
          <a:latin typeface="+mj-lt"/>
          <a:ea typeface="+mj-ea"/>
          <a:cs typeface="+mj-cs"/>
        </a:defRPr>
      </a:lvl1pPr>
    </p:titleStyle>
    <p:body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File I/O</a:t>
            </a:r>
          </a:p>
        </p:txBody>
      </p:sp>
      <p:sp>
        <p:nvSpPr>
          <p:cNvPr id="3" name="Subtitel 2"/>
          <p:cNvSpPr>
            <a:spLocks noGrp="1"/>
          </p:cNvSpPr>
          <p:nvPr>
            <p:ph type="subTitle" idx="1"/>
          </p:nvPr>
        </p:nvSpPr>
        <p:spPr/>
        <p:txBody>
          <a:bodyPr/>
          <a:lstStyle/>
          <a:p>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a:t>
            </a:fld>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FB3-645D-B941-914F-E283541C93E3}"/>
              </a:ext>
            </a:extLst>
          </p:cNvPr>
          <p:cNvSpPr>
            <a:spLocks noGrp="1"/>
          </p:cNvSpPr>
          <p:nvPr>
            <p:ph type="title"/>
          </p:nvPr>
        </p:nvSpPr>
        <p:spPr/>
        <p:txBody>
          <a:bodyPr/>
          <a:lstStyle/>
          <a:p>
            <a:r>
              <a:rPr lang="en-US" dirty="0"/>
              <a:t>Paths: </a:t>
            </a:r>
            <a:r>
              <a:rPr lang="en-US" dirty="0" err="1"/>
              <a:t>oefening</a:t>
            </a:r>
            <a:r>
              <a:rPr lang="en-US" dirty="0"/>
              <a:t> 1</a:t>
            </a:r>
          </a:p>
        </p:txBody>
      </p:sp>
      <p:sp>
        <p:nvSpPr>
          <p:cNvPr id="3" name="Content Placeholder 2">
            <a:extLst>
              <a:ext uri="{FF2B5EF4-FFF2-40B4-BE49-F238E27FC236}">
                <a16:creationId xmlns:a16="http://schemas.microsoft.com/office/drawing/2014/main" id="{319D9BAB-E792-194F-9305-8AAA252D611F}"/>
              </a:ext>
            </a:extLst>
          </p:cNvPr>
          <p:cNvSpPr>
            <a:spLocks noGrp="1"/>
          </p:cNvSpPr>
          <p:nvPr>
            <p:ph idx="1"/>
          </p:nvPr>
        </p:nvSpPr>
        <p:spPr/>
        <p:txBody>
          <a:bodyPr>
            <a:normAutofit/>
          </a:bodyPr>
          <a:lstStyle/>
          <a:p>
            <a:pPr marL="514350" indent="-514350">
              <a:buFont typeface="+mj-lt"/>
              <a:buAutoNum type="arabicPeriod"/>
            </a:pPr>
            <a:r>
              <a:rPr lang="en-US" sz="2800" dirty="0" err="1"/>
              <a:t>Vorm</a:t>
            </a:r>
            <a:r>
              <a:rPr lang="en-US" sz="2800" dirty="0"/>
              <a:t> de </a:t>
            </a:r>
            <a:r>
              <a:rPr lang="en-US" sz="2800" dirty="0" err="1"/>
              <a:t>systeemeigenschap</a:t>
            </a:r>
            <a:r>
              <a:rPr lang="en-US" sz="2800" dirty="0"/>
              <a:t> </a:t>
            </a:r>
            <a:r>
              <a:rPr lang="en-US" sz="2800" dirty="0" err="1"/>
              <a:t>user.home</a:t>
            </a:r>
            <a:r>
              <a:rPr lang="en-US" sz="2800" dirty="0"/>
              <a:t> om tot </a:t>
            </a:r>
            <a:r>
              <a:rPr lang="en-US" sz="2800" dirty="0" err="1"/>
              <a:t>een</a:t>
            </a:r>
            <a:r>
              <a:rPr lang="en-US" sz="2800" dirty="0"/>
              <a:t> Path object</a:t>
            </a:r>
          </a:p>
          <a:p>
            <a:pPr marL="514350" indent="-514350">
              <a:buFont typeface="+mj-lt"/>
              <a:buAutoNum type="arabicPeriod"/>
            </a:pPr>
            <a:r>
              <a:rPr lang="en-US" sz="2800" dirty="0" err="1"/>
              <a:t>Welke</a:t>
            </a:r>
            <a:r>
              <a:rPr lang="en-US" sz="2800" dirty="0"/>
              <a:t> concrete </a:t>
            </a:r>
            <a:r>
              <a:rPr lang="en-US" sz="2800" dirty="0" err="1"/>
              <a:t>klasse</a:t>
            </a:r>
            <a:r>
              <a:rPr lang="en-US" sz="2800" dirty="0"/>
              <a:t> </a:t>
            </a:r>
            <a:r>
              <a:rPr lang="en-US" sz="2800" dirty="0" err="1"/>
              <a:t>heeft</a:t>
            </a:r>
            <a:r>
              <a:rPr lang="en-US" sz="2800" dirty="0"/>
              <a:t> </a:t>
            </a:r>
            <a:r>
              <a:rPr lang="en-US" sz="2800" dirty="0" err="1"/>
              <a:t>dit</a:t>
            </a:r>
            <a:r>
              <a:rPr lang="en-US" sz="2800" dirty="0"/>
              <a:t> Path object?</a:t>
            </a:r>
          </a:p>
          <a:p>
            <a:pPr marL="514350" indent="-514350">
              <a:buFont typeface="+mj-lt"/>
              <a:buAutoNum type="arabicPeriod"/>
            </a:pPr>
            <a:r>
              <a:rPr lang="en-US" sz="2800" dirty="0" err="1"/>
              <a:t>Gebruik</a:t>
            </a:r>
            <a:r>
              <a:rPr lang="en-US" sz="2800" dirty="0"/>
              <a:t> de </a:t>
            </a:r>
            <a:r>
              <a:rPr lang="en-US" sz="2800" dirty="0" err="1"/>
              <a:t>methode</a:t>
            </a:r>
            <a:r>
              <a:rPr lang="en-US" sz="2800" dirty="0"/>
              <a:t> resolve() van het Path object, om </a:t>
            </a:r>
            <a:r>
              <a:rPr lang="en-US" sz="2800" dirty="0" err="1"/>
              <a:t>vanuit</a:t>
            </a:r>
            <a:r>
              <a:rPr lang="en-US" sz="2800" dirty="0"/>
              <a:t> de </a:t>
            </a:r>
            <a:r>
              <a:rPr lang="en-US" sz="2800" dirty="0" err="1"/>
              <a:t>user.home</a:t>
            </a:r>
            <a:r>
              <a:rPr lang="en-US" sz="2800" dirty="0"/>
              <a:t> directory het path “</a:t>
            </a:r>
            <a:r>
              <a:rPr lang="en-US" sz="2800" dirty="0" err="1"/>
              <a:t>Opdrachten</a:t>
            </a:r>
            <a:r>
              <a:rPr lang="en-US" sz="2800" dirty="0"/>
              <a:t>/Opdracht1/Fase2” </a:t>
            </a:r>
            <a:r>
              <a:rPr lang="en-US" sz="2800" dirty="0" err="1"/>
              <a:t>te</a:t>
            </a:r>
            <a:r>
              <a:rPr lang="en-US" sz="2800" dirty="0"/>
              <a:t> </a:t>
            </a:r>
            <a:r>
              <a:rPr lang="en-US" sz="2800" dirty="0" err="1"/>
              <a:t>volgen</a:t>
            </a:r>
            <a:endParaRPr lang="en-US" sz="2800" dirty="0"/>
          </a:p>
          <a:p>
            <a:endParaRPr lang="en-US" sz="2800" dirty="0"/>
          </a:p>
        </p:txBody>
      </p:sp>
      <p:sp>
        <p:nvSpPr>
          <p:cNvPr id="4" name="Slide Number Placeholder 3">
            <a:extLst>
              <a:ext uri="{FF2B5EF4-FFF2-40B4-BE49-F238E27FC236}">
                <a16:creationId xmlns:a16="http://schemas.microsoft.com/office/drawing/2014/main" id="{F2730DEB-AE1F-854A-A700-0A457A221F7C}"/>
              </a:ext>
            </a:extLst>
          </p:cNvPr>
          <p:cNvSpPr>
            <a:spLocks noGrp="1"/>
          </p:cNvSpPr>
          <p:nvPr>
            <p:ph type="sldNum" sz="quarter" idx="12"/>
          </p:nvPr>
        </p:nvSpPr>
        <p:spPr/>
        <p:txBody>
          <a:bodyPr/>
          <a:lstStyle/>
          <a:p>
            <a:fld id="{65E3036D-0E03-9346-8FAD-2172B1B1F203}" type="slidenum">
              <a:rPr lang="nl-NL" smtClean="0"/>
              <a:pPr/>
              <a:t>10</a:t>
            </a:fld>
            <a:endParaRPr lang="nl-NL"/>
          </a:p>
        </p:txBody>
      </p:sp>
    </p:spTree>
    <p:extLst>
      <p:ext uri="{BB962C8B-B14F-4D97-AF65-F5344CB8AC3E}">
        <p14:creationId xmlns:p14="http://schemas.microsoft.com/office/powerpoint/2010/main" val="319897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1E88-413B-3C42-8B80-FAC9CE0DFFE5}"/>
              </a:ext>
            </a:extLst>
          </p:cNvPr>
          <p:cNvSpPr>
            <a:spLocks noGrp="1"/>
          </p:cNvSpPr>
          <p:nvPr>
            <p:ph type="title"/>
          </p:nvPr>
        </p:nvSpPr>
        <p:spPr/>
        <p:txBody>
          <a:bodyPr/>
          <a:lstStyle/>
          <a:p>
            <a:r>
              <a:rPr lang="en-US" dirty="0"/>
              <a:t>Paths: </a:t>
            </a:r>
            <a:r>
              <a:rPr lang="en-US" dirty="0" err="1"/>
              <a:t>oefening</a:t>
            </a:r>
            <a:r>
              <a:rPr lang="en-US" dirty="0"/>
              <a:t> 2</a:t>
            </a:r>
          </a:p>
        </p:txBody>
      </p:sp>
      <p:sp>
        <p:nvSpPr>
          <p:cNvPr id="4" name="Slide Number Placeholder 3">
            <a:extLst>
              <a:ext uri="{FF2B5EF4-FFF2-40B4-BE49-F238E27FC236}">
                <a16:creationId xmlns:a16="http://schemas.microsoft.com/office/drawing/2014/main" id="{11C9795A-3530-144F-91F4-DFBB9CFFA96B}"/>
              </a:ext>
            </a:extLst>
          </p:cNvPr>
          <p:cNvSpPr>
            <a:spLocks noGrp="1"/>
          </p:cNvSpPr>
          <p:nvPr>
            <p:ph type="sldNum" sz="quarter" idx="12"/>
          </p:nvPr>
        </p:nvSpPr>
        <p:spPr/>
        <p:txBody>
          <a:bodyPr/>
          <a:lstStyle/>
          <a:p>
            <a:fld id="{65E3036D-0E03-9346-8FAD-2172B1B1F203}" type="slidenum">
              <a:rPr lang="nl-NL" smtClean="0"/>
              <a:pPr/>
              <a:t>11</a:t>
            </a:fld>
            <a:endParaRPr lang="nl-NL"/>
          </a:p>
        </p:txBody>
      </p:sp>
      <p:graphicFrame>
        <p:nvGraphicFramePr>
          <p:cNvPr id="5" name="Table 4">
            <a:extLst>
              <a:ext uri="{FF2B5EF4-FFF2-40B4-BE49-F238E27FC236}">
                <a16:creationId xmlns:a16="http://schemas.microsoft.com/office/drawing/2014/main" id="{10E6CE01-0260-8E40-9965-209BC435537F}"/>
              </a:ext>
            </a:extLst>
          </p:cNvPr>
          <p:cNvGraphicFramePr>
            <a:graphicFrameLocks noGrp="1"/>
          </p:cNvGraphicFramePr>
          <p:nvPr>
            <p:extLst>
              <p:ext uri="{D42A27DB-BD31-4B8C-83A1-F6EECF244321}">
                <p14:modId xmlns:p14="http://schemas.microsoft.com/office/powerpoint/2010/main" val="826838867"/>
              </p:ext>
            </p:extLst>
          </p:nvPr>
        </p:nvGraphicFramePr>
        <p:xfrm>
          <a:off x="760603" y="1368630"/>
          <a:ext cx="7343492" cy="3866754"/>
        </p:xfrm>
        <a:graphic>
          <a:graphicData uri="http://schemas.openxmlformats.org/drawingml/2006/table">
            <a:tbl>
              <a:tblPr firstRow="1" firstCol="1" bandRow="1">
                <a:tableStyleId>{5C22544A-7EE6-4342-B048-85BDC9FD1C3A}</a:tableStyleId>
              </a:tblPr>
              <a:tblGrid>
                <a:gridCol w="7343492">
                  <a:extLst>
                    <a:ext uri="{9D8B030D-6E8A-4147-A177-3AD203B41FA5}">
                      <a16:colId xmlns:a16="http://schemas.microsoft.com/office/drawing/2014/main" val="3067904323"/>
                    </a:ext>
                  </a:extLst>
                </a:gridCol>
              </a:tblGrid>
              <a:tr h="619695">
                <a:tc>
                  <a:txBody>
                    <a:bodyPr/>
                    <a:lstStyle/>
                    <a:p>
                      <a:pPr algn="ctr">
                        <a:lnSpc>
                          <a:spcPct val="107000"/>
                        </a:lnSpc>
                        <a:spcAft>
                          <a:spcPts val="0"/>
                        </a:spcAft>
                      </a:pPr>
                      <a:r>
                        <a:rPr lang="nl-BE" sz="2000" kern="1200" dirty="0">
                          <a:solidFill>
                            <a:schemeClr val="tx1">
                              <a:lumMod val="75000"/>
                              <a:lumOff val="25000"/>
                            </a:schemeClr>
                          </a:solidFill>
                          <a:latin typeface="+mn-lt"/>
                          <a:ea typeface="+mn-ea"/>
                          <a:cs typeface="+mn-cs"/>
                        </a:rPr>
                        <a:t>Wat is het resultaat wanneer je volgende methoden uitvoert op het laatst geconstrueerde </a:t>
                      </a:r>
                      <a:r>
                        <a:rPr lang="nl-BE" sz="2000" kern="1200" dirty="0" err="1">
                          <a:solidFill>
                            <a:schemeClr val="tx1">
                              <a:lumMod val="75000"/>
                              <a:lumOff val="25000"/>
                            </a:schemeClr>
                          </a:solidFill>
                          <a:latin typeface="+mn-lt"/>
                          <a:ea typeface="+mn-ea"/>
                          <a:cs typeface="+mn-cs"/>
                        </a:rPr>
                        <a:t>Path</a:t>
                      </a:r>
                      <a:r>
                        <a:rPr lang="nl-BE" sz="2000" kern="1200" dirty="0">
                          <a:solidFill>
                            <a:schemeClr val="tx1">
                              <a:lumMod val="75000"/>
                              <a:lumOff val="25000"/>
                            </a:schemeClr>
                          </a:solidFill>
                          <a:latin typeface="+mn-lt"/>
                          <a:ea typeface="+mn-ea"/>
                          <a:cs typeface="+mn-cs"/>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8095754"/>
                  </a:ext>
                </a:extLst>
              </a:tr>
              <a:tr h="461280">
                <a:tc>
                  <a:txBody>
                    <a:bodyPr/>
                    <a:lstStyle/>
                    <a:p>
                      <a:pPr>
                        <a:lnSpc>
                          <a:spcPct val="107000"/>
                        </a:lnSpc>
                        <a:spcAft>
                          <a:spcPts val="0"/>
                        </a:spcAft>
                      </a:pPr>
                      <a:r>
                        <a:rPr lang="nl-BE" sz="2000" kern="1200" dirty="0">
                          <a:solidFill>
                            <a:schemeClr val="tx1">
                              <a:lumMod val="75000"/>
                              <a:lumOff val="25000"/>
                            </a:schemeClr>
                          </a:solidFill>
                          <a:latin typeface="+mn-lt"/>
                          <a:ea typeface="+mn-ea"/>
                          <a:cs typeface="+mn-cs"/>
                        </a:rPr>
                        <a:t> </a:t>
                      </a:r>
                      <a:r>
                        <a:rPr lang="nl-BE" sz="2000" kern="1200" dirty="0" err="1">
                          <a:solidFill>
                            <a:schemeClr val="tx1">
                              <a:lumMod val="75000"/>
                              <a:lumOff val="25000"/>
                            </a:schemeClr>
                          </a:solidFill>
                          <a:latin typeface="+mn-lt"/>
                          <a:ea typeface="+mn-ea"/>
                          <a:cs typeface="+mn-cs"/>
                        </a:rPr>
                        <a:t>toString</a:t>
                      </a:r>
                      <a:r>
                        <a:rPr lang="nl-BE" sz="2000" kern="1200" dirty="0">
                          <a:solidFill>
                            <a:schemeClr val="tx1">
                              <a:lumMod val="75000"/>
                              <a:lumOff val="25000"/>
                            </a:schemeClr>
                          </a:solidFill>
                          <a:latin typeface="+mn-lt"/>
                          <a:ea typeface="+mn-ea"/>
                          <a:cs typeface="+mn-cs"/>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0066054"/>
                  </a:ext>
                </a:extLst>
              </a:tr>
              <a:tr h="461280">
                <a:tc>
                  <a:txBody>
                    <a:bodyPr/>
                    <a:lstStyle/>
                    <a:p>
                      <a:pPr>
                        <a:lnSpc>
                          <a:spcPct val="107000"/>
                        </a:lnSpc>
                        <a:spcAft>
                          <a:spcPts val="0"/>
                        </a:spcAft>
                      </a:pPr>
                      <a:r>
                        <a:rPr lang="nl-BE" sz="2000" kern="1200" dirty="0">
                          <a:solidFill>
                            <a:schemeClr val="tx1">
                              <a:lumMod val="75000"/>
                              <a:lumOff val="25000"/>
                            </a:schemeClr>
                          </a:solidFill>
                          <a:latin typeface="+mn-lt"/>
                          <a:ea typeface="+mn-ea"/>
                          <a:cs typeface="+mn-cs"/>
                        </a:rPr>
                        <a:t> </a:t>
                      </a:r>
                      <a:r>
                        <a:rPr lang="nl-BE" sz="2000" kern="1200" dirty="0" err="1">
                          <a:solidFill>
                            <a:schemeClr val="tx1">
                              <a:lumMod val="75000"/>
                              <a:lumOff val="25000"/>
                            </a:schemeClr>
                          </a:solidFill>
                          <a:latin typeface="+mn-lt"/>
                          <a:ea typeface="+mn-ea"/>
                          <a:cs typeface="+mn-cs"/>
                        </a:rPr>
                        <a:t>getFileName</a:t>
                      </a:r>
                      <a:r>
                        <a:rPr lang="nl-BE" sz="2000" kern="1200" dirty="0">
                          <a:solidFill>
                            <a:schemeClr val="tx1">
                              <a:lumMod val="75000"/>
                              <a:lumOff val="25000"/>
                            </a:schemeClr>
                          </a:solidFill>
                          <a:latin typeface="+mn-lt"/>
                          <a:ea typeface="+mn-ea"/>
                          <a:cs typeface="+mn-cs"/>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7449277"/>
                  </a:ext>
                </a:extLst>
              </a:tr>
              <a:tr h="461280">
                <a:tc>
                  <a:txBody>
                    <a:bodyPr/>
                    <a:lstStyle/>
                    <a:p>
                      <a:pPr>
                        <a:lnSpc>
                          <a:spcPct val="107000"/>
                        </a:lnSpc>
                        <a:spcAft>
                          <a:spcPts val="0"/>
                        </a:spcAft>
                      </a:pPr>
                      <a:r>
                        <a:rPr lang="nl-BE" sz="2000" kern="1200" dirty="0">
                          <a:solidFill>
                            <a:schemeClr val="tx1">
                              <a:lumMod val="75000"/>
                              <a:lumOff val="25000"/>
                            </a:schemeClr>
                          </a:solidFill>
                          <a:latin typeface="+mn-lt"/>
                          <a:ea typeface="+mn-ea"/>
                          <a:cs typeface="+mn-cs"/>
                        </a:rPr>
                        <a:t> </a:t>
                      </a:r>
                      <a:r>
                        <a:rPr lang="nl-BE" sz="2000" kern="1200" dirty="0" err="1">
                          <a:solidFill>
                            <a:schemeClr val="tx1">
                              <a:lumMod val="75000"/>
                              <a:lumOff val="25000"/>
                            </a:schemeClr>
                          </a:solidFill>
                          <a:latin typeface="+mn-lt"/>
                          <a:ea typeface="+mn-ea"/>
                          <a:cs typeface="+mn-cs"/>
                        </a:rPr>
                        <a:t>getName</a:t>
                      </a:r>
                      <a:r>
                        <a:rPr lang="nl-BE" sz="2000" kern="1200" dirty="0">
                          <a:solidFill>
                            <a:schemeClr val="tx1">
                              <a:lumMod val="75000"/>
                              <a:lumOff val="25000"/>
                            </a:schemeClr>
                          </a:solidFill>
                          <a:latin typeface="+mn-lt"/>
                          <a:ea typeface="+mn-ea"/>
                          <a:cs typeface="+mn-cs"/>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9836156"/>
                  </a:ext>
                </a:extLst>
              </a:tr>
              <a:tr h="461280">
                <a:tc>
                  <a:txBody>
                    <a:bodyPr/>
                    <a:lstStyle/>
                    <a:p>
                      <a:pPr>
                        <a:lnSpc>
                          <a:spcPct val="107000"/>
                        </a:lnSpc>
                        <a:spcAft>
                          <a:spcPts val="0"/>
                        </a:spcAft>
                      </a:pPr>
                      <a:r>
                        <a:rPr lang="nl-BE" sz="2000" kern="1200" dirty="0">
                          <a:solidFill>
                            <a:schemeClr val="tx1">
                              <a:lumMod val="75000"/>
                              <a:lumOff val="25000"/>
                            </a:schemeClr>
                          </a:solidFill>
                          <a:latin typeface="+mn-lt"/>
                          <a:ea typeface="+mn-ea"/>
                          <a:cs typeface="+mn-cs"/>
                        </a:rPr>
                        <a:t> </a:t>
                      </a:r>
                      <a:r>
                        <a:rPr lang="nl-BE" sz="2000" kern="1200" dirty="0" err="1">
                          <a:solidFill>
                            <a:schemeClr val="tx1">
                              <a:lumMod val="75000"/>
                              <a:lumOff val="25000"/>
                            </a:schemeClr>
                          </a:solidFill>
                          <a:latin typeface="+mn-lt"/>
                          <a:ea typeface="+mn-ea"/>
                          <a:cs typeface="+mn-cs"/>
                        </a:rPr>
                        <a:t>getNameCount</a:t>
                      </a:r>
                      <a:r>
                        <a:rPr lang="nl-BE" sz="2000" kern="1200" dirty="0">
                          <a:solidFill>
                            <a:schemeClr val="tx1">
                              <a:lumMod val="75000"/>
                              <a:lumOff val="25000"/>
                            </a:schemeClr>
                          </a:solidFill>
                          <a:latin typeface="+mn-lt"/>
                          <a:ea typeface="+mn-ea"/>
                          <a:cs typeface="+mn-cs"/>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5124421"/>
                  </a:ext>
                </a:extLst>
              </a:tr>
              <a:tr h="461280">
                <a:tc>
                  <a:txBody>
                    <a:bodyPr/>
                    <a:lstStyle/>
                    <a:p>
                      <a:pPr>
                        <a:lnSpc>
                          <a:spcPct val="107000"/>
                        </a:lnSpc>
                        <a:spcAft>
                          <a:spcPts val="0"/>
                        </a:spcAft>
                      </a:pPr>
                      <a:r>
                        <a:rPr lang="nl-BE" sz="2000" kern="1200" dirty="0">
                          <a:solidFill>
                            <a:schemeClr val="tx1">
                              <a:lumMod val="75000"/>
                              <a:lumOff val="25000"/>
                            </a:schemeClr>
                          </a:solidFill>
                          <a:latin typeface="+mn-lt"/>
                          <a:ea typeface="+mn-ea"/>
                          <a:cs typeface="+mn-cs"/>
                        </a:rPr>
                        <a:t> </a:t>
                      </a:r>
                      <a:r>
                        <a:rPr lang="nl-BE" sz="2000" kern="1200" dirty="0" err="1">
                          <a:solidFill>
                            <a:schemeClr val="tx1">
                              <a:lumMod val="75000"/>
                              <a:lumOff val="25000"/>
                            </a:schemeClr>
                          </a:solidFill>
                          <a:latin typeface="+mn-lt"/>
                          <a:ea typeface="+mn-ea"/>
                          <a:cs typeface="+mn-cs"/>
                        </a:rPr>
                        <a:t>subpath</a:t>
                      </a:r>
                      <a:r>
                        <a:rPr lang="nl-BE" sz="2000" kern="1200" dirty="0">
                          <a:solidFill>
                            <a:schemeClr val="tx1">
                              <a:lumMod val="75000"/>
                              <a:lumOff val="25000"/>
                            </a:schemeClr>
                          </a:solidFill>
                          <a:latin typeface="+mn-lt"/>
                          <a:ea typeface="+mn-ea"/>
                          <a:cs typeface="+mn-cs"/>
                        </a:rPr>
                        <a:t>(0,2)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9869810"/>
                  </a:ext>
                </a:extLst>
              </a:tr>
              <a:tr h="461280">
                <a:tc>
                  <a:txBody>
                    <a:bodyPr/>
                    <a:lstStyle/>
                    <a:p>
                      <a:pPr>
                        <a:lnSpc>
                          <a:spcPct val="107000"/>
                        </a:lnSpc>
                        <a:spcAft>
                          <a:spcPts val="0"/>
                        </a:spcAft>
                      </a:pPr>
                      <a:r>
                        <a:rPr lang="nl-BE" sz="2000" kern="1200" dirty="0">
                          <a:solidFill>
                            <a:schemeClr val="tx1">
                              <a:lumMod val="75000"/>
                              <a:lumOff val="25000"/>
                            </a:schemeClr>
                          </a:solidFill>
                          <a:latin typeface="+mn-lt"/>
                          <a:ea typeface="+mn-ea"/>
                          <a:cs typeface="+mn-cs"/>
                        </a:rPr>
                        <a:t> </a:t>
                      </a:r>
                      <a:r>
                        <a:rPr lang="nl-BE" sz="2000" kern="1200" dirty="0" err="1">
                          <a:solidFill>
                            <a:schemeClr val="tx1">
                              <a:lumMod val="75000"/>
                              <a:lumOff val="25000"/>
                            </a:schemeClr>
                          </a:solidFill>
                          <a:latin typeface="+mn-lt"/>
                          <a:ea typeface="+mn-ea"/>
                          <a:cs typeface="+mn-cs"/>
                        </a:rPr>
                        <a:t>getParent</a:t>
                      </a:r>
                      <a:r>
                        <a:rPr lang="nl-BE" sz="2000" kern="1200" dirty="0">
                          <a:solidFill>
                            <a:schemeClr val="tx1">
                              <a:lumMod val="75000"/>
                              <a:lumOff val="25000"/>
                            </a:schemeClr>
                          </a:solidFill>
                          <a:latin typeface="+mn-lt"/>
                          <a:ea typeface="+mn-ea"/>
                          <a:cs typeface="+mn-cs"/>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81765"/>
                  </a:ext>
                </a:extLst>
              </a:tr>
              <a:tr h="461280">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nl-BE" sz="2000" kern="1200" dirty="0">
                          <a:solidFill>
                            <a:schemeClr val="tx1">
                              <a:lumMod val="75000"/>
                              <a:lumOff val="25000"/>
                            </a:schemeClr>
                          </a:solidFill>
                          <a:latin typeface="+mn-lt"/>
                          <a:ea typeface="+mn-ea"/>
                          <a:cs typeface="+mn-cs"/>
                        </a:rPr>
                        <a:t> </a:t>
                      </a:r>
                      <a:r>
                        <a:rPr lang="nl-BE" sz="2000" kern="1200" dirty="0" err="1">
                          <a:solidFill>
                            <a:schemeClr val="tx1">
                              <a:lumMod val="75000"/>
                              <a:lumOff val="25000"/>
                            </a:schemeClr>
                          </a:solidFill>
                          <a:latin typeface="+mn-lt"/>
                          <a:ea typeface="+mn-ea"/>
                          <a:cs typeface="+mn-cs"/>
                        </a:rPr>
                        <a:t>getRoot</a:t>
                      </a:r>
                      <a:r>
                        <a:rPr lang="nl-BE" sz="2000" kern="1200" dirty="0">
                          <a:solidFill>
                            <a:schemeClr val="tx1">
                              <a:lumMod val="75000"/>
                              <a:lumOff val="25000"/>
                            </a:schemeClr>
                          </a:solidFill>
                          <a:latin typeface="+mn-lt"/>
                          <a:ea typeface="+mn-ea"/>
                          <a:cs typeface="+mn-cs"/>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878862"/>
                  </a:ext>
                </a:extLst>
              </a:tr>
            </a:tbl>
          </a:graphicData>
        </a:graphic>
      </p:graphicFrame>
    </p:spTree>
    <p:extLst>
      <p:ext uri="{BB962C8B-B14F-4D97-AF65-F5344CB8AC3E}">
        <p14:creationId xmlns:p14="http://schemas.microsoft.com/office/powerpoint/2010/main" val="203479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klasse </a:t>
            </a:r>
            <a:r>
              <a:rPr lang="nl-NL" dirty="0" err="1"/>
              <a:t>FileSystem</a:t>
            </a:r>
            <a:endParaRPr lang="nl-NL" dirty="0"/>
          </a:p>
        </p:txBody>
      </p:sp>
      <p:sp>
        <p:nvSpPr>
          <p:cNvPr id="3" name="Tijdelijke aanduiding voor inhoud 2"/>
          <p:cNvSpPr>
            <a:spLocks noGrp="1"/>
          </p:cNvSpPr>
          <p:nvPr>
            <p:ph idx="1"/>
          </p:nvPr>
        </p:nvSpPr>
        <p:spPr/>
        <p:txBody>
          <a:bodyPr>
            <a:normAutofit/>
          </a:bodyPr>
          <a:lstStyle/>
          <a:p>
            <a:pPr marL="0" lvl="1" indent="0">
              <a:buNone/>
            </a:pPr>
            <a:r>
              <a:rPr lang="nl-NL" dirty="0"/>
              <a:t>Stelt het bestandssysteem voor:</a:t>
            </a:r>
          </a:p>
          <a:p>
            <a:pPr lvl="1"/>
            <a:r>
              <a:rPr lang="nl-NL" dirty="0"/>
              <a:t>String </a:t>
            </a:r>
            <a:r>
              <a:rPr lang="nl-NL" dirty="0" err="1"/>
              <a:t>getSeparator</a:t>
            </a:r>
            <a:r>
              <a:rPr lang="nl-NL" dirty="0"/>
              <a:t>()</a:t>
            </a:r>
          </a:p>
          <a:p>
            <a:pPr lvl="1"/>
            <a:r>
              <a:rPr lang="nl-NL" dirty="0" err="1"/>
              <a:t>Iterable</a:t>
            </a:r>
            <a:r>
              <a:rPr lang="nl-NL" dirty="0"/>
              <a:t>&lt;</a:t>
            </a:r>
            <a:r>
              <a:rPr lang="nl-NL" dirty="0" err="1"/>
              <a:t>Path</a:t>
            </a:r>
            <a:r>
              <a:rPr lang="nl-NL" dirty="0"/>
              <a:t>&gt; </a:t>
            </a:r>
            <a:r>
              <a:rPr lang="nl-NL" dirty="0" err="1"/>
              <a:t>getRootDirectories</a:t>
            </a:r>
            <a:r>
              <a:rPr lang="nl-NL" dirty="0"/>
              <a:t>()</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12</a:t>
            </a:fld>
            <a:endParaRPr lang="nl-N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klasse Files</a:t>
            </a:r>
          </a:p>
        </p:txBody>
      </p:sp>
      <p:sp>
        <p:nvSpPr>
          <p:cNvPr id="3" name="Tijdelijke aanduiding voor inhoud 2"/>
          <p:cNvSpPr>
            <a:spLocks noGrp="1"/>
          </p:cNvSpPr>
          <p:nvPr>
            <p:ph idx="1"/>
          </p:nvPr>
        </p:nvSpPr>
        <p:spPr/>
        <p:txBody>
          <a:bodyPr>
            <a:normAutofit/>
          </a:bodyPr>
          <a:lstStyle/>
          <a:p>
            <a:pPr marL="0" lvl="1" indent="0">
              <a:buNone/>
            </a:pPr>
            <a:r>
              <a:rPr lang="nl-NL" i="1" dirty="0"/>
              <a:t>Bekijk de Java API </a:t>
            </a:r>
            <a:r>
              <a:rPr lang="nl-NL" i="1" dirty="0" err="1"/>
              <a:t>doc</a:t>
            </a:r>
            <a:r>
              <a:rPr lang="nl-NL" i="1" dirty="0"/>
              <a:t> voor Files</a:t>
            </a:r>
          </a:p>
          <a:p>
            <a:pPr lvl="1"/>
            <a:r>
              <a:rPr lang="nl-NL" i="1" dirty="0" err="1"/>
              <a:t>Path</a:t>
            </a:r>
            <a:r>
              <a:rPr lang="nl-NL" dirty="0"/>
              <a:t> bevat een pad</a:t>
            </a:r>
          </a:p>
          <a:p>
            <a:pPr lvl="1"/>
            <a:r>
              <a:rPr lang="nl-NL" i="1" dirty="0"/>
              <a:t>Files</a:t>
            </a:r>
            <a:r>
              <a:rPr lang="nl-NL" dirty="0"/>
              <a:t> verwijst naar bestanden</a:t>
            </a:r>
            <a:endParaRPr lang="nl-NL" i="1" dirty="0"/>
          </a:p>
          <a:p>
            <a:pPr lvl="1"/>
            <a:r>
              <a:rPr lang="nl-NL" dirty="0"/>
              <a:t>De klasse </a:t>
            </a:r>
            <a:r>
              <a:rPr lang="nl-NL" i="1" dirty="0"/>
              <a:t>Files</a:t>
            </a:r>
            <a:r>
              <a:rPr lang="nl-NL" dirty="0"/>
              <a:t> is een </a:t>
            </a:r>
            <a:r>
              <a:rPr lang="nl-NL" dirty="0" err="1"/>
              <a:t>utility</a:t>
            </a:r>
            <a:r>
              <a:rPr lang="nl-NL" dirty="0"/>
              <a:t> klasse</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13</a:t>
            </a:fld>
            <a:endParaRPr lang="nl-NL"/>
          </a:p>
        </p:txBody>
      </p:sp>
    </p:spTree>
    <p:extLst>
      <p:ext uri="{BB962C8B-B14F-4D97-AF65-F5344CB8AC3E}">
        <p14:creationId xmlns:p14="http://schemas.microsoft.com/office/powerpoint/2010/main" val="64978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118A-9E08-4EA7-944D-3F98507A9F1F}"/>
              </a:ext>
            </a:extLst>
          </p:cNvPr>
          <p:cNvSpPr>
            <a:spLocks noGrp="1"/>
          </p:cNvSpPr>
          <p:nvPr>
            <p:ph type="title"/>
          </p:nvPr>
        </p:nvSpPr>
        <p:spPr/>
        <p:txBody>
          <a:bodyPr/>
          <a:lstStyle/>
          <a:p>
            <a:r>
              <a:rPr lang="en-US" dirty="0"/>
              <a:t>Files utility class</a:t>
            </a:r>
          </a:p>
        </p:txBody>
      </p:sp>
      <p:sp>
        <p:nvSpPr>
          <p:cNvPr id="4" name="Slide Number Placeholder 3">
            <a:extLst>
              <a:ext uri="{FF2B5EF4-FFF2-40B4-BE49-F238E27FC236}">
                <a16:creationId xmlns:a16="http://schemas.microsoft.com/office/drawing/2014/main" id="{8A3832EF-C196-4DC0-9484-51A1E73780FE}"/>
              </a:ext>
            </a:extLst>
          </p:cNvPr>
          <p:cNvSpPr>
            <a:spLocks noGrp="1"/>
          </p:cNvSpPr>
          <p:nvPr>
            <p:ph type="sldNum" sz="quarter" idx="12"/>
          </p:nvPr>
        </p:nvSpPr>
        <p:spPr/>
        <p:txBody>
          <a:bodyPr/>
          <a:lstStyle/>
          <a:p>
            <a:fld id="{65E3036D-0E03-9346-8FAD-2172B1B1F203}" type="slidenum">
              <a:rPr lang="nl-NL" smtClean="0"/>
              <a:pPr/>
              <a:t>14</a:t>
            </a:fld>
            <a:endParaRPr lang="nl-NL"/>
          </a:p>
        </p:txBody>
      </p:sp>
      <p:sp>
        <p:nvSpPr>
          <p:cNvPr id="5" name="Rectangle 1">
            <a:extLst>
              <a:ext uri="{FF2B5EF4-FFF2-40B4-BE49-F238E27FC236}">
                <a16:creationId xmlns:a16="http://schemas.microsoft.com/office/drawing/2014/main" id="{827AED7C-052E-4407-9E77-507EF23A409D}"/>
              </a:ext>
            </a:extLst>
          </p:cNvPr>
          <p:cNvSpPr>
            <a:spLocks noGrp="1" noChangeArrowheads="1"/>
          </p:cNvSpPr>
          <p:nvPr>
            <p:ph idx="1"/>
          </p:nvPr>
        </p:nvSpPr>
        <p:spPr bwMode="auto">
          <a:xfrm>
            <a:off x="762000" y="3100262"/>
            <a:ext cx="7571303"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exists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createDirectories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path.getParent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createFile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1" u="none" strike="noStrike" cap="none" normalizeH="0" baseline="0" dirty="0">
                <a:ln>
                  <a:noFill/>
                </a:ln>
                <a:solidFill>
                  <a:srgbClr val="0073BF"/>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e.printStackTrace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Tijdelijke aanduiding voor inhoud 2">
            <a:extLst>
              <a:ext uri="{FF2B5EF4-FFF2-40B4-BE49-F238E27FC236}">
                <a16:creationId xmlns:a16="http://schemas.microsoft.com/office/drawing/2014/main" id="{E7E2AD69-3341-45B2-941D-47CEF15E385B}"/>
              </a:ext>
            </a:extLst>
          </p:cNvPr>
          <p:cNvSpPr txBox="1">
            <a:spLocks/>
          </p:cNvSpPr>
          <p:nvPr/>
        </p:nvSpPr>
        <p:spPr>
          <a:xfrm>
            <a:off x="457200" y="1203194"/>
            <a:ext cx="8229600" cy="492297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endParaRPr lang="nl-NL" dirty="0"/>
          </a:p>
        </p:txBody>
      </p:sp>
      <p:sp>
        <p:nvSpPr>
          <p:cNvPr id="7" name="Tijdelijke aanduiding voor inhoud 2">
            <a:extLst>
              <a:ext uri="{FF2B5EF4-FFF2-40B4-BE49-F238E27FC236}">
                <a16:creationId xmlns:a16="http://schemas.microsoft.com/office/drawing/2014/main" id="{974F7DFC-922C-4B4F-AA86-FA1E483CE07E}"/>
              </a:ext>
            </a:extLst>
          </p:cNvPr>
          <p:cNvSpPr txBox="1">
            <a:spLocks/>
          </p:cNvSpPr>
          <p:nvPr/>
        </p:nvSpPr>
        <p:spPr>
          <a:xfrm>
            <a:off x="609600" y="1752600"/>
            <a:ext cx="8229600"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endParaRPr lang="nl-NL" dirty="0"/>
          </a:p>
        </p:txBody>
      </p:sp>
      <p:sp>
        <p:nvSpPr>
          <p:cNvPr id="8" name="Tijdelijke aanduiding voor inhoud 2">
            <a:extLst>
              <a:ext uri="{FF2B5EF4-FFF2-40B4-BE49-F238E27FC236}">
                <a16:creationId xmlns:a16="http://schemas.microsoft.com/office/drawing/2014/main" id="{8FE2D189-E899-4306-84D5-08E9012F5D04}"/>
              </a:ext>
            </a:extLst>
          </p:cNvPr>
          <p:cNvSpPr txBox="1">
            <a:spLocks/>
          </p:cNvSpPr>
          <p:nvPr/>
        </p:nvSpPr>
        <p:spPr>
          <a:xfrm>
            <a:off x="552450" y="1241294"/>
            <a:ext cx="8229600" cy="49229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r>
              <a:rPr lang="nl-NL" sz="2800" i="1" dirty="0"/>
              <a:t>Voorbeeld:</a:t>
            </a:r>
          </a:p>
          <a:p>
            <a:pPr marL="0" lvl="1" indent="0">
              <a:buFont typeface="Arial" panose="020B0604020202020204" pitchFamily="34" charset="0"/>
              <a:buNone/>
            </a:pPr>
            <a:r>
              <a:rPr lang="nl-NL" dirty="0"/>
              <a:t>File aanmaken indien deze niet bestaat</a:t>
            </a:r>
          </a:p>
        </p:txBody>
      </p:sp>
    </p:spTree>
    <p:extLst>
      <p:ext uri="{BB962C8B-B14F-4D97-AF65-F5344CB8AC3E}">
        <p14:creationId xmlns:p14="http://schemas.microsoft.com/office/powerpoint/2010/main" val="352989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118A-9E08-4EA7-944D-3F98507A9F1F}"/>
              </a:ext>
            </a:extLst>
          </p:cNvPr>
          <p:cNvSpPr>
            <a:spLocks noGrp="1"/>
          </p:cNvSpPr>
          <p:nvPr>
            <p:ph type="title"/>
          </p:nvPr>
        </p:nvSpPr>
        <p:spPr/>
        <p:txBody>
          <a:bodyPr/>
          <a:lstStyle/>
          <a:p>
            <a:r>
              <a:rPr lang="en-US" dirty="0"/>
              <a:t>Files utility class</a:t>
            </a:r>
          </a:p>
        </p:txBody>
      </p:sp>
      <p:sp>
        <p:nvSpPr>
          <p:cNvPr id="4" name="Slide Number Placeholder 3">
            <a:extLst>
              <a:ext uri="{FF2B5EF4-FFF2-40B4-BE49-F238E27FC236}">
                <a16:creationId xmlns:a16="http://schemas.microsoft.com/office/drawing/2014/main" id="{8A3832EF-C196-4DC0-9484-51A1E73780FE}"/>
              </a:ext>
            </a:extLst>
          </p:cNvPr>
          <p:cNvSpPr>
            <a:spLocks noGrp="1"/>
          </p:cNvSpPr>
          <p:nvPr>
            <p:ph type="sldNum" sz="quarter" idx="12"/>
          </p:nvPr>
        </p:nvSpPr>
        <p:spPr/>
        <p:txBody>
          <a:bodyPr/>
          <a:lstStyle/>
          <a:p>
            <a:fld id="{65E3036D-0E03-9346-8FAD-2172B1B1F203}" type="slidenum">
              <a:rPr lang="nl-NL" smtClean="0"/>
              <a:pPr/>
              <a:t>15</a:t>
            </a:fld>
            <a:endParaRPr lang="nl-NL"/>
          </a:p>
        </p:txBody>
      </p:sp>
      <p:sp>
        <p:nvSpPr>
          <p:cNvPr id="5" name="Rectangle 1">
            <a:extLst>
              <a:ext uri="{FF2B5EF4-FFF2-40B4-BE49-F238E27FC236}">
                <a16:creationId xmlns:a16="http://schemas.microsoft.com/office/drawing/2014/main" id="{827AED7C-052E-4407-9E77-507EF23A409D}"/>
              </a:ext>
            </a:extLst>
          </p:cNvPr>
          <p:cNvSpPr>
            <a:spLocks noGrp="1" noChangeArrowheads="1"/>
          </p:cNvSpPr>
          <p:nvPr>
            <p:ph idx="1"/>
          </p:nvPr>
        </p:nvSpPr>
        <p:spPr bwMode="auto">
          <a:xfrm>
            <a:off x="762000" y="3100262"/>
            <a:ext cx="7571303"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createDirectories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path.getParent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createFile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1" u="none" strike="noStrike" cap="none" normalizeH="0" baseline="0" dirty="0">
                <a:ln>
                  <a:noFill/>
                </a:ln>
                <a:solidFill>
                  <a:srgbClr val="0073BF"/>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e.printStackTrace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ijdelijke aanduiding voor inhoud 2">
            <a:extLst>
              <a:ext uri="{FF2B5EF4-FFF2-40B4-BE49-F238E27FC236}">
                <a16:creationId xmlns:a16="http://schemas.microsoft.com/office/drawing/2014/main" id="{E7E2AD69-3341-45B2-941D-47CEF15E385B}"/>
              </a:ext>
            </a:extLst>
          </p:cNvPr>
          <p:cNvSpPr txBox="1">
            <a:spLocks/>
          </p:cNvSpPr>
          <p:nvPr/>
        </p:nvSpPr>
        <p:spPr>
          <a:xfrm>
            <a:off x="457200" y="1203194"/>
            <a:ext cx="8229600" cy="492297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endParaRPr lang="nl-NL" dirty="0"/>
          </a:p>
        </p:txBody>
      </p:sp>
      <p:sp>
        <p:nvSpPr>
          <p:cNvPr id="7" name="Tijdelijke aanduiding voor inhoud 2">
            <a:extLst>
              <a:ext uri="{FF2B5EF4-FFF2-40B4-BE49-F238E27FC236}">
                <a16:creationId xmlns:a16="http://schemas.microsoft.com/office/drawing/2014/main" id="{974F7DFC-922C-4B4F-AA86-FA1E483CE07E}"/>
              </a:ext>
            </a:extLst>
          </p:cNvPr>
          <p:cNvSpPr txBox="1">
            <a:spLocks/>
          </p:cNvSpPr>
          <p:nvPr/>
        </p:nvSpPr>
        <p:spPr>
          <a:xfrm>
            <a:off x="609600" y="1752600"/>
            <a:ext cx="8229600"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endParaRPr lang="nl-NL" dirty="0"/>
          </a:p>
        </p:txBody>
      </p:sp>
      <p:sp>
        <p:nvSpPr>
          <p:cNvPr id="8" name="Tijdelijke aanduiding voor inhoud 2">
            <a:extLst>
              <a:ext uri="{FF2B5EF4-FFF2-40B4-BE49-F238E27FC236}">
                <a16:creationId xmlns:a16="http://schemas.microsoft.com/office/drawing/2014/main" id="{8FE2D189-E899-4306-84D5-08E9012F5D04}"/>
              </a:ext>
            </a:extLst>
          </p:cNvPr>
          <p:cNvSpPr txBox="1">
            <a:spLocks/>
          </p:cNvSpPr>
          <p:nvPr/>
        </p:nvSpPr>
        <p:spPr>
          <a:xfrm>
            <a:off x="552450" y="1241294"/>
            <a:ext cx="8229600" cy="49229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r>
              <a:rPr lang="nl-NL" sz="2800" i="1" dirty="0"/>
              <a:t>Voorbeeld:</a:t>
            </a:r>
          </a:p>
          <a:p>
            <a:pPr marL="0" lvl="1" indent="0">
              <a:buFont typeface="Arial" panose="020B0604020202020204" pitchFamily="34" charset="0"/>
              <a:buNone/>
            </a:pPr>
            <a:r>
              <a:rPr lang="nl-NL" dirty="0"/>
              <a:t>File aanmaken indien deze niet bestaat</a:t>
            </a:r>
          </a:p>
        </p:txBody>
      </p:sp>
      <p:sp>
        <p:nvSpPr>
          <p:cNvPr id="10" name="Right Arrow 9">
            <a:extLst>
              <a:ext uri="{FF2B5EF4-FFF2-40B4-BE49-F238E27FC236}">
                <a16:creationId xmlns:a16="http://schemas.microsoft.com/office/drawing/2014/main" id="{0DD0B265-D9BD-384B-A6A2-D3581CA6984F}"/>
              </a:ext>
            </a:extLst>
          </p:cNvPr>
          <p:cNvSpPr/>
          <p:nvPr/>
        </p:nvSpPr>
        <p:spPr>
          <a:xfrm>
            <a:off x="4920053" y="4762498"/>
            <a:ext cx="979714" cy="25037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3991A-DB2A-914E-BB3A-D138CF5433D0}"/>
              </a:ext>
            </a:extLst>
          </p:cNvPr>
          <p:cNvSpPr txBox="1"/>
          <p:nvPr/>
        </p:nvSpPr>
        <p:spPr>
          <a:xfrm>
            <a:off x="6052167" y="4733794"/>
            <a:ext cx="2100942"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400" dirty="0" err="1"/>
              <a:t>FileAlreadyExistsException</a:t>
            </a:r>
            <a:endParaRPr lang="en-US" dirty="0"/>
          </a:p>
        </p:txBody>
      </p:sp>
    </p:spTree>
    <p:extLst>
      <p:ext uri="{BB962C8B-B14F-4D97-AF65-F5344CB8AC3E}">
        <p14:creationId xmlns:p14="http://schemas.microsoft.com/office/powerpoint/2010/main" val="211716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118A-9E08-4EA7-944D-3F98507A9F1F}"/>
              </a:ext>
            </a:extLst>
          </p:cNvPr>
          <p:cNvSpPr>
            <a:spLocks noGrp="1"/>
          </p:cNvSpPr>
          <p:nvPr>
            <p:ph type="title"/>
          </p:nvPr>
        </p:nvSpPr>
        <p:spPr/>
        <p:txBody>
          <a:bodyPr/>
          <a:lstStyle/>
          <a:p>
            <a:r>
              <a:rPr lang="en-US" dirty="0"/>
              <a:t>Files utility class</a:t>
            </a:r>
          </a:p>
        </p:txBody>
      </p:sp>
      <p:sp>
        <p:nvSpPr>
          <p:cNvPr id="4" name="Slide Number Placeholder 3">
            <a:extLst>
              <a:ext uri="{FF2B5EF4-FFF2-40B4-BE49-F238E27FC236}">
                <a16:creationId xmlns:a16="http://schemas.microsoft.com/office/drawing/2014/main" id="{8A3832EF-C196-4DC0-9484-51A1E73780FE}"/>
              </a:ext>
            </a:extLst>
          </p:cNvPr>
          <p:cNvSpPr>
            <a:spLocks noGrp="1"/>
          </p:cNvSpPr>
          <p:nvPr>
            <p:ph type="sldNum" sz="quarter" idx="12"/>
          </p:nvPr>
        </p:nvSpPr>
        <p:spPr/>
        <p:txBody>
          <a:bodyPr/>
          <a:lstStyle/>
          <a:p>
            <a:fld id="{65E3036D-0E03-9346-8FAD-2172B1B1F203}" type="slidenum">
              <a:rPr lang="nl-NL" smtClean="0"/>
              <a:pPr/>
              <a:t>16</a:t>
            </a:fld>
            <a:endParaRPr lang="nl-NL"/>
          </a:p>
        </p:txBody>
      </p:sp>
      <p:sp>
        <p:nvSpPr>
          <p:cNvPr id="6" name="Tijdelijke aanduiding voor inhoud 2">
            <a:extLst>
              <a:ext uri="{FF2B5EF4-FFF2-40B4-BE49-F238E27FC236}">
                <a16:creationId xmlns:a16="http://schemas.microsoft.com/office/drawing/2014/main" id="{E7E2AD69-3341-45B2-941D-47CEF15E385B}"/>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endParaRPr lang="nl-NL" dirty="0"/>
          </a:p>
        </p:txBody>
      </p:sp>
      <p:sp>
        <p:nvSpPr>
          <p:cNvPr id="7" name="Tijdelijke aanduiding voor inhoud 2">
            <a:extLst>
              <a:ext uri="{FF2B5EF4-FFF2-40B4-BE49-F238E27FC236}">
                <a16:creationId xmlns:a16="http://schemas.microsoft.com/office/drawing/2014/main" id="{974F7DFC-922C-4B4F-AA86-FA1E483CE07E}"/>
              </a:ext>
            </a:extLst>
          </p:cNvPr>
          <p:cNvSpPr txBox="1">
            <a:spLocks/>
          </p:cNvSpPr>
          <p:nvPr/>
        </p:nvSpPr>
        <p:spPr>
          <a:xfrm>
            <a:off x="609600" y="1752600"/>
            <a:ext cx="8229600"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endParaRPr lang="nl-NL" dirty="0"/>
          </a:p>
        </p:txBody>
      </p:sp>
      <p:sp>
        <p:nvSpPr>
          <p:cNvPr id="8" name="Tijdelijke aanduiding voor inhoud 2">
            <a:extLst>
              <a:ext uri="{FF2B5EF4-FFF2-40B4-BE49-F238E27FC236}">
                <a16:creationId xmlns:a16="http://schemas.microsoft.com/office/drawing/2014/main" id="{8FE2D189-E899-4306-84D5-08E9012F5D04}"/>
              </a:ext>
            </a:extLst>
          </p:cNvPr>
          <p:cNvSpPr txBox="1">
            <a:spLocks/>
          </p:cNvSpPr>
          <p:nvPr/>
        </p:nvSpPr>
        <p:spPr>
          <a:xfrm>
            <a:off x="552450" y="1638300"/>
            <a:ext cx="8229600"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panose="020B0604020202020204" pitchFamily="34" charset="0"/>
              <a:buNone/>
            </a:pPr>
            <a:r>
              <a:rPr lang="nl-NL" sz="2800" i="1" dirty="0"/>
              <a:t>Voorbeeld:</a:t>
            </a:r>
          </a:p>
          <a:p>
            <a:pPr marL="0" lvl="1" indent="0">
              <a:buFont typeface="Arial" panose="020B0604020202020204" pitchFamily="34" charset="0"/>
              <a:buNone/>
            </a:pPr>
            <a:r>
              <a:rPr lang="nl-NL" dirty="0"/>
              <a:t>Alle folders in directory printen</a:t>
            </a:r>
          </a:p>
        </p:txBody>
      </p:sp>
      <p:sp>
        <p:nvSpPr>
          <p:cNvPr id="11" name="Rectangle 2">
            <a:extLst>
              <a:ext uri="{FF2B5EF4-FFF2-40B4-BE49-F238E27FC236}">
                <a16:creationId xmlns:a16="http://schemas.microsoft.com/office/drawing/2014/main" id="{61BE92A3-66A7-4BAF-9FED-18FBF45FFCB0}"/>
              </a:ext>
            </a:extLst>
          </p:cNvPr>
          <p:cNvSpPr>
            <a:spLocks noChangeArrowheads="1"/>
          </p:cNvSpPr>
          <p:nvPr/>
        </p:nvSpPr>
        <p:spPr bwMode="auto">
          <a:xfrm>
            <a:off x="36143" y="3025677"/>
            <a:ext cx="9071714"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Path scan = </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Paths.</a:t>
            </a:r>
            <a:r>
              <a:rPr kumimoji="0" lang="en-US" altLang="en-US" sz="1600" b="0" i="1" u="none" strike="noStrike" cap="none" normalizeH="0" baseline="0" dirty="0" err="1">
                <a:solidFill>
                  <a:srgbClr val="000000"/>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System.</a:t>
            </a:r>
            <a:r>
              <a:rPr kumimoji="0" lang="en-US" altLang="en-US" sz="1600" b="0" i="1" u="none" strike="noStrike" cap="none" normalizeH="0" baseline="0" dirty="0" err="1">
                <a:solidFill>
                  <a:srgbClr val="000000"/>
                </a:solidFill>
                <a:effectLst/>
                <a:latin typeface="Courier New" panose="02070309020205020404" pitchFamily="49" charset="0"/>
                <a:cs typeface="Courier New" panose="02070309020205020404" pitchFamily="49" charset="0"/>
              </a:rPr>
              <a:t>getProperty</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solidFill>
                  <a:srgbClr val="008000"/>
                </a:solidFill>
                <a:effectLst/>
                <a:latin typeface="Courier New" panose="02070309020205020404" pitchFamily="49" charset="0"/>
                <a:cs typeface="Courier New" panose="02070309020205020404" pitchFamily="49" charset="0"/>
              </a:rPr>
              <a:t>user.home</a:t>
            </a:r>
            <a:r>
              <a:rPr kumimoji="0" lang="en-US" altLang="en-US" sz="1600" b="1" i="0" u="none" strike="noStrike" cap="none" normalizeH="0" baseline="0" dirty="0">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.resolve(</a:t>
            </a:r>
            <a:r>
              <a:rPr kumimoji="0" lang="en-US" altLang="en-US" sz="1600" b="1" i="0" u="none" strike="noStrike" cap="none" normalizeH="0" baseline="0" dirty="0">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solidFill>
                  <a:srgbClr val="008000"/>
                </a:solidFill>
                <a:effectLst/>
                <a:latin typeface="Courier New" panose="02070309020205020404" pitchFamily="49" charset="0"/>
                <a:cs typeface="Courier New" panose="02070309020205020404" pitchFamily="49" charset="0"/>
              </a:rPr>
              <a:t>Opdrachten</a:t>
            </a:r>
            <a:r>
              <a:rPr kumimoji="0" lang="en-US" altLang="en-US" sz="1600" b="1" i="0" u="none" strike="noStrike" cap="none" normalizeH="0" baseline="0" dirty="0">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solidFill>
                  <a:srgbClr val="000080"/>
                </a:solidFill>
                <a:effectLst/>
                <a:latin typeface="Courier New" panose="02070309020205020404" pitchFamily="49" charset="0"/>
                <a:cs typeface="Courier New" panose="02070309020205020404" pitchFamily="49" charset="0"/>
              </a:rPr>
              <a:t>try</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DirectoryStream</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&lt;Path&gt; subfolders = </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Files.</a:t>
            </a:r>
            <a:r>
              <a:rPr kumimoji="0" lang="en-US" altLang="en-US" sz="1600" b="0" i="1" u="none" strike="noStrike" cap="none" normalizeH="0" baseline="0" dirty="0" err="1">
                <a:solidFill>
                  <a:srgbClr val="000000"/>
                </a:solidFill>
                <a:effectLst/>
                <a:latin typeface="Courier New" panose="02070309020205020404" pitchFamily="49" charset="0"/>
                <a:cs typeface="Courier New" panose="02070309020205020404" pitchFamily="49" charset="0"/>
              </a:rPr>
              <a:t>newDirectoryStream</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(scan)) {</a:t>
            </a:r>
            <a:b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solidFill>
                  <a:srgbClr val="000080"/>
                </a:solidFill>
                <a:effectLst/>
                <a:latin typeface="Courier New" panose="02070309020205020404" pitchFamily="49" charset="0"/>
                <a:cs typeface="Courier New" panose="02070309020205020404" pitchFamily="49" charset="0"/>
              </a:rPr>
              <a:t>for</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(Path folder : subfolders) {</a:t>
            </a:r>
            <a:b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folder.getFileName</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solidFill>
                  <a:srgbClr val="000080"/>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IOException</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 e) {</a:t>
            </a:r>
            <a:b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solidFill>
                  <a:srgbClr val="000000"/>
                </a:solidFill>
                <a:effectLst/>
                <a:latin typeface="Courier New" panose="02070309020205020404" pitchFamily="49" charset="0"/>
                <a:cs typeface="Courier New" panose="02070309020205020404" pitchFamily="49" charset="0"/>
              </a:rPr>
              <a:t>e.printStackTrace</a:t>
            </a: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29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5A9B-C6AF-2142-A7F5-11F7D300A863}"/>
              </a:ext>
            </a:extLst>
          </p:cNvPr>
          <p:cNvSpPr>
            <a:spLocks noGrp="1"/>
          </p:cNvSpPr>
          <p:nvPr>
            <p:ph type="title"/>
          </p:nvPr>
        </p:nvSpPr>
        <p:spPr/>
        <p:txBody>
          <a:bodyPr/>
          <a:lstStyle/>
          <a:p>
            <a:r>
              <a:rPr lang="en-US" dirty="0"/>
              <a:t>Files: </a:t>
            </a:r>
            <a:r>
              <a:rPr lang="en-US" dirty="0" err="1"/>
              <a:t>oefening</a:t>
            </a:r>
            <a:r>
              <a:rPr lang="en-US" dirty="0"/>
              <a:t> 1</a:t>
            </a:r>
          </a:p>
        </p:txBody>
      </p:sp>
      <p:sp>
        <p:nvSpPr>
          <p:cNvPr id="3" name="Content Placeholder 2">
            <a:extLst>
              <a:ext uri="{FF2B5EF4-FFF2-40B4-BE49-F238E27FC236}">
                <a16:creationId xmlns:a16="http://schemas.microsoft.com/office/drawing/2014/main" id="{1D31EF4A-9DB2-F942-BF68-8EE232EB86DE}"/>
              </a:ext>
            </a:extLst>
          </p:cNvPr>
          <p:cNvSpPr>
            <a:spLocks noGrp="1"/>
          </p:cNvSpPr>
          <p:nvPr>
            <p:ph idx="1"/>
          </p:nvPr>
        </p:nvSpPr>
        <p:spPr/>
        <p:txBody>
          <a:bodyPr>
            <a:noAutofit/>
          </a:bodyPr>
          <a:lstStyle/>
          <a:p>
            <a:pPr marL="514350" indent="-514350">
              <a:buFont typeface="+mj-lt"/>
              <a:buAutoNum type="arabicPeriod"/>
            </a:pPr>
            <a:r>
              <a:rPr lang="en-US" sz="2800" dirty="0"/>
              <a:t>Lees het </a:t>
            </a:r>
            <a:r>
              <a:rPr lang="en-US" sz="2800" dirty="0" err="1"/>
              <a:t>bestand</a:t>
            </a:r>
            <a:r>
              <a:rPr lang="en-US" sz="2800" dirty="0"/>
              <a:t> </a:t>
            </a:r>
            <a:r>
              <a:rPr lang="en-US" sz="2800" i="1" dirty="0"/>
              <a:t>bijlage1.txt</a:t>
            </a:r>
            <a:r>
              <a:rPr lang="en-US" sz="2800" dirty="0"/>
              <a:t> in door </a:t>
            </a:r>
            <a:r>
              <a:rPr lang="en-US" sz="2800" dirty="0" err="1"/>
              <a:t>gebruik</a:t>
            </a:r>
            <a:r>
              <a:rPr lang="en-US" sz="2800" dirty="0"/>
              <a:t> </a:t>
            </a:r>
            <a:r>
              <a:rPr lang="en-US" sz="2800" dirty="0" err="1"/>
              <a:t>te</a:t>
            </a:r>
            <a:r>
              <a:rPr lang="en-US" sz="2800" dirty="0"/>
              <a:t> </a:t>
            </a:r>
            <a:r>
              <a:rPr lang="en-US" sz="2800" dirty="0" err="1"/>
              <a:t>maken</a:t>
            </a:r>
            <a:r>
              <a:rPr lang="en-US" sz="2800" dirty="0"/>
              <a:t> van </a:t>
            </a:r>
            <a:r>
              <a:rPr lang="en-US" sz="2800" dirty="0" err="1"/>
              <a:t>een</a:t>
            </a:r>
            <a:r>
              <a:rPr lang="en-US" sz="2800" dirty="0"/>
              <a:t> </a:t>
            </a:r>
            <a:r>
              <a:rPr lang="en-US" sz="2800" dirty="0" err="1"/>
              <a:t>methode</a:t>
            </a:r>
            <a:r>
              <a:rPr lang="en-US" sz="2800" dirty="0"/>
              <a:t> </a:t>
            </a:r>
            <a:r>
              <a:rPr lang="en-US" sz="2800" dirty="0" err="1"/>
              <a:t>uit</a:t>
            </a:r>
            <a:r>
              <a:rPr lang="en-US" sz="2800" dirty="0"/>
              <a:t> de utility </a:t>
            </a:r>
            <a:r>
              <a:rPr lang="en-US" sz="2800" dirty="0" err="1"/>
              <a:t>klasse</a:t>
            </a:r>
            <a:r>
              <a:rPr lang="en-US" sz="2800" dirty="0"/>
              <a:t> Files. </a:t>
            </a:r>
            <a:r>
              <a:rPr lang="en-US" sz="2800" dirty="0" err="1"/>
              <a:t>Iedere</a:t>
            </a:r>
            <a:r>
              <a:rPr lang="en-US" sz="2800" dirty="0"/>
              <a:t> regel van het </a:t>
            </a:r>
            <a:r>
              <a:rPr lang="en-US" sz="2800" dirty="0" err="1"/>
              <a:t>bestand</a:t>
            </a:r>
            <a:r>
              <a:rPr lang="en-US" sz="2800" dirty="0"/>
              <a:t> </a:t>
            </a:r>
            <a:r>
              <a:rPr lang="en-US" sz="2800" dirty="0" err="1"/>
              <a:t>bevat</a:t>
            </a:r>
            <a:r>
              <a:rPr lang="en-US" sz="2800" dirty="0"/>
              <a:t> 1 </a:t>
            </a:r>
            <a:r>
              <a:rPr lang="en-US" sz="2800" dirty="0" err="1"/>
              <a:t>woord</a:t>
            </a:r>
            <a:r>
              <a:rPr lang="en-US" sz="2800" dirty="0"/>
              <a:t>, </a:t>
            </a:r>
            <a:r>
              <a:rPr lang="en-US" sz="2800" dirty="0" err="1"/>
              <a:t>sommige</a:t>
            </a:r>
            <a:r>
              <a:rPr lang="en-US" sz="2800" dirty="0"/>
              <a:t> </a:t>
            </a:r>
            <a:r>
              <a:rPr lang="en-US" sz="2800" dirty="0" err="1"/>
              <a:t>woorden</a:t>
            </a:r>
            <a:r>
              <a:rPr lang="en-US" sz="2800" dirty="0"/>
              <a:t> </a:t>
            </a:r>
            <a:r>
              <a:rPr lang="en-US" sz="2800" dirty="0" err="1"/>
              <a:t>kunnnen</a:t>
            </a:r>
            <a:r>
              <a:rPr lang="en-US" sz="2800" dirty="0"/>
              <a:t> </a:t>
            </a:r>
            <a:r>
              <a:rPr lang="en-US" sz="2800" dirty="0" err="1"/>
              <a:t>meerdere</a:t>
            </a:r>
            <a:r>
              <a:rPr lang="en-US" sz="2800" dirty="0"/>
              <a:t> </a:t>
            </a:r>
            <a:r>
              <a:rPr lang="en-US" sz="2800" dirty="0" err="1"/>
              <a:t>keren</a:t>
            </a:r>
            <a:r>
              <a:rPr lang="en-US" sz="2800" dirty="0"/>
              <a:t> </a:t>
            </a:r>
            <a:r>
              <a:rPr lang="en-US" sz="2800" dirty="0" err="1"/>
              <a:t>voorkomen</a:t>
            </a:r>
            <a:r>
              <a:rPr lang="en-US" sz="2800" dirty="0"/>
              <a:t>.</a:t>
            </a:r>
          </a:p>
          <a:p>
            <a:pPr marL="514350" indent="-514350">
              <a:buFont typeface="+mj-lt"/>
              <a:buAutoNum type="arabicPeriod"/>
            </a:pPr>
            <a:r>
              <a:rPr lang="en-US" sz="2800" dirty="0" err="1"/>
              <a:t>Kies</a:t>
            </a:r>
            <a:r>
              <a:rPr lang="en-US" sz="2800" dirty="0"/>
              <a:t> </a:t>
            </a:r>
            <a:r>
              <a:rPr lang="en-US" sz="2800" dirty="0" err="1"/>
              <a:t>een</a:t>
            </a:r>
            <a:r>
              <a:rPr lang="en-US" sz="2800" dirty="0"/>
              <a:t> Collection om de </a:t>
            </a:r>
            <a:r>
              <a:rPr lang="en-US" sz="2800" dirty="0" err="1"/>
              <a:t>woorden</a:t>
            </a:r>
            <a:r>
              <a:rPr lang="en-US" sz="2800" dirty="0"/>
              <a:t> in op </a:t>
            </a:r>
            <a:r>
              <a:rPr lang="en-US" sz="2800" dirty="0" err="1"/>
              <a:t>te</a:t>
            </a:r>
            <a:r>
              <a:rPr lang="en-US" sz="2800" dirty="0"/>
              <a:t> </a:t>
            </a:r>
            <a:r>
              <a:rPr lang="en-US" sz="2800" dirty="0" err="1"/>
              <a:t>slaan</a:t>
            </a:r>
            <a:r>
              <a:rPr lang="en-US" sz="2800" dirty="0"/>
              <a:t>, </a:t>
            </a:r>
            <a:r>
              <a:rPr lang="en-US" sz="2800" dirty="0" err="1"/>
              <a:t>zodat</a:t>
            </a:r>
            <a:r>
              <a:rPr lang="en-US" sz="2800" dirty="0"/>
              <a:t> je ze </a:t>
            </a:r>
            <a:r>
              <a:rPr lang="en-US" sz="2800" dirty="0" err="1"/>
              <a:t>makkelijk</a:t>
            </a:r>
            <a:r>
              <a:rPr lang="en-US" sz="2800" dirty="0"/>
              <a:t> </a:t>
            </a:r>
            <a:r>
              <a:rPr lang="en-US" sz="2800" dirty="0" err="1"/>
              <a:t>alfabetisch</a:t>
            </a:r>
            <a:r>
              <a:rPr lang="en-US" sz="2800" dirty="0"/>
              <a:t> </a:t>
            </a:r>
            <a:r>
              <a:rPr lang="en-US" sz="2800" dirty="0" err="1"/>
              <a:t>kan</a:t>
            </a:r>
            <a:r>
              <a:rPr lang="en-US" sz="2800" dirty="0"/>
              <a:t> </a:t>
            </a:r>
            <a:r>
              <a:rPr lang="en-US" sz="2800" dirty="0" err="1"/>
              <a:t>sorteren</a:t>
            </a:r>
            <a:r>
              <a:rPr lang="en-US" sz="2800" dirty="0"/>
              <a:t> </a:t>
            </a:r>
            <a:r>
              <a:rPr lang="en-US" sz="2800" dirty="0" err="1"/>
              <a:t>en</a:t>
            </a:r>
            <a:r>
              <a:rPr lang="en-US" sz="2800" dirty="0"/>
              <a:t> </a:t>
            </a:r>
            <a:r>
              <a:rPr lang="en-US" sz="2800" dirty="0" err="1"/>
              <a:t>dubbels</a:t>
            </a:r>
            <a:r>
              <a:rPr lang="en-US" sz="2800" dirty="0"/>
              <a:t> </a:t>
            </a:r>
            <a:r>
              <a:rPr lang="en-US" sz="2800" dirty="0" err="1"/>
              <a:t>verwijderd</a:t>
            </a:r>
            <a:r>
              <a:rPr lang="en-US" sz="2800" dirty="0"/>
              <a:t> </a:t>
            </a:r>
            <a:r>
              <a:rPr lang="en-US" sz="2800" dirty="0" err="1"/>
              <a:t>worden</a:t>
            </a:r>
            <a:r>
              <a:rPr lang="en-US" sz="2800" dirty="0"/>
              <a:t>.</a:t>
            </a:r>
          </a:p>
          <a:p>
            <a:pPr marL="514350" indent="-514350">
              <a:buFont typeface="+mj-lt"/>
              <a:buAutoNum type="arabicPeriod"/>
            </a:pPr>
            <a:r>
              <a:rPr lang="en-US" sz="2800" dirty="0" err="1"/>
              <a:t>Schrijf</a:t>
            </a:r>
            <a:r>
              <a:rPr lang="en-US" sz="2800" dirty="0"/>
              <a:t> nu </a:t>
            </a:r>
            <a:r>
              <a:rPr lang="en-US" sz="2800" dirty="0" err="1"/>
              <a:t>alle</a:t>
            </a:r>
            <a:r>
              <a:rPr lang="en-US" sz="2800" dirty="0"/>
              <a:t> </a:t>
            </a:r>
            <a:r>
              <a:rPr lang="en-US" sz="2800" dirty="0" err="1"/>
              <a:t>waarden</a:t>
            </a:r>
            <a:r>
              <a:rPr lang="en-US" sz="2800" dirty="0"/>
              <a:t> in de collection </a:t>
            </a:r>
            <a:r>
              <a:rPr lang="en-US" sz="2800" dirty="0" err="1"/>
              <a:t>naar</a:t>
            </a:r>
            <a:r>
              <a:rPr lang="en-US" sz="2800" dirty="0"/>
              <a:t> het </a:t>
            </a:r>
            <a:r>
              <a:rPr lang="en-US" sz="2800" dirty="0" err="1"/>
              <a:t>bestand</a:t>
            </a:r>
            <a:r>
              <a:rPr lang="en-US" sz="2800" dirty="0"/>
              <a:t> </a:t>
            </a:r>
            <a:r>
              <a:rPr lang="en-US" sz="2800" i="1" dirty="0"/>
              <a:t>output.txt</a:t>
            </a:r>
            <a:r>
              <a:rPr lang="en-US" sz="2800" dirty="0"/>
              <a:t>. </a:t>
            </a:r>
            <a:r>
              <a:rPr lang="en-US" sz="2800" dirty="0" err="1"/>
              <a:t>Indien</a:t>
            </a:r>
            <a:r>
              <a:rPr lang="en-US" sz="2800" dirty="0"/>
              <a:t> </a:t>
            </a:r>
            <a:r>
              <a:rPr lang="en-US" sz="2800" dirty="0" err="1"/>
              <a:t>dit</a:t>
            </a:r>
            <a:r>
              <a:rPr lang="en-US" sz="2800" dirty="0"/>
              <a:t> </a:t>
            </a:r>
            <a:r>
              <a:rPr lang="en-US" sz="2800" dirty="0" err="1"/>
              <a:t>bestand</a:t>
            </a:r>
            <a:r>
              <a:rPr lang="en-US" sz="2800" dirty="0"/>
              <a:t> reeds </a:t>
            </a:r>
            <a:r>
              <a:rPr lang="en-US" sz="2800" dirty="0" err="1"/>
              <a:t>bestaat</a:t>
            </a:r>
            <a:r>
              <a:rPr lang="en-US" sz="2800" dirty="0"/>
              <a:t>, </a:t>
            </a:r>
            <a:r>
              <a:rPr lang="en-US" sz="2800" dirty="0" err="1"/>
              <a:t>verwijder</a:t>
            </a:r>
            <a:r>
              <a:rPr lang="en-US" sz="2800" dirty="0"/>
              <a:t> </a:t>
            </a:r>
            <a:r>
              <a:rPr lang="en-US" sz="2800" dirty="0" err="1"/>
              <a:t>je</a:t>
            </a:r>
            <a:r>
              <a:rPr lang="en-US" sz="2800" dirty="0"/>
              <a:t> het </a:t>
            </a:r>
            <a:r>
              <a:rPr lang="en-US" sz="2800" dirty="0" err="1"/>
              <a:t>eerst</a:t>
            </a:r>
            <a:r>
              <a:rPr lang="en-US" sz="2800" dirty="0"/>
              <a:t>.</a:t>
            </a:r>
          </a:p>
          <a:p>
            <a:pPr marL="514350" indent="-514350">
              <a:buFont typeface="+mj-lt"/>
              <a:buAutoNum type="arabicPeriod"/>
            </a:pPr>
            <a:endParaRPr lang="en-US" sz="2800" dirty="0"/>
          </a:p>
        </p:txBody>
      </p:sp>
      <p:sp>
        <p:nvSpPr>
          <p:cNvPr id="4" name="Slide Number Placeholder 3">
            <a:extLst>
              <a:ext uri="{FF2B5EF4-FFF2-40B4-BE49-F238E27FC236}">
                <a16:creationId xmlns:a16="http://schemas.microsoft.com/office/drawing/2014/main" id="{8E1E6369-465F-034C-BA1A-91C1E50B8D5A}"/>
              </a:ext>
            </a:extLst>
          </p:cNvPr>
          <p:cNvSpPr>
            <a:spLocks noGrp="1"/>
          </p:cNvSpPr>
          <p:nvPr>
            <p:ph type="sldNum" sz="quarter" idx="12"/>
          </p:nvPr>
        </p:nvSpPr>
        <p:spPr/>
        <p:txBody>
          <a:bodyPr/>
          <a:lstStyle/>
          <a:p>
            <a:fld id="{65E3036D-0E03-9346-8FAD-2172B1B1F203}" type="slidenum">
              <a:rPr lang="nl-NL" smtClean="0"/>
              <a:pPr/>
              <a:t>17</a:t>
            </a:fld>
            <a:endParaRPr lang="nl-NL"/>
          </a:p>
        </p:txBody>
      </p:sp>
    </p:spTree>
    <p:extLst>
      <p:ext uri="{BB962C8B-B14F-4D97-AF65-F5344CB8AC3E}">
        <p14:creationId xmlns:p14="http://schemas.microsoft.com/office/powerpoint/2010/main" val="378443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IO-streams</a:t>
            </a:r>
          </a:p>
        </p:txBody>
      </p:sp>
      <p:sp>
        <p:nvSpPr>
          <p:cNvPr id="4" name="Slide Number Placeholder 3"/>
          <p:cNvSpPr>
            <a:spLocks noGrp="1"/>
          </p:cNvSpPr>
          <p:nvPr>
            <p:ph type="sldNum" sz="quarter" idx="12"/>
          </p:nvPr>
        </p:nvSpPr>
        <p:spPr/>
        <p:txBody>
          <a:bodyPr/>
          <a:lstStyle/>
          <a:p>
            <a:fld id="{65E3036D-0E03-9346-8FAD-2172B1B1F203}" type="slidenum">
              <a:rPr lang="nl-NL" smtClean="0"/>
              <a:pPr/>
              <a:t>18</a:t>
            </a:fld>
            <a:endParaRPr lang="nl-NL"/>
          </a:p>
        </p:txBody>
      </p:sp>
      <p:pic>
        <p:nvPicPr>
          <p:cNvPr id="7" name="Afbeelding 6" descr="Screen Shot 2015-11-04 at 14.5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7029"/>
            <a:ext cx="8568371" cy="431568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err="1"/>
              <a:t>Character</a:t>
            </a:r>
            <a:r>
              <a:rPr lang="nl-BE" dirty="0"/>
              <a:t> streams: </a:t>
            </a:r>
            <a:r>
              <a:rPr lang="nl-BE" dirty="0" err="1"/>
              <a:t>writing</a:t>
            </a:r>
            <a:endParaRPr lang="nl-BE" dirty="0"/>
          </a:p>
        </p:txBody>
      </p:sp>
      <p:sp>
        <p:nvSpPr>
          <p:cNvPr id="4" name="Slide Number Placeholder 3"/>
          <p:cNvSpPr>
            <a:spLocks noGrp="1"/>
          </p:cNvSpPr>
          <p:nvPr>
            <p:ph type="sldNum" sz="quarter" idx="12"/>
          </p:nvPr>
        </p:nvSpPr>
        <p:spPr/>
        <p:txBody>
          <a:bodyPr/>
          <a:lstStyle/>
          <a:p>
            <a:fld id="{65E3036D-0E03-9346-8FAD-2172B1B1F203}" type="slidenum">
              <a:rPr lang="nl-NL" smtClean="0"/>
              <a:pPr/>
              <a:t>19</a:t>
            </a:fld>
            <a:endParaRPr lang="nl-NL"/>
          </a:p>
        </p:txBody>
      </p:sp>
      <p:pic>
        <p:nvPicPr>
          <p:cNvPr id="9" name="Afbeelding 8" descr="Screen Shot 2015-11-09 at 12.47.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17638"/>
            <a:ext cx="8802611" cy="3779652"/>
          </a:xfrm>
          <a:prstGeom prst="rect">
            <a:avLst/>
          </a:prstGeom>
        </p:spPr>
      </p:pic>
      <p:sp>
        <p:nvSpPr>
          <p:cNvPr id="6" name="Content Placeholder 2">
            <a:extLst>
              <a:ext uri="{FF2B5EF4-FFF2-40B4-BE49-F238E27FC236}">
                <a16:creationId xmlns:a16="http://schemas.microsoft.com/office/drawing/2014/main" id="{E5702F3A-44BD-B047-AD07-37084DB86DD6}"/>
              </a:ext>
            </a:extLst>
          </p:cNvPr>
          <p:cNvSpPr txBox="1">
            <a:spLocks/>
          </p:cNvSpPr>
          <p:nvPr/>
        </p:nvSpPr>
        <p:spPr>
          <a:xfrm>
            <a:off x="457200" y="5390544"/>
            <a:ext cx="8229600" cy="944563"/>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BE" sz="2000" dirty="0"/>
              <a:t>IO-streams in java zijn opgebouwd volgens het Decorator Design Pattern</a:t>
            </a:r>
          </a:p>
        </p:txBody>
      </p:sp>
    </p:spTree>
    <p:extLst>
      <p:ext uri="{BB962C8B-B14F-4D97-AF65-F5344CB8AC3E}">
        <p14:creationId xmlns:p14="http://schemas.microsoft.com/office/powerpoint/2010/main" val="345464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A2D741-24DC-438B-8824-01D6EBA15D12}"/>
              </a:ext>
            </a:extLst>
          </p:cNvPr>
          <p:cNvSpPr>
            <a:spLocks noGrp="1"/>
          </p:cNvSpPr>
          <p:nvPr>
            <p:ph type="title"/>
          </p:nvPr>
        </p:nvSpPr>
        <p:spPr/>
        <p:txBody>
          <a:bodyPr/>
          <a:lstStyle/>
          <a:p>
            <a:r>
              <a:rPr lang="nl-BE" dirty="0"/>
              <a:t>Inhoud</a:t>
            </a:r>
          </a:p>
        </p:txBody>
      </p:sp>
      <p:sp>
        <p:nvSpPr>
          <p:cNvPr id="3" name="Tijdelijke aanduiding voor inhoud 2">
            <a:extLst>
              <a:ext uri="{FF2B5EF4-FFF2-40B4-BE49-F238E27FC236}">
                <a16:creationId xmlns:a16="http://schemas.microsoft.com/office/drawing/2014/main" id="{5E993F8B-CCDB-4116-8B27-D7B88F66C7C7}"/>
              </a:ext>
            </a:extLst>
          </p:cNvPr>
          <p:cNvSpPr>
            <a:spLocks noGrp="1"/>
          </p:cNvSpPr>
          <p:nvPr>
            <p:ph idx="1"/>
          </p:nvPr>
        </p:nvSpPr>
        <p:spPr/>
        <p:txBody>
          <a:bodyPr/>
          <a:lstStyle/>
          <a:p>
            <a:pPr marL="457200" indent="-457200">
              <a:buFont typeface="Arial" panose="020B0604020202020204" pitchFamily="34" charset="0"/>
              <a:buChar char="•"/>
            </a:pPr>
            <a:r>
              <a:rPr lang="nl-BE" dirty="0"/>
              <a:t>Mappen, bestanden, paden</a:t>
            </a:r>
          </a:p>
          <a:p>
            <a:pPr marL="457200" indent="-457200">
              <a:buFont typeface="Arial" panose="020B0604020202020204" pitchFamily="34" charset="0"/>
              <a:buChar char="•"/>
            </a:pPr>
            <a:r>
              <a:rPr lang="nl-BE" i="1" dirty="0" err="1"/>
              <a:t>Paths</a:t>
            </a:r>
            <a:r>
              <a:rPr lang="nl-BE" dirty="0"/>
              <a:t> en </a:t>
            </a:r>
            <a:r>
              <a:rPr lang="nl-BE" i="1" dirty="0"/>
              <a:t>Files</a:t>
            </a:r>
          </a:p>
          <a:p>
            <a:pPr marL="457200" indent="-457200">
              <a:buFont typeface="Arial" panose="020B0604020202020204" pitchFamily="34" charset="0"/>
              <a:buChar char="•"/>
            </a:pPr>
            <a:r>
              <a:rPr lang="nl-BE" dirty="0"/>
              <a:t>IO-Streams</a:t>
            </a:r>
          </a:p>
          <a:p>
            <a:pPr marL="457200" indent="-457200">
              <a:buFont typeface="Arial" panose="020B0604020202020204" pitchFamily="34" charset="0"/>
              <a:buChar char="•"/>
            </a:pPr>
            <a:r>
              <a:rPr lang="nl-BE" dirty="0"/>
              <a:t>Programma attributen</a:t>
            </a:r>
          </a:p>
          <a:p>
            <a:pPr marL="457200" indent="-457200">
              <a:buFont typeface="Arial" panose="020B0604020202020204" pitchFamily="34" charset="0"/>
              <a:buChar char="•"/>
            </a:pPr>
            <a:r>
              <a:rPr lang="nl-BE" dirty="0"/>
              <a:t>Object </a:t>
            </a:r>
            <a:r>
              <a:rPr lang="nl-BE" dirty="0" err="1"/>
              <a:t>Serialization</a:t>
            </a:r>
            <a:endParaRPr lang="nl-BE" dirty="0"/>
          </a:p>
          <a:p>
            <a:pPr marL="457200" indent="-457200">
              <a:buFont typeface="Arial" panose="020B0604020202020204" pitchFamily="34" charset="0"/>
              <a:buChar char="•"/>
            </a:pPr>
            <a:endParaRPr lang="nl-BE" i="1" dirty="0"/>
          </a:p>
          <a:p>
            <a:pPr marL="457200" indent="-457200">
              <a:buFont typeface="Arial" panose="020B0604020202020204" pitchFamily="34" charset="0"/>
              <a:buChar char="•"/>
            </a:pPr>
            <a:endParaRPr lang="nl-BE" dirty="0"/>
          </a:p>
        </p:txBody>
      </p:sp>
      <p:sp>
        <p:nvSpPr>
          <p:cNvPr id="4" name="Tijdelijke aanduiding voor dianummer 3">
            <a:extLst>
              <a:ext uri="{FF2B5EF4-FFF2-40B4-BE49-F238E27FC236}">
                <a16:creationId xmlns:a16="http://schemas.microsoft.com/office/drawing/2014/main" id="{51145146-A16B-45A3-920D-2641A885FE6E}"/>
              </a:ext>
            </a:extLst>
          </p:cNvPr>
          <p:cNvSpPr>
            <a:spLocks noGrp="1"/>
          </p:cNvSpPr>
          <p:nvPr>
            <p:ph type="sldNum" sz="quarter" idx="12"/>
          </p:nvPr>
        </p:nvSpPr>
        <p:spPr/>
        <p:txBody>
          <a:bodyPr/>
          <a:lstStyle/>
          <a:p>
            <a:fld id="{65E3036D-0E03-9346-8FAD-2172B1B1F203}" type="slidenum">
              <a:rPr lang="nl-NL" smtClean="0"/>
              <a:pPr/>
              <a:t>2</a:t>
            </a:fld>
            <a:endParaRPr lang="nl-NL"/>
          </a:p>
        </p:txBody>
      </p:sp>
    </p:spTree>
    <p:extLst>
      <p:ext uri="{BB962C8B-B14F-4D97-AF65-F5344CB8AC3E}">
        <p14:creationId xmlns:p14="http://schemas.microsoft.com/office/powerpoint/2010/main" val="3569851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Character</a:t>
            </a:r>
            <a:r>
              <a:rPr lang="nl-BE" dirty="0"/>
              <a:t> streams: reading</a:t>
            </a:r>
          </a:p>
        </p:txBody>
      </p:sp>
      <p:sp>
        <p:nvSpPr>
          <p:cNvPr id="4" name="Slide Number Placeholder 3"/>
          <p:cNvSpPr>
            <a:spLocks noGrp="1"/>
          </p:cNvSpPr>
          <p:nvPr>
            <p:ph type="sldNum" sz="quarter" idx="12"/>
          </p:nvPr>
        </p:nvSpPr>
        <p:spPr/>
        <p:txBody>
          <a:bodyPr/>
          <a:lstStyle/>
          <a:p>
            <a:fld id="{65E3036D-0E03-9346-8FAD-2172B1B1F203}" type="slidenum">
              <a:rPr lang="nl-NL" smtClean="0"/>
              <a:pPr/>
              <a:t>20</a:t>
            </a:fld>
            <a:endParaRPr lang="nl-NL"/>
          </a:p>
        </p:txBody>
      </p:sp>
      <p:pic>
        <p:nvPicPr>
          <p:cNvPr id="5" name="Afbeelding 4" descr="Screen Shot 2015-11-09 at 12.47.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8"/>
            <a:ext cx="8956999" cy="3693252"/>
          </a:xfrm>
          <a:prstGeom prst="rect">
            <a:avLst/>
          </a:prstGeom>
        </p:spPr>
      </p:pic>
      <p:sp>
        <p:nvSpPr>
          <p:cNvPr id="6" name="Content Placeholder 2">
            <a:extLst>
              <a:ext uri="{FF2B5EF4-FFF2-40B4-BE49-F238E27FC236}">
                <a16:creationId xmlns:a16="http://schemas.microsoft.com/office/drawing/2014/main" id="{14CE0F33-86A7-704C-B7DB-2F2AEC316855}"/>
              </a:ext>
            </a:extLst>
          </p:cNvPr>
          <p:cNvSpPr>
            <a:spLocks noGrp="1"/>
          </p:cNvSpPr>
          <p:nvPr>
            <p:ph idx="1"/>
          </p:nvPr>
        </p:nvSpPr>
        <p:spPr>
          <a:xfrm>
            <a:off x="457200" y="5390544"/>
            <a:ext cx="8229600" cy="944563"/>
          </a:xfrm>
        </p:spPr>
        <p:txBody>
          <a:bodyPr>
            <a:noAutofit/>
          </a:bodyPr>
          <a:lstStyle/>
          <a:p>
            <a:r>
              <a:rPr lang="nl-BE" sz="2000" dirty="0"/>
              <a:t>IO-streams in java zijn opgebouwd volgens het Decorator Design Pattern</a:t>
            </a:r>
          </a:p>
        </p:txBody>
      </p:sp>
    </p:spTree>
    <p:extLst>
      <p:ext uri="{BB962C8B-B14F-4D97-AF65-F5344CB8AC3E}">
        <p14:creationId xmlns:p14="http://schemas.microsoft.com/office/powerpoint/2010/main" val="149206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Character streams read example</a:t>
            </a:r>
          </a:p>
        </p:txBody>
      </p:sp>
      <p:sp>
        <p:nvSpPr>
          <p:cNvPr id="3" name="Content Placeholder 2"/>
          <p:cNvSpPr>
            <a:spLocks noGrp="1"/>
          </p:cNvSpPr>
          <p:nvPr>
            <p:ph idx="1"/>
          </p:nvPr>
        </p:nvSpPr>
        <p:spPr/>
        <p:txBody>
          <a:bodyPr>
            <a:noAutofit/>
          </a:bodyPr>
          <a:lstStyle/>
          <a:p>
            <a:r>
              <a:rPr lang="nl-BE" dirty="0"/>
              <a:t>   </a:t>
            </a:r>
          </a:p>
        </p:txBody>
      </p:sp>
      <p:sp>
        <p:nvSpPr>
          <p:cNvPr id="4" name="Slide Number Placeholder 3"/>
          <p:cNvSpPr>
            <a:spLocks noGrp="1"/>
          </p:cNvSpPr>
          <p:nvPr>
            <p:ph type="sldNum" sz="quarter" idx="12"/>
          </p:nvPr>
        </p:nvSpPr>
        <p:spPr/>
        <p:txBody>
          <a:bodyPr/>
          <a:lstStyle/>
          <a:p>
            <a:fld id="{65E3036D-0E03-9346-8FAD-2172B1B1F203}" type="slidenum">
              <a:rPr lang="nl-NL" smtClean="0"/>
              <a:pPr/>
              <a:t>21</a:t>
            </a:fld>
            <a:endParaRPr lang="nl-NL"/>
          </a:p>
        </p:txBody>
      </p:sp>
      <p:sp>
        <p:nvSpPr>
          <p:cNvPr id="6" name="Rechthoek 5"/>
          <p:cNvSpPr/>
          <p:nvPr/>
        </p:nvSpPr>
        <p:spPr>
          <a:xfrm>
            <a:off x="457200" y="1582341"/>
            <a:ext cx="9200602" cy="3970318"/>
          </a:xfrm>
          <a:prstGeom prst="rect">
            <a:avLst/>
          </a:prstGeom>
        </p:spPr>
        <p:txBody>
          <a:bodyPr wrap="square">
            <a:spAutoFit/>
          </a:bodyPr>
          <a:lstStyle/>
          <a:p>
            <a:r>
              <a:rPr lang="nl-NL" dirty="0"/>
              <a:t>public class </a:t>
            </a:r>
            <a:r>
              <a:rPr lang="nl-NL" dirty="0" err="1"/>
              <a:t>ReadFile</a:t>
            </a:r>
            <a:r>
              <a:rPr lang="nl-NL" dirty="0"/>
              <a:t> {</a:t>
            </a:r>
          </a:p>
          <a:p>
            <a:r>
              <a:rPr lang="nl-NL" dirty="0"/>
              <a:t>   public </a:t>
            </a:r>
            <a:r>
              <a:rPr lang="nl-NL" dirty="0" err="1"/>
              <a:t>static</a:t>
            </a:r>
            <a:r>
              <a:rPr lang="nl-NL" dirty="0"/>
              <a:t> </a:t>
            </a:r>
            <a:r>
              <a:rPr lang="nl-NL" dirty="0" err="1"/>
              <a:t>void</a:t>
            </a:r>
            <a:r>
              <a:rPr lang="nl-NL" dirty="0"/>
              <a:t> </a:t>
            </a:r>
            <a:r>
              <a:rPr lang="nl-NL" dirty="0" err="1"/>
              <a:t>main</a:t>
            </a:r>
            <a:r>
              <a:rPr lang="nl-NL" dirty="0"/>
              <a:t>(String[] </a:t>
            </a:r>
            <a:r>
              <a:rPr lang="nl-NL" dirty="0" err="1"/>
              <a:t>args</a:t>
            </a:r>
            <a:r>
              <a:rPr lang="nl-NL" dirty="0"/>
              <a:t>) {</a:t>
            </a:r>
          </a:p>
          <a:p>
            <a:pPr lvl="1"/>
            <a:r>
              <a:rPr lang="nl-NL" dirty="0"/>
              <a:t>  </a:t>
            </a:r>
            <a:r>
              <a:rPr lang="nl-NL" b="1" dirty="0"/>
              <a:t> </a:t>
            </a:r>
            <a:r>
              <a:rPr lang="nl-NL" b="1" dirty="0" err="1"/>
              <a:t>Path</a:t>
            </a:r>
            <a:r>
              <a:rPr lang="nl-NL" b="1" dirty="0"/>
              <a:t> </a:t>
            </a:r>
            <a:r>
              <a:rPr lang="nl-NL" b="1" dirty="0" err="1"/>
              <a:t>path</a:t>
            </a:r>
            <a:r>
              <a:rPr lang="nl-NL" b="1" dirty="0"/>
              <a:t> = </a:t>
            </a:r>
            <a:r>
              <a:rPr lang="nl-NL" b="1" dirty="0" err="1"/>
              <a:t>Paths.get</a:t>
            </a:r>
            <a:r>
              <a:rPr lang="nl-NL" b="1" dirty="0"/>
              <a:t>("</a:t>
            </a:r>
            <a:r>
              <a:rPr lang="nl-NL" b="1" dirty="0" err="1"/>
              <a:t>MyFile.txt</a:t>
            </a:r>
            <a:r>
              <a:rPr lang="nl-NL" b="1" dirty="0"/>
              <a:t>");</a:t>
            </a:r>
          </a:p>
          <a:p>
            <a:pPr lvl="1"/>
            <a:r>
              <a:rPr lang="nl-NL" dirty="0"/>
              <a:t>      </a:t>
            </a:r>
            <a:r>
              <a:rPr lang="nl-NL" dirty="0" err="1"/>
              <a:t>try</a:t>
            </a:r>
            <a:r>
              <a:rPr lang="nl-NL" dirty="0"/>
              <a:t>(</a:t>
            </a:r>
            <a:r>
              <a:rPr lang="nl-NL" dirty="0" err="1"/>
              <a:t>BufferedReader</a:t>
            </a:r>
            <a:r>
              <a:rPr lang="nl-NL" dirty="0"/>
              <a:t> reader = </a:t>
            </a:r>
            <a:r>
              <a:rPr lang="nl-NL" b="1" dirty="0" err="1"/>
              <a:t>Files.newBufferedReader</a:t>
            </a:r>
            <a:r>
              <a:rPr lang="nl-NL" b="1" dirty="0"/>
              <a:t>(</a:t>
            </a:r>
            <a:r>
              <a:rPr lang="nl-NL" b="1" dirty="0" err="1"/>
              <a:t>path</a:t>
            </a:r>
            <a:r>
              <a:rPr lang="nl-NL" b="1" dirty="0"/>
              <a:t>)) {</a:t>
            </a:r>
          </a:p>
          <a:p>
            <a:pPr lvl="1"/>
            <a:r>
              <a:rPr lang="nl-NL" dirty="0"/>
              <a:t>          String line = </a:t>
            </a:r>
            <a:r>
              <a:rPr lang="nl-NL" dirty="0" err="1"/>
              <a:t>null</a:t>
            </a:r>
            <a:r>
              <a:rPr lang="nl-NL" dirty="0"/>
              <a:t>;</a:t>
            </a:r>
          </a:p>
          <a:p>
            <a:pPr lvl="1"/>
            <a:r>
              <a:rPr lang="nl-NL" dirty="0"/>
              <a:t>          </a:t>
            </a:r>
            <a:r>
              <a:rPr lang="nl-NL" dirty="0" err="1"/>
              <a:t>while</a:t>
            </a:r>
            <a:r>
              <a:rPr lang="nl-NL" dirty="0"/>
              <a:t> ((line = </a:t>
            </a:r>
            <a:r>
              <a:rPr lang="nl-NL" dirty="0" err="1"/>
              <a:t>reader.readLine</a:t>
            </a:r>
            <a:r>
              <a:rPr lang="nl-NL" dirty="0"/>
              <a:t>()) != </a:t>
            </a:r>
            <a:r>
              <a:rPr lang="nl-NL" dirty="0" err="1"/>
              <a:t>null</a:t>
            </a:r>
            <a:r>
              <a:rPr lang="nl-NL" dirty="0"/>
              <a:t>) {</a:t>
            </a:r>
          </a:p>
          <a:p>
            <a:pPr lvl="1"/>
            <a:r>
              <a:rPr lang="nl-NL" dirty="0"/>
              <a:t>              </a:t>
            </a:r>
            <a:r>
              <a:rPr lang="nl-NL" dirty="0" err="1"/>
              <a:t>System.out.println</a:t>
            </a:r>
            <a:r>
              <a:rPr lang="nl-NL" dirty="0"/>
              <a:t>(line);</a:t>
            </a:r>
          </a:p>
          <a:p>
            <a:pPr lvl="1"/>
            <a:r>
              <a:rPr lang="nl-NL" dirty="0"/>
              <a:t>          }</a:t>
            </a:r>
          </a:p>
          <a:p>
            <a:pPr lvl="1"/>
            <a:r>
              <a:rPr lang="nl-NL" dirty="0"/>
              <a:t>      } catch (</a:t>
            </a:r>
            <a:r>
              <a:rPr lang="nl-NL" dirty="0" err="1"/>
              <a:t>IOException</a:t>
            </a:r>
            <a:r>
              <a:rPr lang="nl-NL" dirty="0"/>
              <a:t> ex) {</a:t>
            </a:r>
          </a:p>
          <a:p>
            <a:pPr lvl="1"/>
            <a:r>
              <a:rPr lang="nl-NL" dirty="0"/>
              <a:t>          </a:t>
            </a:r>
            <a:r>
              <a:rPr lang="nl-NL" dirty="0" err="1"/>
              <a:t>System.out.println</a:t>
            </a:r>
            <a:r>
              <a:rPr lang="nl-NL" dirty="0"/>
              <a:t>("</a:t>
            </a:r>
            <a:r>
              <a:rPr lang="nl-NL" dirty="0" err="1"/>
              <a:t>Oops</a:t>
            </a:r>
            <a:r>
              <a:rPr lang="nl-NL" dirty="0"/>
              <a:t>, </a:t>
            </a:r>
            <a:r>
              <a:rPr lang="nl-NL" dirty="0" err="1"/>
              <a:t>something</a:t>
            </a:r>
            <a:r>
              <a:rPr lang="nl-NL" dirty="0"/>
              <a:t> went wrong!");</a:t>
            </a:r>
          </a:p>
          <a:p>
            <a:pPr lvl="1"/>
            <a:r>
              <a:rPr lang="nl-NL" dirty="0"/>
              <a:t>          </a:t>
            </a:r>
            <a:r>
              <a:rPr lang="nl-NL" dirty="0" err="1"/>
              <a:t>System.out.println</a:t>
            </a:r>
            <a:r>
              <a:rPr lang="nl-NL" dirty="0"/>
              <a:t>(</a:t>
            </a:r>
            <a:r>
              <a:rPr lang="nl-NL" dirty="0" err="1"/>
              <a:t>ex.getMessage</a:t>
            </a:r>
            <a:r>
              <a:rPr lang="nl-NL" dirty="0"/>
              <a:t>());</a:t>
            </a:r>
          </a:p>
          <a:p>
            <a:pPr lvl="1"/>
            <a:r>
              <a:rPr lang="nl-NL" dirty="0"/>
              <a:t>      }</a:t>
            </a:r>
          </a:p>
          <a:p>
            <a:pPr lvl="1"/>
            <a:r>
              <a:rPr lang="nl-NL" dirty="0"/>
              <a:t>   } </a:t>
            </a:r>
          </a:p>
          <a:p>
            <a:r>
              <a:rPr lang="nl-NL" dirty="0"/>
              <a:t>}</a:t>
            </a:r>
          </a:p>
        </p:txBody>
      </p:sp>
    </p:spTree>
    <p:extLst>
      <p:ext uri="{BB962C8B-B14F-4D97-AF65-F5344CB8AC3E}">
        <p14:creationId xmlns:p14="http://schemas.microsoft.com/office/powerpoint/2010/main" val="2417067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Character streams read example</a:t>
            </a:r>
          </a:p>
        </p:txBody>
      </p:sp>
      <p:sp>
        <p:nvSpPr>
          <p:cNvPr id="3" name="Content Placeholder 2"/>
          <p:cNvSpPr>
            <a:spLocks noGrp="1"/>
          </p:cNvSpPr>
          <p:nvPr>
            <p:ph idx="1"/>
          </p:nvPr>
        </p:nvSpPr>
        <p:spPr/>
        <p:txBody>
          <a:bodyPr>
            <a:noAutofit/>
          </a:bodyPr>
          <a:lstStyle/>
          <a:p>
            <a:r>
              <a:rPr lang="nl-BE" dirty="0"/>
              <a:t>   </a:t>
            </a:r>
          </a:p>
        </p:txBody>
      </p:sp>
      <p:sp>
        <p:nvSpPr>
          <p:cNvPr id="4" name="Slide Number Placeholder 3"/>
          <p:cNvSpPr>
            <a:spLocks noGrp="1"/>
          </p:cNvSpPr>
          <p:nvPr>
            <p:ph type="sldNum" sz="quarter" idx="12"/>
          </p:nvPr>
        </p:nvSpPr>
        <p:spPr/>
        <p:txBody>
          <a:bodyPr/>
          <a:lstStyle/>
          <a:p>
            <a:fld id="{65E3036D-0E03-9346-8FAD-2172B1B1F203}" type="slidenum">
              <a:rPr lang="nl-NL" smtClean="0"/>
              <a:pPr/>
              <a:t>22</a:t>
            </a:fld>
            <a:endParaRPr lang="nl-NL"/>
          </a:p>
        </p:txBody>
      </p:sp>
      <p:sp>
        <p:nvSpPr>
          <p:cNvPr id="6" name="Rechthoek 5"/>
          <p:cNvSpPr/>
          <p:nvPr/>
        </p:nvSpPr>
        <p:spPr>
          <a:xfrm>
            <a:off x="457200" y="1582341"/>
            <a:ext cx="9200602" cy="3970318"/>
          </a:xfrm>
          <a:prstGeom prst="rect">
            <a:avLst/>
          </a:prstGeom>
        </p:spPr>
        <p:txBody>
          <a:bodyPr wrap="square">
            <a:spAutoFit/>
          </a:bodyPr>
          <a:lstStyle/>
          <a:p>
            <a:r>
              <a:rPr lang="nl-NL" dirty="0"/>
              <a:t>public class </a:t>
            </a:r>
            <a:r>
              <a:rPr lang="nl-NL" dirty="0" err="1"/>
              <a:t>ReadFile</a:t>
            </a:r>
            <a:r>
              <a:rPr lang="nl-NL" dirty="0"/>
              <a:t> {</a:t>
            </a:r>
          </a:p>
          <a:p>
            <a:r>
              <a:rPr lang="nl-NL" dirty="0"/>
              <a:t>   public </a:t>
            </a:r>
            <a:r>
              <a:rPr lang="nl-NL" dirty="0" err="1"/>
              <a:t>static</a:t>
            </a:r>
            <a:r>
              <a:rPr lang="nl-NL" dirty="0"/>
              <a:t> </a:t>
            </a:r>
            <a:r>
              <a:rPr lang="nl-NL" dirty="0" err="1"/>
              <a:t>void</a:t>
            </a:r>
            <a:r>
              <a:rPr lang="nl-NL" dirty="0"/>
              <a:t> </a:t>
            </a:r>
            <a:r>
              <a:rPr lang="nl-NL" dirty="0" err="1"/>
              <a:t>main</a:t>
            </a:r>
            <a:r>
              <a:rPr lang="nl-NL" dirty="0"/>
              <a:t>(String[] </a:t>
            </a:r>
            <a:r>
              <a:rPr lang="nl-NL" dirty="0" err="1"/>
              <a:t>args</a:t>
            </a:r>
            <a:r>
              <a:rPr lang="nl-NL" dirty="0"/>
              <a:t>) {</a:t>
            </a:r>
          </a:p>
          <a:p>
            <a:pPr lvl="1"/>
            <a:r>
              <a:rPr lang="nl-NL" dirty="0"/>
              <a:t>  </a:t>
            </a:r>
            <a:r>
              <a:rPr lang="nl-NL" b="1" dirty="0"/>
              <a:t> </a:t>
            </a:r>
            <a:r>
              <a:rPr lang="nl-NL" b="1" dirty="0" err="1"/>
              <a:t>Path</a:t>
            </a:r>
            <a:r>
              <a:rPr lang="nl-NL" b="1" dirty="0"/>
              <a:t> </a:t>
            </a:r>
            <a:r>
              <a:rPr lang="nl-NL" b="1" dirty="0" err="1"/>
              <a:t>path</a:t>
            </a:r>
            <a:r>
              <a:rPr lang="nl-NL" b="1" dirty="0"/>
              <a:t> = </a:t>
            </a:r>
            <a:r>
              <a:rPr lang="nl-NL" b="1" dirty="0" err="1"/>
              <a:t>Paths.get</a:t>
            </a:r>
            <a:r>
              <a:rPr lang="nl-NL" b="1" dirty="0"/>
              <a:t>("</a:t>
            </a:r>
            <a:r>
              <a:rPr lang="nl-NL" b="1" dirty="0" err="1"/>
              <a:t>MyFile.txt</a:t>
            </a:r>
            <a:r>
              <a:rPr lang="nl-NL" b="1" dirty="0"/>
              <a:t>");</a:t>
            </a:r>
          </a:p>
          <a:p>
            <a:pPr lvl="1"/>
            <a:r>
              <a:rPr lang="nl-NL" dirty="0"/>
              <a:t>      </a:t>
            </a:r>
            <a:r>
              <a:rPr lang="nl-NL" dirty="0" err="1"/>
              <a:t>try</a:t>
            </a:r>
            <a:r>
              <a:rPr lang="nl-NL" dirty="0"/>
              <a:t>(</a:t>
            </a:r>
            <a:r>
              <a:rPr lang="nl-NL" dirty="0" err="1"/>
              <a:t>BufferedReader</a:t>
            </a:r>
            <a:r>
              <a:rPr lang="nl-NL" dirty="0"/>
              <a:t> reader = </a:t>
            </a:r>
            <a:r>
              <a:rPr lang="nl-NL" b="1" dirty="0" err="1"/>
              <a:t>Files.newBufferedReader</a:t>
            </a:r>
            <a:r>
              <a:rPr lang="nl-NL" b="1" dirty="0"/>
              <a:t>(</a:t>
            </a:r>
            <a:r>
              <a:rPr lang="nl-NL" b="1" dirty="0" err="1"/>
              <a:t>path</a:t>
            </a:r>
            <a:r>
              <a:rPr lang="nl-NL" b="1" dirty="0"/>
              <a:t>)) {</a:t>
            </a:r>
          </a:p>
          <a:p>
            <a:pPr lvl="1"/>
            <a:r>
              <a:rPr lang="nl-NL" dirty="0"/>
              <a:t>          String line = </a:t>
            </a:r>
            <a:r>
              <a:rPr lang="nl-NL" dirty="0" err="1"/>
              <a:t>null</a:t>
            </a:r>
            <a:r>
              <a:rPr lang="nl-NL" dirty="0"/>
              <a:t>;</a:t>
            </a:r>
          </a:p>
          <a:p>
            <a:pPr lvl="1"/>
            <a:r>
              <a:rPr lang="nl-NL" dirty="0"/>
              <a:t>          </a:t>
            </a:r>
            <a:r>
              <a:rPr lang="nl-NL" dirty="0" err="1"/>
              <a:t>while</a:t>
            </a:r>
            <a:r>
              <a:rPr lang="nl-NL" dirty="0"/>
              <a:t> ((line = </a:t>
            </a:r>
            <a:r>
              <a:rPr lang="nl-NL" dirty="0" err="1"/>
              <a:t>reader.readLine</a:t>
            </a:r>
            <a:r>
              <a:rPr lang="nl-NL" dirty="0"/>
              <a:t>()) != </a:t>
            </a:r>
            <a:r>
              <a:rPr lang="nl-NL" dirty="0" err="1"/>
              <a:t>null</a:t>
            </a:r>
            <a:r>
              <a:rPr lang="nl-NL" dirty="0"/>
              <a:t>) {</a:t>
            </a:r>
          </a:p>
          <a:p>
            <a:pPr lvl="1"/>
            <a:r>
              <a:rPr lang="nl-NL" dirty="0"/>
              <a:t>              </a:t>
            </a:r>
            <a:r>
              <a:rPr lang="nl-NL" dirty="0" err="1"/>
              <a:t>System.out.println</a:t>
            </a:r>
            <a:r>
              <a:rPr lang="nl-NL" dirty="0"/>
              <a:t>(line);</a:t>
            </a:r>
          </a:p>
          <a:p>
            <a:pPr lvl="1"/>
            <a:r>
              <a:rPr lang="nl-NL" dirty="0"/>
              <a:t>          }</a:t>
            </a:r>
          </a:p>
          <a:p>
            <a:pPr lvl="1"/>
            <a:r>
              <a:rPr lang="nl-NL" dirty="0"/>
              <a:t>      } catch (</a:t>
            </a:r>
            <a:r>
              <a:rPr lang="nl-NL" dirty="0" err="1"/>
              <a:t>IOException</a:t>
            </a:r>
            <a:r>
              <a:rPr lang="nl-NL" dirty="0"/>
              <a:t> ex) {</a:t>
            </a:r>
          </a:p>
          <a:p>
            <a:pPr lvl="1"/>
            <a:r>
              <a:rPr lang="nl-NL" dirty="0"/>
              <a:t>          </a:t>
            </a:r>
            <a:r>
              <a:rPr lang="nl-NL" dirty="0" err="1"/>
              <a:t>System.out.println</a:t>
            </a:r>
            <a:r>
              <a:rPr lang="nl-NL" dirty="0"/>
              <a:t>("</a:t>
            </a:r>
            <a:r>
              <a:rPr lang="nl-NL" dirty="0" err="1"/>
              <a:t>Oops</a:t>
            </a:r>
            <a:r>
              <a:rPr lang="nl-NL" dirty="0"/>
              <a:t>, </a:t>
            </a:r>
            <a:r>
              <a:rPr lang="nl-NL" dirty="0" err="1"/>
              <a:t>something</a:t>
            </a:r>
            <a:r>
              <a:rPr lang="nl-NL" dirty="0"/>
              <a:t> went wrong!");</a:t>
            </a:r>
          </a:p>
          <a:p>
            <a:pPr lvl="1"/>
            <a:r>
              <a:rPr lang="nl-NL" dirty="0"/>
              <a:t>          </a:t>
            </a:r>
            <a:r>
              <a:rPr lang="nl-NL" dirty="0" err="1"/>
              <a:t>System.out.println</a:t>
            </a:r>
            <a:r>
              <a:rPr lang="nl-NL" dirty="0"/>
              <a:t>(</a:t>
            </a:r>
            <a:r>
              <a:rPr lang="nl-NL" dirty="0" err="1"/>
              <a:t>ex.getMessage</a:t>
            </a:r>
            <a:r>
              <a:rPr lang="nl-NL" dirty="0"/>
              <a:t>());</a:t>
            </a:r>
          </a:p>
          <a:p>
            <a:pPr lvl="1"/>
            <a:r>
              <a:rPr lang="nl-NL" dirty="0"/>
              <a:t>      }</a:t>
            </a:r>
          </a:p>
          <a:p>
            <a:pPr lvl="1"/>
            <a:r>
              <a:rPr lang="nl-NL" dirty="0"/>
              <a:t>   } </a:t>
            </a:r>
          </a:p>
          <a:p>
            <a:r>
              <a:rPr lang="nl-NL" dirty="0"/>
              <a:t>}</a:t>
            </a:r>
          </a:p>
        </p:txBody>
      </p:sp>
      <p:sp>
        <p:nvSpPr>
          <p:cNvPr id="7" name="Rectangle 6">
            <a:extLst>
              <a:ext uri="{FF2B5EF4-FFF2-40B4-BE49-F238E27FC236}">
                <a16:creationId xmlns:a16="http://schemas.microsoft.com/office/drawing/2014/main" id="{414756C1-03B9-4401-95A1-14B1A0107A46}"/>
              </a:ext>
            </a:extLst>
          </p:cNvPr>
          <p:cNvSpPr/>
          <p:nvPr/>
        </p:nvSpPr>
        <p:spPr>
          <a:xfrm>
            <a:off x="1562100" y="2421969"/>
            <a:ext cx="5629275" cy="39052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365EA79-A9F0-4405-A86D-647BE536310A}"/>
              </a:ext>
            </a:extLst>
          </p:cNvPr>
          <p:cNvCxnSpPr>
            <a:cxnSpLocks/>
            <a:stCxn id="7" idx="3"/>
          </p:cNvCxnSpPr>
          <p:nvPr/>
        </p:nvCxnSpPr>
        <p:spPr>
          <a:xfrm flipV="1">
            <a:off x="7191375" y="2022515"/>
            <a:ext cx="757872" cy="594717"/>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5BAB531-A08D-438E-86DF-F18CA4EA7802}"/>
              </a:ext>
            </a:extLst>
          </p:cNvPr>
          <p:cNvSpPr txBox="1"/>
          <p:nvPr/>
        </p:nvSpPr>
        <p:spPr>
          <a:xfrm>
            <a:off x="6961260" y="1582341"/>
            <a:ext cx="2516115" cy="369332"/>
          </a:xfrm>
          <a:prstGeom prst="rect">
            <a:avLst/>
          </a:prstGeom>
          <a:noFill/>
        </p:spPr>
        <p:txBody>
          <a:bodyPr wrap="square" rtlCol="0">
            <a:spAutoFit/>
          </a:bodyPr>
          <a:lstStyle/>
          <a:p>
            <a:r>
              <a:rPr lang="en-US" b="1" dirty="0"/>
              <a:t>Try-with-resources</a:t>
            </a:r>
          </a:p>
        </p:txBody>
      </p:sp>
    </p:spTree>
    <p:extLst>
      <p:ext uri="{BB962C8B-B14F-4D97-AF65-F5344CB8AC3E}">
        <p14:creationId xmlns:p14="http://schemas.microsoft.com/office/powerpoint/2010/main" val="13184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Character streams </a:t>
            </a:r>
            <a:r>
              <a:rPr lang="nl-BE" dirty="0" err="1"/>
              <a:t>write</a:t>
            </a:r>
            <a:r>
              <a:rPr lang="nl-BE" dirty="0"/>
              <a:t> example</a:t>
            </a:r>
          </a:p>
        </p:txBody>
      </p:sp>
      <p:sp>
        <p:nvSpPr>
          <p:cNvPr id="3" name="Content Placeholder 2"/>
          <p:cNvSpPr>
            <a:spLocks noGrp="1"/>
          </p:cNvSpPr>
          <p:nvPr>
            <p:ph idx="1"/>
          </p:nvPr>
        </p:nvSpPr>
        <p:spPr/>
        <p:txBody>
          <a:bodyPr>
            <a:noAutofit/>
          </a:bodyPr>
          <a:lstStyle/>
          <a:p>
            <a:r>
              <a:rPr lang="nl-BE" dirty="0"/>
              <a:t>   </a:t>
            </a:r>
          </a:p>
        </p:txBody>
      </p:sp>
      <p:sp>
        <p:nvSpPr>
          <p:cNvPr id="4" name="Slide Number Placeholder 3"/>
          <p:cNvSpPr>
            <a:spLocks noGrp="1"/>
          </p:cNvSpPr>
          <p:nvPr>
            <p:ph type="sldNum" sz="quarter" idx="12"/>
          </p:nvPr>
        </p:nvSpPr>
        <p:spPr/>
        <p:txBody>
          <a:bodyPr/>
          <a:lstStyle/>
          <a:p>
            <a:fld id="{65E3036D-0E03-9346-8FAD-2172B1B1F203}" type="slidenum">
              <a:rPr lang="nl-NL" smtClean="0"/>
              <a:pPr/>
              <a:t>23</a:t>
            </a:fld>
            <a:endParaRPr lang="nl-NL"/>
          </a:p>
        </p:txBody>
      </p:sp>
      <p:sp>
        <p:nvSpPr>
          <p:cNvPr id="6" name="Rechthoek 5"/>
          <p:cNvSpPr/>
          <p:nvPr/>
        </p:nvSpPr>
        <p:spPr>
          <a:xfrm>
            <a:off x="457200" y="1582341"/>
            <a:ext cx="9200602" cy="4247317"/>
          </a:xfrm>
          <a:prstGeom prst="rect">
            <a:avLst/>
          </a:prstGeom>
        </p:spPr>
        <p:txBody>
          <a:bodyPr wrap="square">
            <a:spAutoFit/>
          </a:bodyPr>
          <a:lstStyle/>
          <a:p>
            <a:r>
              <a:rPr lang="nl-NL" dirty="0"/>
              <a:t>public class </a:t>
            </a:r>
            <a:r>
              <a:rPr lang="nl-NL" dirty="0" err="1"/>
              <a:t>ReadFile</a:t>
            </a:r>
            <a:r>
              <a:rPr lang="nl-NL" dirty="0"/>
              <a:t> {</a:t>
            </a:r>
          </a:p>
          <a:p>
            <a:r>
              <a:rPr lang="nl-NL" dirty="0"/>
              <a:t>   public </a:t>
            </a:r>
            <a:r>
              <a:rPr lang="nl-NL" dirty="0" err="1"/>
              <a:t>static</a:t>
            </a:r>
            <a:r>
              <a:rPr lang="nl-NL" dirty="0"/>
              <a:t> </a:t>
            </a:r>
            <a:r>
              <a:rPr lang="nl-NL" dirty="0" err="1"/>
              <a:t>void</a:t>
            </a:r>
            <a:r>
              <a:rPr lang="nl-NL" dirty="0"/>
              <a:t> </a:t>
            </a:r>
            <a:r>
              <a:rPr lang="nl-NL" dirty="0" err="1"/>
              <a:t>main</a:t>
            </a:r>
            <a:r>
              <a:rPr lang="nl-NL" dirty="0"/>
              <a:t>(String[] </a:t>
            </a:r>
            <a:r>
              <a:rPr lang="nl-NL" dirty="0" err="1"/>
              <a:t>args</a:t>
            </a:r>
            <a:r>
              <a:rPr lang="nl-NL" dirty="0"/>
              <a:t>) {</a:t>
            </a:r>
          </a:p>
          <a:p>
            <a:pPr lvl="1"/>
            <a:r>
              <a:rPr lang="nl-NL" dirty="0"/>
              <a:t>   </a:t>
            </a:r>
            <a:r>
              <a:rPr lang="nl-NL" dirty="0" err="1"/>
              <a:t>Path</a:t>
            </a:r>
            <a:r>
              <a:rPr lang="nl-NL" dirty="0"/>
              <a:t> </a:t>
            </a:r>
            <a:r>
              <a:rPr lang="nl-NL" dirty="0" err="1"/>
              <a:t>path</a:t>
            </a:r>
            <a:r>
              <a:rPr lang="nl-NL" dirty="0"/>
              <a:t> = </a:t>
            </a:r>
            <a:r>
              <a:rPr lang="nl-NL" dirty="0" err="1"/>
              <a:t>Paths.get</a:t>
            </a:r>
            <a:r>
              <a:rPr lang="nl-NL" dirty="0"/>
              <a:t>("</a:t>
            </a:r>
            <a:r>
              <a:rPr lang="nl-NL" dirty="0" err="1"/>
              <a:t>MyFile.txt</a:t>
            </a:r>
            <a:r>
              <a:rPr lang="nl-NL" dirty="0"/>
              <a:t>");</a:t>
            </a:r>
          </a:p>
          <a:p>
            <a:pPr lvl="1"/>
            <a:r>
              <a:rPr lang="nl-NL" dirty="0"/>
              <a:t>      </a:t>
            </a:r>
            <a:r>
              <a:rPr lang="nl-NL" dirty="0" err="1"/>
              <a:t>try</a:t>
            </a:r>
            <a:r>
              <a:rPr lang="nl-NL" dirty="0"/>
              <a:t>(</a:t>
            </a:r>
            <a:r>
              <a:rPr lang="nl-NL" dirty="0" err="1"/>
              <a:t>BufferedWriter</a:t>
            </a:r>
            <a:r>
              <a:rPr lang="nl-NL" dirty="0"/>
              <a:t> </a:t>
            </a:r>
            <a:r>
              <a:rPr lang="nl-NL" dirty="0" err="1"/>
              <a:t>writer</a:t>
            </a:r>
            <a:r>
              <a:rPr lang="nl-NL" dirty="0"/>
              <a:t> = </a:t>
            </a:r>
            <a:r>
              <a:rPr lang="nl-NL" b="1" dirty="0" err="1"/>
              <a:t>Files.newBufferedWriter</a:t>
            </a:r>
            <a:r>
              <a:rPr lang="nl-NL" b="1" dirty="0"/>
              <a:t>(</a:t>
            </a:r>
            <a:r>
              <a:rPr lang="nl-NL" b="1" dirty="0" err="1"/>
              <a:t>path</a:t>
            </a:r>
            <a:r>
              <a:rPr lang="nl-NL" b="1" dirty="0"/>
              <a:t>)) {</a:t>
            </a:r>
          </a:p>
          <a:p>
            <a:pPr lvl="1"/>
            <a:r>
              <a:rPr lang="nl-NL" dirty="0"/>
              <a:t>          String line = </a:t>
            </a:r>
            <a:r>
              <a:rPr lang="nl-NL" dirty="0" err="1"/>
              <a:t>null</a:t>
            </a:r>
            <a:r>
              <a:rPr lang="nl-NL" dirty="0"/>
              <a:t>;</a:t>
            </a:r>
          </a:p>
          <a:p>
            <a:pPr lvl="1"/>
            <a:r>
              <a:rPr lang="nl-NL" dirty="0"/>
              <a:t>          </a:t>
            </a:r>
            <a:r>
              <a:rPr lang="nl-NL" dirty="0" err="1"/>
              <a:t>writer.write</a:t>
            </a:r>
            <a:r>
              <a:rPr lang="nl-NL" dirty="0"/>
              <a:t>(“Hallo”);</a:t>
            </a:r>
          </a:p>
          <a:p>
            <a:pPr lvl="1"/>
            <a:r>
              <a:rPr lang="nl-NL" dirty="0"/>
              <a:t>	 </a:t>
            </a:r>
            <a:r>
              <a:rPr lang="nl-NL" dirty="0" err="1"/>
              <a:t>writer.write</a:t>
            </a:r>
            <a:r>
              <a:rPr lang="nl-NL" dirty="0"/>
              <a:t>(</a:t>
            </a:r>
            <a:r>
              <a:rPr lang="nl-NL" b="1" dirty="0" err="1"/>
              <a:t>System.lineSeparator</a:t>
            </a:r>
            <a:r>
              <a:rPr lang="nl-NL" b="1" dirty="0"/>
              <a:t>()</a:t>
            </a:r>
            <a:r>
              <a:rPr lang="nl-NL" dirty="0"/>
              <a:t>);</a:t>
            </a:r>
          </a:p>
          <a:p>
            <a:pPr lvl="1"/>
            <a:r>
              <a:rPr lang="nl-NL" dirty="0"/>
              <a:t>	 </a:t>
            </a:r>
            <a:r>
              <a:rPr lang="nl-NL" dirty="0" err="1"/>
              <a:t>writer.write</a:t>
            </a:r>
            <a:r>
              <a:rPr lang="nl-NL" dirty="0"/>
              <a:t>(“Tweede regel”);</a:t>
            </a:r>
          </a:p>
          <a:p>
            <a:pPr lvl="1"/>
            <a:r>
              <a:rPr lang="nl-NL" dirty="0"/>
              <a:t>      } catch (</a:t>
            </a:r>
            <a:r>
              <a:rPr lang="nl-NL" dirty="0" err="1"/>
              <a:t>IOException</a:t>
            </a:r>
            <a:r>
              <a:rPr lang="nl-NL" dirty="0"/>
              <a:t> ex) {</a:t>
            </a:r>
          </a:p>
          <a:p>
            <a:pPr lvl="1"/>
            <a:r>
              <a:rPr lang="nl-NL" dirty="0"/>
              <a:t>          </a:t>
            </a:r>
            <a:r>
              <a:rPr lang="nl-NL" dirty="0" err="1"/>
              <a:t>System.out.println</a:t>
            </a:r>
            <a:r>
              <a:rPr lang="nl-NL" dirty="0"/>
              <a:t>("</a:t>
            </a:r>
            <a:r>
              <a:rPr lang="nl-NL" dirty="0" err="1"/>
              <a:t>Oops</a:t>
            </a:r>
            <a:r>
              <a:rPr lang="nl-NL" dirty="0"/>
              <a:t>, </a:t>
            </a:r>
            <a:r>
              <a:rPr lang="nl-NL" dirty="0" err="1"/>
              <a:t>something</a:t>
            </a:r>
            <a:r>
              <a:rPr lang="nl-NL" dirty="0"/>
              <a:t> went wrong!");</a:t>
            </a:r>
          </a:p>
          <a:p>
            <a:pPr lvl="1"/>
            <a:r>
              <a:rPr lang="nl-NL" dirty="0"/>
              <a:t>          </a:t>
            </a:r>
            <a:r>
              <a:rPr lang="nl-NL" dirty="0" err="1"/>
              <a:t>System.out.println</a:t>
            </a:r>
            <a:r>
              <a:rPr lang="nl-NL" dirty="0"/>
              <a:t>(</a:t>
            </a:r>
            <a:r>
              <a:rPr lang="nl-NL" dirty="0" err="1"/>
              <a:t>ex.getMessage</a:t>
            </a:r>
            <a:r>
              <a:rPr lang="nl-NL" dirty="0"/>
              <a:t>());</a:t>
            </a:r>
          </a:p>
          <a:p>
            <a:pPr lvl="1"/>
            <a:r>
              <a:rPr lang="nl-NL" dirty="0"/>
              <a:t>      }</a:t>
            </a:r>
          </a:p>
          <a:p>
            <a:pPr lvl="1"/>
            <a:r>
              <a:rPr lang="nl-NL" dirty="0"/>
              <a:t>   } </a:t>
            </a:r>
          </a:p>
          <a:p>
            <a:pPr lvl="1"/>
            <a:r>
              <a:rPr lang="nl-NL" dirty="0"/>
              <a:t>}</a:t>
            </a:r>
          </a:p>
          <a:p>
            <a:pPr lvl="1"/>
            <a:endParaRPr lang="nl-NL" dirty="0"/>
          </a:p>
        </p:txBody>
      </p:sp>
    </p:spTree>
    <p:extLst>
      <p:ext uri="{BB962C8B-B14F-4D97-AF65-F5344CB8AC3E}">
        <p14:creationId xmlns:p14="http://schemas.microsoft.com/office/powerpoint/2010/main" val="343187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Byte streams</a:t>
            </a:r>
          </a:p>
        </p:txBody>
      </p:sp>
      <p:sp>
        <p:nvSpPr>
          <p:cNvPr id="3" name="Content Placeholder 2"/>
          <p:cNvSpPr>
            <a:spLocks noGrp="1"/>
          </p:cNvSpPr>
          <p:nvPr>
            <p:ph idx="1"/>
          </p:nvPr>
        </p:nvSpPr>
        <p:spPr/>
        <p:txBody>
          <a:bodyPr>
            <a:noAutofit/>
          </a:bodyPr>
          <a:lstStyle/>
          <a:p>
            <a:r>
              <a:rPr lang="nl-BE" dirty="0"/>
              <a:t>   </a:t>
            </a:r>
          </a:p>
        </p:txBody>
      </p:sp>
      <p:sp>
        <p:nvSpPr>
          <p:cNvPr id="4" name="Slide Number Placeholder 3"/>
          <p:cNvSpPr>
            <a:spLocks noGrp="1"/>
          </p:cNvSpPr>
          <p:nvPr>
            <p:ph type="sldNum" sz="quarter" idx="12"/>
          </p:nvPr>
        </p:nvSpPr>
        <p:spPr/>
        <p:txBody>
          <a:bodyPr/>
          <a:lstStyle/>
          <a:p>
            <a:fld id="{65E3036D-0E03-9346-8FAD-2172B1B1F203}" type="slidenum">
              <a:rPr lang="nl-NL" smtClean="0"/>
              <a:pPr/>
              <a:t>24</a:t>
            </a:fld>
            <a:endParaRPr lang="nl-NL"/>
          </a:p>
        </p:txBody>
      </p:sp>
      <p:pic>
        <p:nvPicPr>
          <p:cNvPr id="5" name="Afbeelding 4" descr="Screen Shot 2015-11-09 at 13.11.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91" y="2103393"/>
            <a:ext cx="8538009" cy="3227590"/>
          </a:xfrm>
          <a:prstGeom prst="rect">
            <a:avLst/>
          </a:prstGeom>
        </p:spPr>
      </p:pic>
    </p:spTree>
    <p:extLst>
      <p:ext uri="{BB962C8B-B14F-4D97-AF65-F5344CB8AC3E}">
        <p14:creationId xmlns:p14="http://schemas.microsoft.com/office/powerpoint/2010/main" val="162724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Byte streams</a:t>
            </a:r>
          </a:p>
        </p:txBody>
      </p:sp>
      <p:sp>
        <p:nvSpPr>
          <p:cNvPr id="3" name="Content Placeholder 2"/>
          <p:cNvSpPr>
            <a:spLocks noGrp="1"/>
          </p:cNvSpPr>
          <p:nvPr>
            <p:ph idx="1"/>
          </p:nvPr>
        </p:nvSpPr>
        <p:spPr/>
        <p:txBody>
          <a:bodyPr>
            <a:noAutofit/>
          </a:bodyPr>
          <a:lstStyle/>
          <a:p>
            <a:r>
              <a:rPr lang="nl-BE" dirty="0"/>
              <a:t>   </a:t>
            </a:r>
          </a:p>
        </p:txBody>
      </p:sp>
      <p:sp>
        <p:nvSpPr>
          <p:cNvPr id="4" name="Slide Number Placeholder 3"/>
          <p:cNvSpPr>
            <a:spLocks noGrp="1"/>
          </p:cNvSpPr>
          <p:nvPr>
            <p:ph type="sldNum" sz="quarter" idx="12"/>
          </p:nvPr>
        </p:nvSpPr>
        <p:spPr/>
        <p:txBody>
          <a:bodyPr/>
          <a:lstStyle/>
          <a:p>
            <a:fld id="{65E3036D-0E03-9346-8FAD-2172B1B1F203}" type="slidenum">
              <a:rPr lang="nl-NL" smtClean="0"/>
              <a:pPr/>
              <a:t>25</a:t>
            </a:fld>
            <a:endParaRPr lang="nl-NL"/>
          </a:p>
        </p:txBody>
      </p:sp>
      <p:pic>
        <p:nvPicPr>
          <p:cNvPr id="6" name="Afbeelding 5" descr="Screen Shot 2015-11-09 at 13.11.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95717"/>
            <a:ext cx="9121575" cy="4086208"/>
          </a:xfrm>
          <a:prstGeom prst="rect">
            <a:avLst/>
          </a:prstGeom>
        </p:spPr>
      </p:pic>
    </p:spTree>
    <p:extLst>
      <p:ext uri="{BB962C8B-B14F-4D97-AF65-F5344CB8AC3E}">
        <p14:creationId xmlns:p14="http://schemas.microsoft.com/office/powerpoint/2010/main" val="405652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Streams Encodering en Karaktersets</a:t>
            </a:r>
          </a:p>
        </p:txBody>
      </p:sp>
      <p:sp>
        <p:nvSpPr>
          <p:cNvPr id="3" name="Content Placeholder 2"/>
          <p:cNvSpPr>
            <a:spLocks noGrp="1"/>
          </p:cNvSpPr>
          <p:nvPr>
            <p:ph idx="1"/>
          </p:nvPr>
        </p:nvSpPr>
        <p:spPr>
          <a:xfrm>
            <a:off x="233926" y="1600200"/>
            <a:ext cx="8788934" cy="4525963"/>
          </a:xfrm>
        </p:spPr>
        <p:txBody>
          <a:bodyPr>
            <a:noAutofit/>
          </a:bodyPr>
          <a:lstStyle/>
          <a:p>
            <a:r>
              <a:rPr lang="nl-BE" sz="2400" dirty="0"/>
              <a:t>FileOutputStream out = new 	FileOutputStream("MyEncodedFile.txt"); </a:t>
            </a:r>
          </a:p>
          <a:p>
            <a:endParaRPr lang="nl-BE" sz="2400" dirty="0"/>
          </a:p>
          <a:p>
            <a:r>
              <a:rPr lang="nl-BE" sz="2400" dirty="0"/>
              <a:t>OutputStreamWriter writer = new OutputStreamWriter(out, "</a:t>
            </a:r>
            <a:r>
              <a:rPr lang="nl-BE" sz="2400" b="1" dirty="0"/>
              <a:t>UTF-8</a:t>
            </a:r>
            <a:r>
              <a:rPr lang="nl-BE" sz="2400" dirty="0"/>
              <a:t>");</a:t>
            </a:r>
          </a:p>
        </p:txBody>
      </p:sp>
      <p:sp>
        <p:nvSpPr>
          <p:cNvPr id="4" name="Slide Number Placeholder 3"/>
          <p:cNvSpPr>
            <a:spLocks noGrp="1"/>
          </p:cNvSpPr>
          <p:nvPr>
            <p:ph type="sldNum" sz="quarter" idx="12"/>
          </p:nvPr>
        </p:nvSpPr>
        <p:spPr/>
        <p:txBody>
          <a:bodyPr/>
          <a:lstStyle/>
          <a:p>
            <a:fld id="{65E3036D-0E03-9346-8FAD-2172B1B1F203}" type="slidenum">
              <a:rPr lang="nl-NL" smtClean="0"/>
              <a:pPr/>
              <a:t>26</a:t>
            </a:fld>
            <a:endParaRPr lang="nl-NL"/>
          </a:p>
        </p:txBody>
      </p:sp>
    </p:spTree>
    <p:extLst>
      <p:ext uri="{BB962C8B-B14F-4D97-AF65-F5344CB8AC3E}">
        <p14:creationId xmlns:p14="http://schemas.microsoft.com/office/powerpoint/2010/main" val="167578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0BEA61-82A1-489F-9D49-793C951F66EC}"/>
              </a:ext>
            </a:extLst>
          </p:cNvPr>
          <p:cNvSpPr>
            <a:spLocks noGrp="1"/>
          </p:cNvSpPr>
          <p:nvPr>
            <p:ph type="title"/>
          </p:nvPr>
        </p:nvSpPr>
        <p:spPr/>
        <p:txBody>
          <a:bodyPr/>
          <a:lstStyle/>
          <a:p>
            <a:r>
              <a:rPr lang="nl-BE" dirty="0"/>
              <a:t>IO-streams: oefening 1</a:t>
            </a:r>
          </a:p>
        </p:txBody>
      </p:sp>
      <p:sp>
        <p:nvSpPr>
          <p:cNvPr id="3" name="Tijdelijke aanduiding voor inhoud 2">
            <a:extLst>
              <a:ext uri="{FF2B5EF4-FFF2-40B4-BE49-F238E27FC236}">
                <a16:creationId xmlns:a16="http://schemas.microsoft.com/office/drawing/2014/main" id="{BD2839AF-8A10-4A7B-8158-F17F08F4CF88}"/>
              </a:ext>
            </a:extLst>
          </p:cNvPr>
          <p:cNvSpPr>
            <a:spLocks noGrp="1"/>
          </p:cNvSpPr>
          <p:nvPr>
            <p:ph idx="1"/>
          </p:nvPr>
        </p:nvSpPr>
        <p:spPr/>
        <p:txBody>
          <a:bodyPr>
            <a:normAutofit/>
          </a:bodyPr>
          <a:lstStyle/>
          <a:p>
            <a:r>
              <a:rPr lang="nl-BE" sz="2400" dirty="0"/>
              <a:t>Gegeven het bestand </a:t>
            </a:r>
            <a:r>
              <a:rPr lang="nl-BE" sz="2400" b="1" i="1" dirty="0" err="1"/>
              <a:t>code.code</a:t>
            </a:r>
            <a:endParaRPr lang="nl-BE" sz="2400" dirty="0"/>
          </a:p>
          <a:p>
            <a:r>
              <a:rPr lang="nl-BE" sz="2400" dirty="0"/>
              <a:t>In het bestand staan ongeveer 25000 </a:t>
            </a:r>
            <a:r>
              <a:rPr lang="nl-BE" sz="2400" b="1" dirty="0"/>
              <a:t>strings</a:t>
            </a:r>
            <a:r>
              <a:rPr lang="nl-BE" sz="2400" dirty="0"/>
              <a:t> die bestaan uit 2 tot 9 karakters, telkens gescheiden door een spatie of een new line.</a:t>
            </a:r>
          </a:p>
          <a:p>
            <a:r>
              <a:rPr lang="nl-BE" sz="2400" dirty="0"/>
              <a:t>Lees de file in en filter de strings er uit die </a:t>
            </a:r>
            <a:r>
              <a:rPr lang="nl-BE" sz="2400" b="1" dirty="0"/>
              <a:t>enkel uit hoofdletters </a:t>
            </a:r>
            <a:r>
              <a:rPr lang="nl-BE" sz="2400" dirty="0"/>
              <a:t>bestaan. Plaats deze strings achter elkaar om de code te vormen.</a:t>
            </a:r>
          </a:p>
        </p:txBody>
      </p:sp>
      <p:sp>
        <p:nvSpPr>
          <p:cNvPr id="4" name="Tijdelijke aanduiding voor dianummer 3">
            <a:extLst>
              <a:ext uri="{FF2B5EF4-FFF2-40B4-BE49-F238E27FC236}">
                <a16:creationId xmlns:a16="http://schemas.microsoft.com/office/drawing/2014/main" id="{F8ED3603-DF12-43B6-9369-BD683878100E}"/>
              </a:ext>
            </a:extLst>
          </p:cNvPr>
          <p:cNvSpPr>
            <a:spLocks noGrp="1"/>
          </p:cNvSpPr>
          <p:nvPr>
            <p:ph type="sldNum" sz="quarter" idx="12"/>
          </p:nvPr>
        </p:nvSpPr>
        <p:spPr/>
        <p:txBody>
          <a:bodyPr/>
          <a:lstStyle/>
          <a:p>
            <a:fld id="{65E3036D-0E03-9346-8FAD-2172B1B1F203}" type="slidenum">
              <a:rPr lang="nl-NL" smtClean="0"/>
              <a:pPr/>
              <a:t>27</a:t>
            </a:fld>
            <a:endParaRPr lang="nl-NL"/>
          </a:p>
        </p:txBody>
      </p:sp>
    </p:spTree>
    <p:extLst>
      <p:ext uri="{BB962C8B-B14F-4D97-AF65-F5344CB8AC3E}">
        <p14:creationId xmlns:p14="http://schemas.microsoft.com/office/powerpoint/2010/main" val="1733098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0BEA61-82A1-489F-9D49-793C951F66EC}"/>
              </a:ext>
            </a:extLst>
          </p:cNvPr>
          <p:cNvSpPr>
            <a:spLocks noGrp="1"/>
          </p:cNvSpPr>
          <p:nvPr>
            <p:ph type="title"/>
          </p:nvPr>
        </p:nvSpPr>
        <p:spPr/>
        <p:txBody>
          <a:bodyPr/>
          <a:lstStyle/>
          <a:p>
            <a:r>
              <a:rPr lang="nl-BE" dirty="0"/>
              <a:t>IO-streams: oefening 1</a:t>
            </a:r>
          </a:p>
        </p:txBody>
      </p:sp>
      <p:sp>
        <p:nvSpPr>
          <p:cNvPr id="3" name="Tijdelijke aanduiding voor inhoud 2">
            <a:extLst>
              <a:ext uri="{FF2B5EF4-FFF2-40B4-BE49-F238E27FC236}">
                <a16:creationId xmlns:a16="http://schemas.microsoft.com/office/drawing/2014/main" id="{BD2839AF-8A10-4A7B-8158-F17F08F4CF88}"/>
              </a:ext>
            </a:extLst>
          </p:cNvPr>
          <p:cNvSpPr>
            <a:spLocks noGrp="1"/>
          </p:cNvSpPr>
          <p:nvPr>
            <p:ph idx="1"/>
          </p:nvPr>
        </p:nvSpPr>
        <p:spPr>
          <a:xfrm>
            <a:off x="381000" y="1600200"/>
            <a:ext cx="8305800" cy="4525963"/>
          </a:xfrm>
        </p:spPr>
        <p:txBody>
          <a:bodyPr>
            <a:normAutofit/>
          </a:bodyPr>
          <a:lstStyle/>
          <a:p>
            <a:r>
              <a:rPr lang="nl-BE" sz="2400" dirty="0"/>
              <a:t>Gegeven het bestand </a:t>
            </a:r>
            <a:r>
              <a:rPr lang="nl-BE" sz="2400" b="1" i="1" dirty="0" err="1"/>
              <a:t>code.code</a:t>
            </a:r>
            <a:endParaRPr lang="nl-BE" sz="2400" dirty="0"/>
          </a:p>
          <a:p>
            <a:r>
              <a:rPr lang="nl-BE" sz="2400" dirty="0"/>
              <a:t>In het bestand staan ongeveer 25000 strings die bestaan uit 2 tot 9 karakters, telkens gescheiden door een spatie of een new line.</a:t>
            </a:r>
          </a:p>
          <a:p>
            <a:r>
              <a:rPr lang="nl-BE" sz="2400" dirty="0"/>
              <a:t>Lees de file in en filter de strings er uit die </a:t>
            </a:r>
            <a:r>
              <a:rPr lang="nl-BE" sz="2400" b="1" dirty="0"/>
              <a:t>enkel uit hoofdletters </a:t>
            </a:r>
            <a:r>
              <a:rPr lang="nl-BE" sz="2400" dirty="0"/>
              <a:t>bestaan. Plaats deze strings achter elkaar om de code te vormen.</a:t>
            </a:r>
          </a:p>
          <a:p>
            <a:endParaRPr lang="nl-BE" sz="2400" dirty="0"/>
          </a:p>
          <a:p>
            <a:r>
              <a:rPr lang="nl-BE" sz="2800" b="1" dirty="0"/>
              <a:t>De eerste student die de code kent, wint!</a:t>
            </a:r>
          </a:p>
          <a:p>
            <a:pPr>
              <a:buNone/>
            </a:pPr>
            <a:endParaRPr lang="nl-BE" sz="2400" dirty="0"/>
          </a:p>
        </p:txBody>
      </p:sp>
      <p:sp>
        <p:nvSpPr>
          <p:cNvPr id="4" name="Tijdelijke aanduiding voor dianummer 3">
            <a:extLst>
              <a:ext uri="{FF2B5EF4-FFF2-40B4-BE49-F238E27FC236}">
                <a16:creationId xmlns:a16="http://schemas.microsoft.com/office/drawing/2014/main" id="{F8ED3603-DF12-43B6-9369-BD683878100E}"/>
              </a:ext>
            </a:extLst>
          </p:cNvPr>
          <p:cNvSpPr>
            <a:spLocks noGrp="1"/>
          </p:cNvSpPr>
          <p:nvPr>
            <p:ph type="sldNum" sz="quarter" idx="12"/>
          </p:nvPr>
        </p:nvSpPr>
        <p:spPr/>
        <p:txBody>
          <a:bodyPr/>
          <a:lstStyle/>
          <a:p>
            <a:fld id="{65E3036D-0E03-9346-8FAD-2172B1B1F203}" type="slidenum">
              <a:rPr lang="nl-NL" smtClean="0"/>
              <a:pPr/>
              <a:t>28</a:t>
            </a:fld>
            <a:endParaRPr lang="nl-NL"/>
          </a:p>
        </p:txBody>
      </p:sp>
      <p:pic>
        <p:nvPicPr>
          <p:cNvPr id="6" name="Picture 5">
            <a:extLst>
              <a:ext uri="{FF2B5EF4-FFF2-40B4-BE49-F238E27FC236}">
                <a16:creationId xmlns:a16="http://schemas.microsoft.com/office/drawing/2014/main" id="{AE95967D-827D-45CA-A272-70707EACF727}"/>
              </a:ext>
            </a:extLst>
          </p:cNvPr>
          <p:cNvPicPr>
            <a:picLocks noChangeAspect="1"/>
          </p:cNvPicPr>
          <p:nvPr/>
        </p:nvPicPr>
        <p:blipFill>
          <a:blip r:embed="rId2"/>
          <a:stretch>
            <a:fillRect/>
          </a:stretch>
        </p:blipFill>
        <p:spPr>
          <a:xfrm>
            <a:off x="2971800" y="4796111"/>
            <a:ext cx="4562475" cy="1925364"/>
          </a:xfrm>
          <a:prstGeom prst="rect">
            <a:avLst/>
          </a:prstGeom>
        </p:spPr>
      </p:pic>
    </p:spTree>
    <p:extLst>
      <p:ext uri="{BB962C8B-B14F-4D97-AF65-F5344CB8AC3E}">
        <p14:creationId xmlns:p14="http://schemas.microsoft.com/office/powerpoint/2010/main" val="269448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C7EB-DD31-4550-9757-6DD1C8AB734D}"/>
              </a:ext>
            </a:extLst>
          </p:cNvPr>
          <p:cNvSpPr>
            <a:spLocks noGrp="1"/>
          </p:cNvSpPr>
          <p:nvPr>
            <p:ph type="title"/>
          </p:nvPr>
        </p:nvSpPr>
        <p:spPr/>
        <p:txBody>
          <a:bodyPr/>
          <a:lstStyle/>
          <a:p>
            <a:r>
              <a:rPr lang="en-US" dirty="0"/>
              <a:t>IO-streams: </a:t>
            </a:r>
            <a:r>
              <a:rPr lang="en-US" dirty="0" err="1"/>
              <a:t>oefening</a:t>
            </a:r>
            <a:r>
              <a:rPr lang="en-US" dirty="0"/>
              <a:t> 1</a:t>
            </a:r>
          </a:p>
        </p:txBody>
      </p:sp>
      <p:sp>
        <p:nvSpPr>
          <p:cNvPr id="3" name="Content Placeholder 2">
            <a:extLst>
              <a:ext uri="{FF2B5EF4-FFF2-40B4-BE49-F238E27FC236}">
                <a16:creationId xmlns:a16="http://schemas.microsoft.com/office/drawing/2014/main" id="{C9C24645-0B05-4307-8857-625512E96EF9}"/>
              </a:ext>
            </a:extLst>
          </p:cNvPr>
          <p:cNvSpPr>
            <a:spLocks noGrp="1"/>
          </p:cNvSpPr>
          <p:nvPr>
            <p:ph idx="1"/>
          </p:nvPr>
        </p:nvSpPr>
        <p:spPr>
          <a:xfrm>
            <a:off x="457200" y="2828925"/>
            <a:ext cx="8229600" cy="3297238"/>
          </a:xfrm>
        </p:spPr>
        <p:txBody>
          <a:bodyPr>
            <a:normAutofit/>
          </a:bodyPr>
          <a:lstStyle/>
          <a:p>
            <a:pPr algn="ctr"/>
            <a:r>
              <a:rPr lang="en-US" sz="3600" dirty="0"/>
              <a:t>DEMO</a:t>
            </a:r>
          </a:p>
        </p:txBody>
      </p:sp>
      <p:sp>
        <p:nvSpPr>
          <p:cNvPr id="4" name="Slide Number Placeholder 3">
            <a:extLst>
              <a:ext uri="{FF2B5EF4-FFF2-40B4-BE49-F238E27FC236}">
                <a16:creationId xmlns:a16="http://schemas.microsoft.com/office/drawing/2014/main" id="{FA9D74DD-9A1B-42FB-A798-A82B00D69C4B}"/>
              </a:ext>
            </a:extLst>
          </p:cNvPr>
          <p:cNvSpPr>
            <a:spLocks noGrp="1"/>
          </p:cNvSpPr>
          <p:nvPr>
            <p:ph type="sldNum" sz="quarter" idx="12"/>
          </p:nvPr>
        </p:nvSpPr>
        <p:spPr/>
        <p:txBody>
          <a:bodyPr/>
          <a:lstStyle/>
          <a:p>
            <a:fld id="{65E3036D-0E03-9346-8FAD-2172B1B1F203}" type="slidenum">
              <a:rPr lang="nl-NL" smtClean="0"/>
              <a:pPr/>
              <a:t>29</a:t>
            </a:fld>
            <a:endParaRPr lang="nl-NL"/>
          </a:p>
        </p:txBody>
      </p:sp>
    </p:spTree>
    <p:extLst>
      <p:ext uri="{BB962C8B-B14F-4D97-AF65-F5344CB8AC3E}">
        <p14:creationId xmlns:p14="http://schemas.microsoft.com/office/powerpoint/2010/main" val="388416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Mappen en bestanden</a:t>
            </a:r>
          </a:p>
        </p:txBody>
      </p:sp>
      <p:sp>
        <p:nvSpPr>
          <p:cNvPr id="3" name="Tijdelijke aanduiding voor inhoud 2"/>
          <p:cNvSpPr>
            <a:spLocks noGrp="1"/>
          </p:cNvSpPr>
          <p:nvPr>
            <p:ph idx="1"/>
          </p:nvPr>
        </p:nvSpPr>
        <p:spPr>
          <a:xfrm>
            <a:off x="457200" y="1600200"/>
            <a:ext cx="8229600" cy="4525963"/>
          </a:xfrm>
        </p:spPr>
        <p:txBody>
          <a:bodyPr>
            <a:normAutofit/>
          </a:bodyPr>
          <a:lstStyle/>
          <a:p>
            <a:pPr marL="0" lvl="1" indent="0">
              <a:buNone/>
            </a:pPr>
            <a:r>
              <a:rPr lang="nl-NL" dirty="0"/>
              <a:t>File separator OS</a:t>
            </a:r>
          </a:p>
          <a:p>
            <a:pPr lvl="1"/>
            <a:r>
              <a:rPr lang="nl-NL" dirty="0"/>
              <a:t>Unix</a:t>
            </a:r>
          </a:p>
          <a:p>
            <a:pPr lvl="2"/>
            <a:r>
              <a:rPr lang="nl-NL" dirty="0"/>
              <a:t>/data/folder1/file1.txt </a:t>
            </a:r>
          </a:p>
          <a:p>
            <a:pPr lvl="1"/>
            <a:r>
              <a:rPr lang="nl-NL" dirty="0"/>
              <a:t>Windows</a:t>
            </a:r>
          </a:p>
          <a:p>
            <a:pPr lvl="2"/>
            <a:r>
              <a:rPr lang="nl-NL" dirty="0"/>
              <a:t>C:\data\folder1\file1.txt</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3</a:t>
            </a:fld>
            <a:endParaRPr lang="nl-NL"/>
          </a:p>
        </p:txBody>
      </p:sp>
    </p:spTree>
    <p:extLst>
      <p:ext uri="{BB962C8B-B14F-4D97-AF65-F5344CB8AC3E}">
        <p14:creationId xmlns:p14="http://schemas.microsoft.com/office/powerpoint/2010/main" val="416342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Programma attributen</a:t>
            </a:r>
          </a:p>
        </p:txBody>
      </p:sp>
      <p:sp>
        <p:nvSpPr>
          <p:cNvPr id="3" name="Content Placeholder 2"/>
          <p:cNvSpPr>
            <a:spLocks noGrp="1"/>
          </p:cNvSpPr>
          <p:nvPr>
            <p:ph idx="1"/>
          </p:nvPr>
        </p:nvSpPr>
        <p:spPr>
          <a:xfrm>
            <a:off x="233926" y="1600200"/>
            <a:ext cx="8788934" cy="4525963"/>
          </a:xfrm>
        </p:spPr>
        <p:txBody>
          <a:bodyPr>
            <a:noAutofit/>
          </a:bodyPr>
          <a:lstStyle/>
          <a:p>
            <a:pPr lvl="1" indent="0">
              <a:buNone/>
            </a:pPr>
            <a:r>
              <a:rPr lang="nl-BE" dirty="0"/>
              <a:t>Opslaan en inladen van specifieke waarden/attributen voor programma (</a:t>
            </a:r>
            <a:r>
              <a:rPr lang="nl-BE" dirty="0" err="1"/>
              <a:t>settings</a:t>
            </a:r>
            <a:r>
              <a:rPr lang="nl-BE" dirty="0"/>
              <a:t>, configuratie, …)</a:t>
            </a:r>
          </a:p>
          <a:p>
            <a:pPr marL="913500" lvl="1" indent="-571500">
              <a:buFont typeface="Arial"/>
              <a:buChar char="•"/>
            </a:pPr>
            <a:endParaRPr lang="nl-BE" sz="3600" dirty="0"/>
          </a:p>
          <a:p>
            <a:pPr marL="913500" lvl="1" indent="-571500">
              <a:buFont typeface="Arial"/>
              <a:buChar char="•"/>
            </a:pPr>
            <a:r>
              <a:rPr lang="nl-BE" dirty="0"/>
              <a:t>naam=waarde</a:t>
            </a:r>
          </a:p>
          <a:p>
            <a:pPr marL="913500" lvl="1" indent="-571500">
              <a:buFont typeface="Arial"/>
              <a:buChar char="•"/>
            </a:pPr>
            <a:r>
              <a:rPr lang="nl-BE" dirty="0"/>
              <a:t>store() en load() methoden</a:t>
            </a:r>
          </a:p>
          <a:p>
            <a:pPr marL="913500" lvl="1" indent="-571500">
              <a:buFont typeface="Arial"/>
              <a:buChar char="•"/>
            </a:pPr>
            <a:r>
              <a:rPr lang="nl-BE" dirty="0"/>
              <a:t>Xml support</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30</a:t>
            </a:fld>
            <a:endParaRPr lang="nl-NL"/>
          </a:p>
        </p:txBody>
      </p:sp>
    </p:spTree>
    <p:extLst>
      <p:ext uri="{BB962C8B-B14F-4D97-AF65-F5344CB8AC3E}">
        <p14:creationId xmlns:p14="http://schemas.microsoft.com/office/powerpoint/2010/main" val="227710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Programma attributen write</a:t>
            </a:r>
          </a:p>
        </p:txBody>
      </p:sp>
      <p:sp>
        <p:nvSpPr>
          <p:cNvPr id="3" name="Content Placeholder 2"/>
          <p:cNvSpPr>
            <a:spLocks noGrp="1"/>
          </p:cNvSpPr>
          <p:nvPr>
            <p:ph idx="1"/>
          </p:nvPr>
        </p:nvSpPr>
        <p:spPr>
          <a:xfrm>
            <a:off x="233926" y="1600200"/>
            <a:ext cx="8788934" cy="4525963"/>
          </a:xfrm>
        </p:spPr>
        <p:txBody>
          <a:bodyPr>
            <a:noAutofit/>
          </a:bodyPr>
          <a:lstStyle/>
          <a:p>
            <a:pPr lvl="1" indent="0">
              <a:buNone/>
            </a:pPr>
            <a:r>
              <a:rPr lang="nl-BE" sz="1800" dirty="0"/>
              <a:t>import java.io.*;</a:t>
            </a:r>
          </a:p>
          <a:p>
            <a:pPr lvl="1" indent="0">
              <a:buNone/>
            </a:pPr>
            <a:r>
              <a:rPr lang="nl-BE" sz="1800" dirty="0"/>
              <a:t>import java.util.*;</a:t>
            </a:r>
          </a:p>
          <a:p>
            <a:pPr lvl="1" indent="0">
              <a:buNone/>
            </a:pPr>
            <a:r>
              <a:rPr lang="nl-BE" sz="1800" dirty="0"/>
              <a:t>public class WriteProperties {</a:t>
            </a:r>
          </a:p>
          <a:p>
            <a:pPr lvl="1" indent="0">
              <a:buNone/>
            </a:pPr>
            <a:r>
              <a:rPr lang="nl-BE" sz="1800" dirty="0"/>
              <a:t>   public static void main(String[] args) {</a:t>
            </a:r>
          </a:p>
          <a:p>
            <a:pPr lvl="1" indent="0">
              <a:buNone/>
            </a:pPr>
            <a:r>
              <a:rPr lang="nl-BE" sz="1800" dirty="0"/>
              <a:t>      try (FileOutputStream out = new</a:t>
            </a:r>
          </a:p>
          <a:p>
            <a:pPr lvl="1" indent="0">
              <a:buNone/>
            </a:pPr>
            <a:r>
              <a:rPr lang="nl-BE" sz="1800" dirty="0"/>
              <a:t>                    FileOutputStream("Application.properties");) {</a:t>
            </a:r>
          </a:p>
          <a:p>
            <a:pPr lvl="1" indent="0">
              <a:buNone/>
            </a:pPr>
            <a:r>
              <a:rPr lang="nl-BE" sz="1800" dirty="0"/>
              <a:t>         Properties atts = new Properties();</a:t>
            </a:r>
          </a:p>
          <a:p>
            <a:pPr lvl="1" indent="0">
              <a:buNone/>
            </a:pPr>
            <a:r>
              <a:rPr lang="nl-BE" sz="1800" dirty="0"/>
              <a:t>         atts.setProperty("Attribute1", "Value1");</a:t>
            </a:r>
          </a:p>
          <a:p>
            <a:pPr lvl="1" indent="0">
              <a:buNone/>
            </a:pPr>
            <a:r>
              <a:rPr lang="nl-BE" sz="1800" dirty="0"/>
              <a:t>         atts.setProperty("Attribute2", "Value2");</a:t>
            </a:r>
          </a:p>
          <a:p>
            <a:pPr lvl="1" indent="0">
              <a:buNone/>
            </a:pPr>
            <a:r>
              <a:rPr lang="nl-BE" sz="1800" dirty="0"/>
              <a:t>         atts.setProperty("Attribute3", "Value3");</a:t>
            </a:r>
          </a:p>
          <a:p>
            <a:pPr lvl="1" indent="0">
              <a:buNone/>
            </a:pPr>
            <a:r>
              <a:rPr lang="nl-BE" sz="1800" dirty="0"/>
              <a:t>         atts.store(out, "Application properties");</a:t>
            </a:r>
          </a:p>
          <a:p>
            <a:pPr lvl="1" indent="0">
              <a:buNone/>
            </a:pPr>
            <a:r>
              <a:rPr lang="nl-BE" sz="1800" dirty="0"/>
              <a:t>      } catch (Exception ex) {</a:t>
            </a:r>
          </a:p>
          <a:p>
            <a:pPr lvl="1" indent="0">
              <a:buNone/>
            </a:pPr>
            <a:r>
              <a:rPr lang="nl-BE" sz="1800" dirty="0"/>
              <a:t>         System.out.println(ex.getMessage());</a:t>
            </a:r>
          </a:p>
          <a:p>
            <a:pPr lvl="1" indent="0">
              <a:buNone/>
            </a:pPr>
            <a:r>
              <a:rPr lang="nl-BE" sz="1800" dirty="0"/>
              <a:t>      }</a:t>
            </a:r>
          </a:p>
          <a:p>
            <a:pPr lvl="1" indent="0">
              <a:buNone/>
            </a:pPr>
            <a:r>
              <a:rPr lang="nl-BE" sz="1800" dirty="0"/>
              <a:t>}</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31</a:t>
            </a:fld>
            <a:endParaRPr lang="nl-NL"/>
          </a:p>
        </p:txBody>
      </p:sp>
    </p:spTree>
    <p:extLst>
      <p:ext uri="{BB962C8B-B14F-4D97-AF65-F5344CB8AC3E}">
        <p14:creationId xmlns:p14="http://schemas.microsoft.com/office/powerpoint/2010/main" val="2675568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Programma attributen read</a:t>
            </a:r>
          </a:p>
        </p:txBody>
      </p:sp>
      <p:sp>
        <p:nvSpPr>
          <p:cNvPr id="3" name="Content Placeholder 2"/>
          <p:cNvSpPr>
            <a:spLocks noGrp="1"/>
          </p:cNvSpPr>
          <p:nvPr>
            <p:ph idx="1"/>
          </p:nvPr>
        </p:nvSpPr>
        <p:spPr>
          <a:xfrm>
            <a:off x="233926" y="1600200"/>
            <a:ext cx="8788934" cy="4525963"/>
          </a:xfrm>
        </p:spPr>
        <p:txBody>
          <a:bodyPr>
            <a:noAutofit/>
          </a:bodyPr>
          <a:lstStyle/>
          <a:p>
            <a:pPr lvl="1" indent="0">
              <a:buNone/>
            </a:pPr>
            <a:r>
              <a:rPr lang="nl-BE" sz="1800" dirty="0"/>
              <a:t>import java.io.*;</a:t>
            </a:r>
          </a:p>
          <a:p>
            <a:pPr lvl="1" indent="0">
              <a:buNone/>
            </a:pPr>
            <a:r>
              <a:rPr lang="nl-BE" sz="1800" dirty="0"/>
              <a:t>import java.util.*;</a:t>
            </a:r>
          </a:p>
          <a:p>
            <a:pPr lvl="1" indent="0">
              <a:buNone/>
            </a:pPr>
            <a:r>
              <a:rPr lang="nl-BE" sz="1800" dirty="0"/>
              <a:t>public class ReadProperties {</a:t>
            </a:r>
          </a:p>
          <a:p>
            <a:pPr lvl="1" indent="0">
              <a:buNone/>
            </a:pPr>
            <a:r>
              <a:rPr lang="nl-BE" sz="1800" dirty="0"/>
              <a:t>   public static void main(String[] args) {</a:t>
            </a:r>
          </a:p>
          <a:p>
            <a:pPr lvl="1" indent="0">
              <a:buNone/>
            </a:pPr>
            <a:r>
              <a:rPr lang="nl-BE" sz="1800" dirty="0"/>
              <a:t>      try (FileInputStream in =</a:t>
            </a:r>
          </a:p>
          <a:p>
            <a:pPr lvl="1" indent="0">
              <a:buNone/>
            </a:pPr>
            <a:r>
              <a:rPr lang="nl-BE" sz="1800" dirty="0"/>
              <a:t>            new FileInputStream("Application.properties");) {</a:t>
            </a:r>
          </a:p>
          <a:p>
            <a:pPr lvl="1" indent="0">
              <a:buNone/>
            </a:pPr>
            <a:r>
              <a:rPr lang="nl-BE" sz="1800" dirty="0"/>
              <a:t>         Properties atts = new Properties();</a:t>
            </a:r>
          </a:p>
          <a:p>
            <a:pPr lvl="1" indent="0">
              <a:buNone/>
            </a:pPr>
            <a:r>
              <a:rPr lang="nl-BE" sz="1800" dirty="0"/>
              <a:t>         atts.load(in);</a:t>
            </a:r>
          </a:p>
          <a:p>
            <a:pPr lvl="1" indent="0">
              <a:buNone/>
            </a:pPr>
            <a:r>
              <a:rPr lang="nl-BE" sz="1800" dirty="0"/>
              <a:t>         atts.list(System.out);￼</a:t>
            </a:r>
          </a:p>
          <a:p>
            <a:pPr lvl="1" indent="0">
              <a:buNone/>
            </a:pPr>
            <a:r>
              <a:rPr lang="nl-BE" sz="1800" dirty="0"/>
              <a:t>      }</a:t>
            </a:r>
          </a:p>
          <a:p>
            <a:pPr lvl="1" indent="0">
              <a:buNone/>
            </a:pPr>
            <a:r>
              <a:rPr lang="nl-BE" sz="1800" dirty="0"/>
              <a:t>      catch(Exception ex) {</a:t>
            </a:r>
          </a:p>
          <a:p>
            <a:pPr lvl="1" indent="0">
              <a:buNone/>
            </a:pPr>
            <a:r>
              <a:rPr lang="nl-BE" sz="1800" dirty="0"/>
              <a:t>         System.out.println(ex.getMessage());</a:t>
            </a:r>
          </a:p>
          <a:p>
            <a:pPr lvl="1" indent="0">
              <a:buNone/>
            </a:pPr>
            <a:r>
              <a:rPr lang="nl-BE" sz="1800" dirty="0"/>
              <a:t>      }</a:t>
            </a:r>
          </a:p>
          <a:p>
            <a:pPr lvl="1" indent="0">
              <a:buNone/>
            </a:pPr>
            <a:r>
              <a:rPr lang="nl-BE" sz="1800" dirty="0"/>
              <a:t>   } </a:t>
            </a:r>
          </a:p>
          <a:p>
            <a:pPr lvl="1" indent="0">
              <a:buNone/>
            </a:pPr>
            <a:r>
              <a:rPr lang="nl-BE" sz="1800" dirty="0"/>
              <a:t>}</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32</a:t>
            </a:fld>
            <a:endParaRPr lang="nl-NL"/>
          </a:p>
        </p:txBody>
      </p:sp>
    </p:spTree>
    <p:extLst>
      <p:ext uri="{BB962C8B-B14F-4D97-AF65-F5344CB8AC3E}">
        <p14:creationId xmlns:p14="http://schemas.microsoft.com/office/powerpoint/2010/main" val="1866681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Programma attributen file</a:t>
            </a:r>
          </a:p>
        </p:txBody>
      </p:sp>
      <p:sp>
        <p:nvSpPr>
          <p:cNvPr id="3" name="Content Placeholder 2"/>
          <p:cNvSpPr>
            <a:spLocks noGrp="1"/>
          </p:cNvSpPr>
          <p:nvPr>
            <p:ph idx="1"/>
          </p:nvPr>
        </p:nvSpPr>
        <p:spPr>
          <a:xfrm>
            <a:off x="233926" y="1600200"/>
            <a:ext cx="8788934" cy="4525963"/>
          </a:xfrm>
        </p:spPr>
        <p:txBody>
          <a:bodyPr>
            <a:noAutofit/>
          </a:bodyPr>
          <a:lstStyle/>
          <a:p>
            <a:pPr lvl="1" indent="0">
              <a:buNone/>
            </a:pPr>
            <a:r>
              <a:rPr lang="nl-BE" dirty="0"/>
              <a:t>#Application Properties</a:t>
            </a:r>
          </a:p>
          <a:p>
            <a:pPr lvl="1" indent="0">
              <a:buNone/>
            </a:pPr>
            <a:r>
              <a:rPr lang="nl-BE" dirty="0"/>
              <a:t>#Thu Jun 27 09:10:19 CEST 2013</a:t>
            </a:r>
          </a:p>
          <a:p>
            <a:pPr lvl="1" indent="0">
              <a:buNone/>
            </a:pPr>
            <a:r>
              <a:rPr lang="nl-BE" dirty="0"/>
              <a:t>Attribute3=Value3</a:t>
            </a:r>
          </a:p>
          <a:p>
            <a:pPr lvl="1" indent="0">
              <a:buNone/>
            </a:pPr>
            <a:r>
              <a:rPr lang="nl-BE" dirty="0"/>
              <a:t>Attribute2=Value2</a:t>
            </a:r>
          </a:p>
          <a:p>
            <a:pPr lvl="1" indent="0">
              <a:buNone/>
            </a:pPr>
            <a:r>
              <a:rPr lang="nl-BE" dirty="0"/>
              <a:t>Attribute1=Value1</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33</a:t>
            </a:fld>
            <a:endParaRPr lang="nl-NL"/>
          </a:p>
        </p:txBody>
      </p:sp>
    </p:spTree>
    <p:extLst>
      <p:ext uri="{BB962C8B-B14F-4D97-AF65-F5344CB8AC3E}">
        <p14:creationId xmlns:p14="http://schemas.microsoft.com/office/powerpoint/2010/main" val="2580685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Programma attributen file xml</a:t>
            </a:r>
          </a:p>
        </p:txBody>
      </p:sp>
      <p:sp>
        <p:nvSpPr>
          <p:cNvPr id="3" name="Content Placeholder 2"/>
          <p:cNvSpPr>
            <a:spLocks noGrp="1"/>
          </p:cNvSpPr>
          <p:nvPr>
            <p:ph idx="1"/>
          </p:nvPr>
        </p:nvSpPr>
        <p:spPr>
          <a:xfrm>
            <a:off x="233926" y="1600200"/>
            <a:ext cx="8788934" cy="4525963"/>
          </a:xfrm>
        </p:spPr>
        <p:txBody>
          <a:bodyPr>
            <a:noAutofit/>
          </a:bodyPr>
          <a:lstStyle/>
          <a:p>
            <a:pPr lvl="1" indent="0">
              <a:buNone/>
            </a:pPr>
            <a:r>
              <a:rPr lang="nl-BE" sz="2400" dirty="0"/>
              <a:t>&lt;?xml version="1.0" encoding="UTF-8" standalone="no"?&gt;</a:t>
            </a:r>
          </a:p>
          <a:p>
            <a:pPr lvl="1" indent="0">
              <a:buNone/>
            </a:pPr>
            <a:r>
              <a:rPr lang="nl-BE" sz="2400" dirty="0"/>
              <a:t>&lt;!DOCTYPE properties SYSTEM</a:t>
            </a:r>
          </a:p>
          <a:p>
            <a:pPr lvl="1" indent="0">
              <a:buNone/>
            </a:pPr>
            <a:r>
              <a:rPr lang="nl-BE" sz="2400" dirty="0"/>
              <a:t>"http://java.sun.com/dtd/properties.dtd"&gt;</a:t>
            </a:r>
          </a:p>
          <a:p>
            <a:pPr lvl="1" indent="0">
              <a:buNone/>
            </a:pPr>
            <a:r>
              <a:rPr lang="nl-BE" sz="2400" dirty="0"/>
              <a:t>&lt;properties&gt;</a:t>
            </a:r>
          </a:p>
          <a:p>
            <a:pPr lvl="1" indent="0">
              <a:buNone/>
            </a:pPr>
            <a:r>
              <a:rPr lang="nl-BE" sz="2400" dirty="0"/>
              <a:t>   &lt;comment&gt;Application Properties&lt;/comment&gt;</a:t>
            </a:r>
          </a:p>
          <a:p>
            <a:pPr lvl="1" indent="0">
              <a:buNone/>
            </a:pPr>
            <a:r>
              <a:rPr lang="nl-BE" sz="2400" dirty="0"/>
              <a:t>   &lt;entry key="Attribute3"&gt;Value3&lt;/entry&gt;</a:t>
            </a:r>
          </a:p>
          <a:p>
            <a:pPr lvl="1" indent="0">
              <a:buNone/>
            </a:pPr>
            <a:r>
              <a:rPr lang="nl-BE" sz="2400" dirty="0"/>
              <a:t>   &lt;entry key="Attribute2"&gt;Value2&lt;/entry&gt;</a:t>
            </a:r>
          </a:p>
          <a:p>
            <a:pPr lvl="1" indent="0">
              <a:buNone/>
            </a:pPr>
            <a:r>
              <a:rPr lang="nl-BE" sz="2400" dirty="0"/>
              <a:t>   &lt;entry key="Attribute1"&gt;Value1&lt;/entry&gt;</a:t>
            </a:r>
          </a:p>
          <a:p>
            <a:pPr lvl="1" indent="0">
              <a:buNone/>
            </a:pPr>
            <a:r>
              <a:rPr lang="nl-BE" sz="2400" dirty="0"/>
              <a:t>&lt;/properties&gt;</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34</a:t>
            </a:fld>
            <a:endParaRPr lang="nl-NL"/>
          </a:p>
        </p:txBody>
      </p:sp>
    </p:spTree>
    <p:extLst>
      <p:ext uri="{BB962C8B-B14F-4D97-AF65-F5344CB8AC3E}">
        <p14:creationId xmlns:p14="http://schemas.microsoft.com/office/powerpoint/2010/main" val="1221349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837E9F-915F-4FC1-B59B-E908AE674539}"/>
              </a:ext>
            </a:extLst>
          </p:cNvPr>
          <p:cNvSpPr>
            <a:spLocks noGrp="1"/>
          </p:cNvSpPr>
          <p:nvPr>
            <p:ph type="title"/>
          </p:nvPr>
        </p:nvSpPr>
        <p:spPr/>
        <p:txBody>
          <a:bodyPr/>
          <a:lstStyle/>
          <a:p>
            <a:r>
              <a:rPr lang="nl-BE" dirty="0"/>
              <a:t>Object </a:t>
            </a:r>
            <a:r>
              <a:rPr lang="nl-BE" dirty="0" err="1"/>
              <a:t>Serialization</a:t>
            </a:r>
            <a:endParaRPr lang="nl-BE" dirty="0"/>
          </a:p>
        </p:txBody>
      </p:sp>
      <p:sp>
        <p:nvSpPr>
          <p:cNvPr id="3" name="Tijdelijke aanduiding voor inhoud 2">
            <a:extLst>
              <a:ext uri="{FF2B5EF4-FFF2-40B4-BE49-F238E27FC236}">
                <a16:creationId xmlns:a16="http://schemas.microsoft.com/office/drawing/2014/main" id="{67B9B718-AB44-4CF6-B15C-1DDFBCC18F93}"/>
              </a:ext>
            </a:extLst>
          </p:cNvPr>
          <p:cNvSpPr>
            <a:spLocks noGrp="1"/>
          </p:cNvSpPr>
          <p:nvPr>
            <p:ph idx="1"/>
          </p:nvPr>
        </p:nvSpPr>
        <p:spPr/>
        <p:txBody>
          <a:bodyPr>
            <a:normAutofit/>
          </a:bodyPr>
          <a:lstStyle/>
          <a:p>
            <a:pPr marL="457200" indent="-457200">
              <a:buFont typeface="Arial" panose="020B0604020202020204" pitchFamily="34" charset="0"/>
              <a:buChar char="•"/>
            </a:pPr>
            <a:r>
              <a:rPr lang="nl-BE" sz="2800" dirty="0"/>
              <a:t>Volledig object binair wegschrijven en inladen</a:t>
            </a:r>
          </a:p>
          <a:p>
            <a:pPr marL="457200" indent="-457200">
              <a:buFont typeface="Arial" panose="020B0604020202020204" pitchFamily="34" charset="0"/>
              <a:buChar char="•"/>
            </a:pPr>
            <a:r>
              <a:rPr lang="nl-BE" sz="2800" dirty="0"/>
              <a:t>Geen aparte waarden opslaan</a:t>
            </a:r>
          </a:p>
          <a:p>
            <a:pPr marL="457200" indent="-457200">
              <a:buFont typeface="Arial" panose="020B0604020202020204" pitchFamily="34" charset="0"/>
              <a:buChar char="•"/>
            </a:pPr>
            <a:r>
              <a:rPr lang="nl-BE" sz="2800" dirty="0"/>
              <a:t>Volledige instantie (incl. eigenschappen) opgeslagen</a:t>
            </a:r>
          </a:p>
        </p:txBody>
      </p:sp>
      <p:sp>
        <p:nvSpPr>
          <p:cNvPr id="4" name="Tijdelijke aanduiding voor dianummer 3">
            <a:extLst>
              <a:ext uri="{FF2B5EF4-FFF2-40B4-BE49-F238E27FC236}">
                <a16:creationId xmlns:a16="http://schemas.microsoft.com/office/drawing/2014/main" id="{34921832-E193-44D0-A8B8-066AB47F82B8}"/>
              </a:ext>
            </a:extLst>
          </p:cNvPr>
          <p:cNvSpPr>
            <a:spLocks noGrp="1"/>
          </p:cNvSpPr>
          <p:nvPr>
            <p:ph type="sldNum" sz="quarter" idx="12"/>
          </p:nvPr>
        </p:nvSpPr>
        <p:spPr/>
        <p:txBody>
          <a:bodyPr/>
          <a:lstStyle/>
          <a:p>
            <a:fld id="{65E3036D-0E03-9346-8FAD-2172B1B1F203}" type="slidenum">
              <a:rPr lang="nl-NL" smtClean="0"/>
              <a:pPr/>
              <a:t>35</a:t>
            </a:fld>
            <a:endParaRPr lang="nl-NL"/>
          </a:p>
        </p:txBody>
      </p:sp>
      <p:pic>
        <p:nvPicPr>
          <p:cNvPr id="1026" name="Picture 2" descr="Afbeeldingsresultaat voor object serialization">
            <a:extLst>
              <a:ext uri="{FF2B5EF4-FFF2-40B4-BE49-F238E27FC236}">
                <a16:creationId xmlns:a16="http://schemas.microsoft.com/office/drawing/2014/main" id="{846BA8C4-D2E7-44F8-8CE2-A5E2E582A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605" y="3297402"/>
            <a:ext cx="6194790" cy="324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955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Object Serialization write</a:t>
            </a:r>
          </a:p>
        </p:txBody>
      </p:sp>
      <p:sp>
        <p:nvSpPr>
          <p:cNvPr id="3" name="Content Placeholder 2"/>
          <p:cNvSpPr>
            <a:spLocks noGrp="1"/>
          </p:cNvSpPr>
          <p:nvPr>
            <p:ph idx="1"/>
          </p:nvPr>
        </p:nvSpPr>
        <p:spPr>
          <a:xfrm>
            <a:off x="233926" y="1600200"/>
            <a:ext cx="8788934" cy="4525963"/>
          </a:xfrm>
        </p:spPr>
        <p:txBody>
          <a:bodyPr>
            <a:noAutofit/>
          </a:bodyPr>
          <a:lstStyle/>
          <a:p>
            <a:r>
              <a:rPr lang="nl-BE" sz="1600" dirty="0"/>
              <a:t>import java.io.*;</a:t>
            </a:r>
          </a:p>
          <a:p>
            <a:r>
              <a:rPr lang="nl-BE" sz="1600" dirty="0"/>
              <a:t>import java.time.*;</a:t>
            </a:r>
          </a:p>
          <a:p>
            <a:r>
              <a:rPr lang="nl-BE" sz="1600" dirty="0"/>
              <a:t>public class WriteObjectApp {</a:t>
            </a:r>
          </a:p>
          <a:p>
            <a:r>
              <a:rPr lang="nl-BE" sz="1600" dirty="0"/>
              <a:t>   public static void main(String[] args) {</a:t>
            </a:r>
          </a:p>
          <a:p>
            <a:r>
              <a:rPr lang="nl-BE" sz="1600" dirty="0"/>
              <a:t>      String text = new String("This is some text");</a:t>
            </a:r>
          </a:p>
          <a:p>
            <a:r>
              <a:rPr lang="nl-BE" sz="1600" dirty="0"/>
              <a:t>      LocalDateTime date = LocalDateTime.now();</a:t>
            </a:r>
          </a:p>
          <a:p>
            <a:r>
              <a:rPr lang="nl-BE" sz="1600" dirty="0"/>
              <a:t>      try (</a:t>
            </a:r>
            <a:r>
              <a:rPr lang="nl-BE" sz="1600" b="1" dirty="0"/>
              <a:t>FileOutputStream</a:t>
            </a:r>
            <a:r>
              <a:rPr lang="nl-BE" sz="1600" dirty="0"/>
              <a:t> file = new </a:t>
            </a:r>
            <a:r>
              <a:rPr lang="nl-BE" sz="1600" dirty="0" err="1"/>
              <a:t>FileOutputStream</a:t>
            </a:r>
            <a:r>
              <a:rPr lang="nl-BE" sz="1600" dirty="0"/>
              <a:t>("MyFile.ser");</a:t>
            </a:r>
          </a:p>
          <a:p>
            <a:r>
              <a:rPr lang="nl-BE" sz="1600" dirty="0"/>
              <a:t>           ObjectOutputStream out = new ObjectOutputStream(file);) {</a:t>
            </a:r>
          </a:p>
          <a:p>
            <a:r>
              <a:rPr lang="nl-BE" sz="1600" dirty="0"/>
              <a:t>         </a:t>
            </a:r>
            <a:r>
              <a:rPr lang="nl-BE" sz="1600" b="1" dirty="0"/>
              <a:t>out.writeObject(text);</a:t>
            </a:r>
          </a:p>
          <a:p>
            <a:r>
              <a:rPr lang="nl-BE" sz="1600" b="1" dirty="0"/>
              <a:t>         out.writeObject(date);</a:t>
            </a:r>
          </a:p>
          <a:p>
            <a:r>
              <a:rPr lang="nl-BE" sz="1600" dirty="0"/>
              <a:t>      }</a:t>
            </a:r>
          </a:p>
          <a:p>
            <a:r>
              <a:rPr lang="nl-BE" sz="1600" dirty="0"/>
              <a:t>      catch(IOException ex) {</a:t>
            </a:r>
          </a:p>
          <a:p>
            <a:r>
              <a:rPr lang="nl-BE" sz="1600" dirty="0"/>
              <a:t>	System.out.println(ex.getMessage());</a:t>
            </a:r>
          </a:p>
          <a:p>
            <a:r>
              <a:rPr lang="nl-BE" sz="1600" dirty="0"/>
              <a:t>      }</a:t>
            </a:r>
          </a:p>
          <a:p>
            <a:r>
              <a:rPr lang="nl-BE" sz="1600" dirty="0"/>
              <a:t>   }</a:t>
            </a:r>
          </a:p>
          <a:p>
            <a:r>
              <a:rPr lang="nl-BE" sz="1600" dirty="0"/>
              <a:t>}</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36</a:t>
            </a:fld>
            <a:endParaRPr lang="nl-NL"/>
          </a:p>
        </p:txBody>
      </p:sp>
    </p:spTree>
    <p:extLst>
      <p:ext uri="{BB962C8B-B14F-4D97-AF65-F5344CB8AC3E}">
        <p14:creationId xmlns:p14="http://schemas.microsoft.com/office/powerpoint/2010/main" val="218578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Object Serialization read</a:t>
            </a:r>
          </a:p>
        </p:txBody>
      </p:sp>
      <p:sp>
        <p:nvSpPr>
          <p:cNvPr id="3" name="Content Placeholder 2"/>
          <p:cNvSpPr>
            <a:spLocks noGrp="1"/>
          </p:cNvSpPr>
          <p:nvPr>
            <p:ph idx="1"/>
          </p:nvPr>
        </p:nvSpPr>
        <p:spPr>
          <a:xfrm>
            <a:off x="233926" y="1600200"/>
            <a:ext cx="8788934" cy="4525963"/>
          </a:xfrm>
        </p:spPr>
        <p:txBody>
          <a:bodyPr>
            <a:noAutofit/>
          </a:bodyPr>
          <a:lstStyle/>
          <a:p>
            <a:r>
              <a:rPr lang="nl-BE" sz="1600" dirty="0"/>
              <a:t>import java.io.*;</a:t>
            </a:r>
          </a:p>
          <a:p>
            <a:r>
              <a:rPr lang="nl-BE" sz="1600" dirty="0"/>
              <a:t>import java.time.*;</a:t>
            </a:r>
          </a:p>
          <a:p>
            <a:r>
              <a:rPr lang="nl-BE" sz="1600" dirty="0"/>
              <a:t>public class ReadObjectApp {</a:t>
            </a:r>
          </a:p>
          <a:p>
            <a:r>
              <a:rPr lang="nl-BE" sz="1600" dirty="0"/>
              <a:t>   public static void main(String[] args) {</a:t>
            </a:r>
          </a:p>
          <a:p>
            <a:r>
              <a:rPr lang="nl-BE" sz="1600" dirty="0"/>
              <a:t>      try (FileInputStream file = new</a:t>
            </a:r>
          </a:p>
          <a:p>
            <a:r>
              <a:rPr lang="nl-BE" sz="1600" dirty="0"/>
              <a:t>                              FileInputStream("MyFile.ser");</a:t>
            </a:r>
          </a:p>
          <a:p>
            <a:r>
              <a:rPr lang="nl-BE" sz="1600" dirty="0"/>
              <a:t>            ObjectInputStream in = new ObjectInputStream(file);) {</a:t>
            </a:r>
          </a:p>
          <a:p>
            <a:r>
              <a:rPr lang="nl-BE" sz="1600" dirty="0"/>
              <a:t>		</a:t>
            </a:r>
            <a:r>
              <a:rPr lang="nl-BE" sz="1600" b="1" dirty="0"/>
              <a:t>String text = (String) in.readObject();</a:t>
            </a:r>
          </a:p>
          <a:p>
            <a:r>
              <a:rPr lang="nl-BE" sz="1600" b="1" dirty="0"/>
              <a:t>		</a:t>
            </a:r>
            <a:r>
              <a:rPr lang="nl-BE" sz="1600" dirty="0"/>
              <a:t>LocalDateTime date = (LocalDateTime) in.readObject(); 		</a:t>
            </a:r>
          </a:p>
          <a:p>
            <a:r>
              <a:rPr lang="nl-BE" sz="1600" dirty="0"/>
              <a:t>                    System.out.println(text); System.out.format("%td/%&lt;tm/%&lt;tY %&lt;tH:%&lt;tM:%&lt;tS%n",date);</a:t>
            </a:r>
          </a:p>
          <a:p>
            <a:r>
              <a:rPr lang="nl-BE" sz="1600" dirty="0"/>
              <a:t>      } catch (Exception ex) {</a:t>
            </a:r>
          </a:p>
          <a:p>
            <a:r>
              <a:rPr lang="nl-BE" sz="1600" dirty="0"/>
              <a:t>         System.out.println(ex.getMessage());</a:t>
            </a:r>
          </a:p>
          <a:p>
            <a:r>
              <a:rPr lang="nl-BE" sz="1600" dirty="0"/>
              <a:t>      }</a:t>
            </a:r>
          </a:p>
          <a:p>
            <a:r>
              <a:rPr lang="nl-BE" sz="1600" dirty="0"/>
              <a:t>   } </a:t>
            </a:r>
          </a:p>
          <a:p>
            <a:r>
              <a:rPr lang="nl-BE" sz="1600" dirty="0"/>
              <a:t>}</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37</a:t>
            </a:fld>
            <a:endParaRPr lang="nl-NL"/>
          </a:p>
        </p:txBody>
      </p:sp>
    </p:spTree>
    <p:extLst>
      <p:ext uri="{BB962C8B-B14F-4D97-AF65-F5344CB8AC3E}">
        <p14:creationId xmlns:p14="http://schemas.microsoft.com/office/powerpoint/2010/main" val="274522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Eigen objecten serializeren</a:t>
            </a:r>
          </a:p>
        </p:txBody>
      </p:sp>
      <p:sp>
        <p:nvSpPr>
          <p:cNvPr id="3" name="Content Placeholder 2"/>
          <p:cNvSpPr>
            <a:spLocks noGrp="1"/>
          </p:cNvSpPr>
          <p:nvPr>
            <p:ph idx="1"/>
          </p:nvPr>
        </p:nvSpPr>
        <p:spPr>
          <a:xfrm>
            <a:off x="233926" y="1600200"/>
            <a:ext cx="8788934" cy="4525963"/>
          </a:xfrm>
        </p:spPr>
        <p:txBody>
          <a:bodyPr>
            <a:noAutofit/>
          </a:bodyPr>
          <a:lstStyle/>
          <a:p>
            <a:pPr marL="913500" lvl="1" indent="-571500">
              <a:buFont typeface="Arial"/>
              <a:buChar char="•"/>
            </a:pPr>
            <a:r>
              <a:rPr lang="nl-BE" sz="3600" dirty="0"/>
              <a:t>Import java.io.*</a:t>
            </a:r>
          </a:p>
          <a:p>
            <a:pPr marL="913500" lvl="1" indent="-571500">
              <a:buFont typeface="Arial"/>
              <a:buChar char="•"/>
            </a:pPr>
            <a:r>
              <a:rPr lang="nl-BE" sz="3600" dirty="0"/>
              <a:t>… </a:t>
            </a:r>
            <a:r>
              <a:rPr lang="nl-BE" sz="3600" dirty="0" err="1"/>
              <a:t>implements</a:t>
            </a:r>
            <a:r>
              <a:rPr lang="nl-BE" sz="3600" dirty="0"/>
              <a:t> </a:t>
            </a:r>
            <a:r>
              <a:rPr lang="nl-BE" sz="3600" dirty="0" err="1"/>
              <a:t>Serializable</a:t>
            </a:r>
            <a:endParaRPr lang="nl-BE" sz="3600" dirty="0"/>
          </a:p>
          <a:p>
            <a:pPr marL="913500" lvl="1" indent="-571500">
              <a:buFont typeface="Arial"/>
              <a:buChar char="•"/>
            </a:pPr>
            <a:r>
              <a:rPr lang="nl-BE" sz="3600" dirty="0"/>
              <a:t>Subklassen ook </a:t>
            </a:r>
            <a:r>
              <a:rPr lang="nl-BE" sz="3600" dirty="0" err="1"/>
              <a:t>serializeerbaar</a:t>
            </a:r>
            <a:endParaRPr lang="nl-BE" sz="3600" dirty="0"/>
          </a:p>
          <a:p>
            <a:pPr lvl="1" indent="0">
              <a:buNone/>
            </a:pPr>
            <a:endParaRPr lang="nl-BE" sz="1800" dirty="0"/>
          </a:p>
          <a:p>
            <a:pPr marL="913500" lvl="1" indent="-571500">
              <a:buFont typeface="Arial"/>
              <a:buChar char="•"/>
            </a:pPr>
            <a:r>
              <a:rPr lang="nl-BE" sz="3600" b="1" dirty="0"/>
              <a:t>transient</a:t>
            </a:r>
            <a:r>
              <a:rPr lang="nl-BE" sz="3600" dirty="0"/>
              <a:t> property is not </a:t>
            </a:r>
            <a:r>
              <a:rPr lang="nl-BE" sz="3600" dirty="0" err="1"/>
              <a:t>serialized</a:t>
            </a:r>
            <a:r>
              <a:rPr lang="nl-BE" sz="3600" dirty="0"/>
              <a:t> !</a:t>
            </a:r>
          </a:p>
        </p:txBody>
      </p:sp>
      <p:sp>
        <p:nvSpPr>
          <p:cNvPr id="4" name="Slide Number Placeholder 3"/>
          <p:cNvSpPr>
            <a:spLocks noGrp="1"/>
          </p:cNvSpPr>
          <p:nvPr>
            <p:ph type="sldNum" sz="quarter" idx="12"/>
          </p:nvPr>
        </p:nvSpPr>
        <p:spPr/>
        <p:txBody>
          <a:bodyPr/>
          <a:lstStyle/>
          <a:p>
            <a:fld id="{65E3036D-0E03-9346-8FAD-2172B1B1F203}" type="slidenum">
              <a:rPr lang="nl-NL" smtClean="0"/>
              <a:pPr/>
              <a:t>38</a:t>
            </a:fld>
            <a:endParaRPr lang="nl-NL"/>
          </a:p>
        </p:txBody>
      </p:sp>
      <p:pic>
        <p:nvPicPr>
          <p:cNvPr id="5" name="Picture 4">
            <a:extLst>
              <a:ext uri="{FF2B5EF4-FFF2-40B4-BE49-F238E27FC236}">
                <a16:creationId xmlns:a16="http://schemas.microsoft.com/office/drawing/2014/main" id="{E603A549-729F-4B7B-A51C-F54534E7E1C5}"/>
              </a:ext>
            </a:extLst>
          </p:cNvPr>
          <p:cNvPicPr>
            <a:picLocks noChangeAspect="1"/>
          </p:cNvPicPr>
          <p:nvPr/>
        </p:nvPicPr>
        <p:blipFill>
          <a:blip r:embed="rId3"/>
          <a:stretch>
            <a:fillRect/>
          </a:stretch>
        </p:blipFill>
        <p:spPr>
          <a:xfrm>
            <a:off x="2020678" y="4649517"/>
            <a:ext cx="4715533" cy="1933845"/>
          </a:xfrm>
          <a:prstGeom prst="rect">
            <a:avLst/>
          </a:prstGeom>
        </p:spPr>
      </p:pic>
    </p:spTree>
    <p:extLst>
      <p:ext uri="{BB962C8B-B14F-4D97-AF65-F5344CB8AC3E}">
        <p14:creationId xmlns:p14="http://schemas.microsoft.com/office/powerpoint/2010/main" val="531425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A538-306B-450A-9DFF-393C2E2E672C}"/>
              </a:ext>
            </a:extLst>
          </p:cNvPr>
          <p:cNvSpPr>
            <a:spLocks noGrp="1"/>
          </p:cNvSpPr>
          <p:nvPr>
            <p:ph type="title"/>
          </p:nvPr>
        </p:nvSpPr>
        <p:spPr/>
        <p:txBody>
          <a:bodyPr/>
          <a:lstStyle/>
          <a:p>
            <a:r>
              <a:rPr lang="en-US" dirty="0" err="1"/>
              <a:t>Oefeningen</a:t>
            </a:r>
            <a:endParaRPr lang="en-US" dirty="0"/>
          </a:p>
        </p:txBody>
      </p:sp>
      <p:sp>
        <p:nvSpPr>
          <p:cNvPr id="3" name="Content Placeholder 2">
            <a:extLst>
              <a:ext uri="{FF2B5EF4-FFF2-40B4-BE49-F238E27FC236}">
                <a16:creationId xmlns:a16="http://schemas.microsoft.com/office/drawing/2014/main" id="{B1D5CF8D-E3C0-4C18-9E22-99F56774DC1A}"/>
              </a:ext>
            </a:extLst>
          </p:cNvPr>
          <p:cNvSpPr>
            <a:spLocks noGrp="1"/>
          </p:cNvSpPr>
          <p:nvPr>
            <p:ph idx="1"/>
          </p:nvPr>
        </p:nvSpPr>
        <p:spPr/>
        <p:txBody>
          <a:bodyPr/>
          <a:lstStyle/>
          <a:p>
            <a:pPr marL="457200" indent="-457200">
              <a:buFont typeface="Arial" panose="020B0604020202020204" pitchFamily="34" charset="0"/>
              <a:buChar char="•"/>
            </a:pPr>
            <a:r>
              <a:rPr lang="en-US" dirty="0"/>
              <a:t>Blackboard: File I/O – </a:t>
            </a:r>
            <a:r>
              <a:rPr lang="en-US" dirty="0" err="1"/>
              <a:t>Oefeningen</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Gebruik</a:t>
            </a:r>
            <a:r>
              <a:rPr lang="en-US" dirty="0"/>
              <a:t> try </a:t>
            </a:r>
            <a:r>
              <a:rPr lang="en-US"/>
              <a:t>with resources !</a:t>
            </a:r>
            <a:endParaRPr lang="en-US" dirty="0"/>
          </a:p>
          <a:p>
            <a:pPr>
              <a:buNone/>
            </a:pPr>
            <a:endParaRPr lang="en-US" dirty="0"/>
          </a:p>
        </p:txBody>
      </p:sp>
      <p:sp>
        <p:nvSpPr>
          <p:cNvPr id="4" name="Slide Number Placeholder 3">
            <a:extLst>
              <a:ext uri="{FF2B5EF4-FFF2-40B4-BE49-F238E27FC236}">
                <a16:creationId xmlns:a16="http://schemas.microsoft.com/office/drawing/2014/main" id="{2C16C68B-1E8D-448E-8F99-659E48D4B1A0}"/>
              </a:ext>
            </a:extLst>
          </p:cNvPr>
          <p:cNvSpPr>
            <a:spLocks noGrp="1"/>
          </p:cNvSpPr>
          <p:nvPr>
            <p:ph type="sldNum" sz="quarter" idx="12"/>
          </p:nvPr>
        </p:nvSpPr>
        <p:spPr/>
        <p:txBody>
          <a:bodyPr/>
          <a:lstStyle/>
          <a:p>
            <a:fld id="{65E3036D-0E03-9346-8FAD-2172B1B1F203}" type="slidenum">
              <a:rPr lang="nl-NL" smtClean="0"/>
              <a:pPr/>
              <a:t>39</a:t>
            </a:fld>
            <a:endParaRPr lang="nl-NL"/>
          </a:p>
        </p:txBody>
      </p:sp>
    </p:spTree>
    <p:extLst>
      <p:ext uri="{BB962C8B-B14F-4D97-AF65-F5344CB8AC3E}">
        <p14:creationId xmlns:p14="http://schemas.microsoft.com/office/powerpoint/2010/main" val="238907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Mappen en bestanden</a:t>
            </a:r>
          </a:p>
        </p:txBody>
      </p:sp>
      <p:sp>
        <p:nvSpPr>
          <p:cNvPr id="3" name="Tijdelijke aanduiding voor inhoud 2"/>
          <p:cNvSpPr>
            <a:spLocks noGrp="1"/>
          </p:cNvSpPr>
          <p:nvPr>
            <p:ph idx="1"/>
          </p:nvPr>
        </p:nvSpPr>
        <p:spPr>
          <a:xfrm>
            <a:off x="457200" y="1600200"/>
            <a:ext cx="8229600" cy="4525963"/>
          </a:xfrm>
        </p:spPr>
        <p:txBody>
          <a:bodyPr>
            <a:normAutofit/>
          </a:bodyPr>
          <a:lstStyle/>
          <a:p>
            <a:pPr marL="0" lvl="1" indent="0">
              <a:buNone/>
            </a:pPr>
            <a:r>
              <a:rPr lang="nl-NL" dirty="0"/>
              <a:t>Relatief en absoluut </a:t>
            </a:r>
            <a:r>
              <a:rPr lang="nl-NL" dirty="0" err="1"/>
              <a:t>path</a:t>
            </a:r>
            <a:endParaRPr lang="nl-NL" dirty="0"/>
          </a:p>
          <a:p>
            <a:pPr lvl="1"/>
            <a:r>
              <a:rPr lang="nl-NL" dirty="0"/>
              <a:t>Relatief = t.o.v. een ander </a:t>
            </a:r>
            <a:r>
              <a:rPr lang="nl-NL" dirty="0" err="1"/>
              <a:t>path</a:t>
            </a:r>
            <a:r>
              <a:rPr lang="nl-NL" dirty="0"/>
              <a:t> </a:t>
            </a:r>
          </a:p>
          <a:p>
            <a:pPr marL="0" lvl="1" indent="0">
              <a:buNone/>
            </a:pPr>
            <a:r>
              <a:rPr lang="nl-NL" dirty="0"/>
              <a:t>	</a:t>
            </a:r>
            <a:r>
              <a:rPr lang="nl-NL" sz="2800" dirty="0"/>
              <a:t>(bv. huidige directory of project folder)</a:t>
            </a:r>
          </a:p>
          <a:p>
            <a:pPr lvl="2"/>
            <a:r>
              <a:rPr lang="nl-NL" dirty="0"/>
              <a:t>../folder1/file1.txt</a:t>
            </a:r>
          </a:p>
          <a:p>
            <a:pPr lvl="2"/>
            <a:r>
              <a:rPr lang="nl-NL" dirty="0"/>
              <a:t>./folder1/file1.txt</a:t>
            </a:r>
          </a:p>
          <a:p>
            <a:pPr lvl="1"/>
            <a:r>
              <a:rPr lang="nl-NL" dirty="0"/>
              <a:t>Absoluut is het volledige </a:t>
            </a:r>
            <a:r>
              <a:rPr lang="nl-NL" dirty="0" err="1"/>
              <a:t>path</a:t>
            </a:r>
            <a:endParaRPr lang="nl-NL" dirty="0"/>
          </a:p>
          <a:p>
            <a:pPr lvl="2"/>
            <a:r>
              <a:rPr lang="nl-NL" dirty="0"/>
              <a:t>C:\data\folder1\file1.txt</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4</a:t>
            </a:fld>
            <a:endParaRPr lang="nl-NL"/>
          </a:p>
        </p:txBody>
      </p:sp>
    </p:spTree>
    <p:extLst>
      <p:ext uri="{BB962C8B-B14F-4D97-AF65-F5344CB8AC3E}">
        <p14:creationId xmlns:p14="http://schemas.microsoft.com/office/powerpoint/2010/main" val="53828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Mappen en bestanden</a:t>
            </a:r>
          </a:p>
        </p:txBody>
      </p:sp>
      <p:sp>
        <p:nvSpPr>
          <p:cNvPr id="3" name="Tijdelijke aanduiding voor inhoud 2"/>
          <p:cNvSpPr>
            <a:spLocks noGrp="1"/>
          </p:cNvSpPr>
          <p:nvPr>
            <p:ph idx="1"/>
          </p:nvPr>
        </p:nvSpPr>
        <p:spPr>
          <a:xfrm>
            <a:off x="457200" y="1600200"/>
            <a:ext cx="8686800" cy="4525963"/>
          </a:xfrm>
        </p:spPr>
        <p:txBody>
          <a:bodyPr>
            <a:normAutofit/>
          </a:bodyPr>
          <a:lstStyle/>
          <a:p>
            <a:pPr marL="0" lvl="1" indent="0">
              <a:buNone/>
            </a:pPr>
            <a:r>
              <a:rPr lang="nl-NL" dirty="0"/>
              <a:t>Goed om weten:</a:t>
            </a:r>
          </a:p>
          <a:p>
            <a:pPr lvl="1"/>
            <a:r>
              <a:rPr lang="nl-NL" dirty="0"/>
              <a:t>&lt; JDK 1.7: </a:t>
            </a:r>
          </a:p>
          <a:p>
            <a:pPr lvl="2"/>
            <a:r>
              <a:rPr lang="nl-NL" dirty="0"/>
              <a:t>Toegang tot bestanden -&gt; </a:t>
            </a:r>
            <a:r>
              <a:rPr lang="nl-NL" i="1" dirty="0" err="1"/>
              <a:t>File.class</a:t>
            </a:r>
            <a:r>
              <a:rPr lang="nl-NL" dirty="0"/>
              <a:t> </a:t>
            </a:r>
          </a:p>
          <a:p>
            <a:pPr lvl="2"/>
            <a:r>
              <a:rPr lang="nl-NL" dirty="0"/>
              <a:t>Package: </a:t>
            </a:r>
            <a:r>
              <a:rPr lang="nl-NL" dirty="0" err="1"/>
              <a:t>java.io</a:t>
            </a:r>
            <a:endParaRPr lang="nl-NL" dirty="0"/>
          </a:p>
          <a:p>
            <a:pPr lvl="1"/>
            <a:r>
              <a:rPr lang="nl-NL" b="1" dirty="0"/>
              <a:t>&gt; JDK 1.7: </a:t>
            </a:r>
          </a:p>
          <a:p>
            <a:pPr lvl="2"/>
            <a:r>
              <a:rPr lang="nl-NL" b="1" dirty="0"/>
              <a:t>Toegang tot bestanden -&gt; </a:t>
            </a:r>
            <a:r>
              <a:rPr lang="nl-NL" b="1" i="1" dirty="0" err="1"/>
              <a:t>Path.class</a:t>
            </a:r>
            <a:endParaRPr lang="nl-NL" b="1" i="1" dirty="0"/>
          </a:p>
          <a:p>
            <a:pPr lvl="2"/>
            <a:r>
              <a:rPr lang="nl-NL" b="1" i="1" dirty="0"/>
              <a:t>Package: </a:t>
            </a:r>
            <a:r>
              <a:rPr lang="nl-NL" b="1" i="1" dirty="0" err="1"/>
              <a:t>java.nio.file</a:t>
            </a:r>
            <a:endParaRPr lang="nl-NL" b="1"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5</a:t>
            </a:fld>
            <a:endParaRPr lang="nl-N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Mappen en bestanden</a:t>
            </a:r>
          </a:p>
        </p:txBody>
      </p:sp>
      <p:sp>
        <p:nvSpPr>
          <p:cNvPr id="3" name="Tijdelijke aanduiding voor inhoud 2"/>
          <p:cNvSpPr>
            <a:spLocks noGrp="1"/>
          </p:cNvSpPr>
          <p:nvPr>
            <p:ph idx="1"/>
          </p:nvPr>
        </p:nvSpPr>
        <p:spPr>
          <a:xfrm>
            <a:off x="457200" y="1600200"/>
            <a:ext cx="8229600" cy="4525963"/>
          </a:xfrm>
        </p:spPr>
        <p:txBody>
          <a:bodyPr>
            <a:normAutofit lnSpcReduction="10000"/>
          </a:bodyPr>
          <a:lstStyle/>
          <a:p>
            <a:pPr marL="0" lvl="1" indent="0">
              <a:buNone/>
            </a:pPr>
            <a:r>
              <a:rPr lang="nl-NL" i="1" dirty="0" err="1"/>
              <a:t>Paths</a:t>
            </a:r>
            <a:r>
              <a:rPr lang="nl-NL" i="1" dirty="0"/>
              <a:t> </a:t>
            </a:r>
            <a:r>
              <a:rPr lang="nl-NL" dirty="0"/>
              <a:t>is een </a:t>
            </a:r>
            <a:r>
              <a:rPr lang="nl-NL" dirty="0" err="1"/>
              <a:t>impl</a:t>
            </a:r>
            <a:r>
              <a:rPr lang="nl-NL" dirty="0"/>
              <a:t> van het </a:t>
            </a:r>
            <a:r>
              <a:rPr lang="nl-NL" u="sng" dirty="0" err="1"/>
              <a:t>Factory</a:t>
            </a:r>
            <a:r>
              <a:rPr lang="nl-NL" u="sng" dirty="0"/>
              <a:t> Design </a:t>
            </a:r>
            <a:r>
              <a:rPr lang="nl-NL" u="sng" dirty="0" err="1"/>
              <a:t>Pattern</a:t>
            </a:r>
            <a:endParaRPr lang="nl-NL" u="sng" dirty="0"/>
          </a:p>
          <a:p>
            <a:pPr marL="0" lvl="1" indent="0">
              <a:buNone/>
            </a:pPr>
            <a:endParaRPr lang="nl-NL" i="1" dirty="0"/>
          </a:p>
          <a:p>
            <a:pPr lvl="1"/>
            <a:r>
              <a:rPr lang="nl-NL" dirty="0"/>
              <a:t>Windows:</a:t>
            </a:r>
          </a:p>
          <a:p>
            <a:pPr lvl="2"/>
            <a:r>
              <a:rPr lang="nl-NL" sz="2400" dirty="0" err="1"/>
              <a:t>Path</a:t>
            </a:r>
            <a:r>
              <a:rPr lang="nl-NL" sz="2400" dirty="0"/>
              <a:t> </a:t>
            </a:r>
            <a:r>
              <a:rPr lang="nl-NL" sz="2400" dirty="0" err="1"/>
              <a:t>path</a:t>
            </a:r>
            <a:r>
              <a:rPr lang="nl-NL" sz="2400" dirty="0"/>
              <a:t> = </a:t>
            </a:r>
            <a:r>
              <a:rPr lang="nl-NL" sz="2400" dirty="0" err="1"/>
              <a:t>Paths.get</a:t>
            </a:r>
            <a:r>
              <a:rPr lang="nl-NL" sz="2400" dirty="0"/>
              <a:t>("C:\\data\\folder1\\file1.txt");</a:t>
            </a:r>
          </a:p>
          <a:p>
            <a:pPr lvl="2"/>
            <a:r>
              <a:rPr lang="nl-NL" sz="2400" dirty="0" err="1"/>
              <a:t>Path</a:t>
            </a:r>
            <a:r>
              <a:rPr lang="nl-NL" sz="2400" dirty="0"/>
              <a:t> </a:t>
            </a:r>
            <a:r>
              <a:rPr lang="nl-NL" sz="2400" dirty="0" err="1"/>
              <a:t>path</a:t>
            </a:r>
            <a:r>
              <a:rPr lang="nl-NL" sz="2400" dirty="0"/>
              <a:t> = </a:t>
            </a:r>
            <a:r>
              <a:rPr lang="nl-NL" sz="2400" dirty="0" err="1"/>
              <a:t>Paths.get</a:t>
            </a:r>
            <a:r>
              <a:rPr lang="nl-NL" sz="2400" dirty="0"/>
              <a:t>("C:/data/folder1/file1.txt");</a:t>
            </a:r>
          </a:p>
          <a:p>
            <a:pPr lvl="2"/>
            <a:r>
              <a:rPr lang="nl-NL" sz="2400" dirty="0"/>
              <a:t>Windows is </a:t>
            </a:r>
            <a:r>
              <a:rPr lang="nl-NL" sz="2400" u="sng" dirty="0"/>
              <a:t>niet</a:t>
            </a:r>
            <a:r>
              <a:rPr lang="nl-NL" sz="2400" dirty="0"/>
              <a:t> hoofdlettergevoelig!</a:t>
            </a:r>
          </a:p>
          <a:p>
            <a:pPr lvl="2"/>
            <a:endParaRPr lang="nl-NL" sz="2400" dirty="0"/>
          </a:p>
          <a:p>
            <a:pPr lvl="1"/>
            <a:r>
              <a:rPr lang="nl-NL" dirty="0"/>
              <a:t>Unix:</a:t>
            </a:r>
          </a:p>
          <a:p>
            <a:pPr lvl="2"/>
            <a:r>
              <a:rPr lang="nl-NL" sz="2400" dirty="0" err="1"/>
              <a:t>Path</a:t>
            </a:r>
            <a:r>
              <a:rPr lang="nl-NL" sz="2400" dirty="0"/>
              <a:t> </a:t>
            </a:r>
            <a:r>
              <a:rPr lang="nl-NL" sz="2400" dirty="0" err="1"/>
              <a:t>path</a:t>
            </a:r>
            <a:r>
              <a:rPr lang="nl-NL" sz="2400" dirty="0"/>
              <a:t> = </a:t>
            </a:r>
            <a:r>
              <a:rPr lang="nl-NL" sz="2400" dirty="0" err="1"/>
              <a:t>Paths.get</a:t>
            </a:r>
            <a:r>
              <a:rPr lang="nl-NL" sz="2400" dirty="0"/>
              <a:t>("/data/folder1/file1.txt");</a:t>
            </a:r>
          </a:p>
          <a:p>
            <a:pPr lvl="1"/>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6</a:t>
            </a:fld>
            <a:endParaRPr lang="nl-NL"/>
          </a:p>
        </p:txBody>
      </p:sp>
    </p:spTree>
    <p:extLst>
      <p:ext uri="{BB962C8B-B14F-4D97-AF65-F5344CB8AC3E}">
        <p14:creationId xmlns:p14="http://schemas.microsoft.com/office/powerpoint/2010/main" val="28514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klasse </a:t>
            </a:r>
            <a:r>
              <a:rPr lang="nl-NL" dirty="0" err="1"/>
              <a:t>Paths</a:t>
            </a:r>
            <a:endParaRPr lang="nl-NL" dirty="0"/>
          </a:p>
        </p:txBody>
      </p:sp>
      <p:sp>
        <p:nvSpPr>
          <p:cNvPr id="3" name="Tijdelijke aanduiding voor inhoud 2"/>
          <p:cNvSpPr>
            <a:spLocks noGrp="1"/>
          </p:cNvSpPr>
          <p:nvPr>
            <p:ph idx="1"/>
          </p:nvPr>
        </p:nvSpPr>
        <p:spPr>
          <a:xfrm>
            <a:off x="457200" y="1600200"/>
            <a:ext cx="8229600" cy="4525963"/>
          </a:xfrm>
        </p:spPr>
        <p:txBody>
          <a:bodyPr>
            <a:normAutofit lnSpcReduction="10000"/>
          </a:bodyPr>
          <a:lstStyle/>
          <a:p>
            <a:pPr marL="0" lvl="1" indent="0">
              <a:buNone/>
            </a:pPr>
            <a:r>
              <a:rPr lang="nl-NL" i="1" dirty="0"/>
              <a:t>Bekijk de Java API </a:t>
            </a:r>
            <a:r>
              <a:rPr lang="nl-NL" i="1" dirty="0" err="1"/>
              <a:t>doc</a:t>
            </a:r>
            <a:r>
              <a:rPr lang="nl-NL" i="1" dirty="0"/>
              <a:t> voor </a:t>
            </a:r>
            <a:r>
              <a:rPr lang="nl-NL" i="1" dirty="0" err="1"/>
              <a:t>Path</a:t>
            </a:r>
            <a:r>
              <a:rPr lang="nl-NL" i="1" dirty="0"/>
              <a:t> en </a:t>
            </a:r>
            <a:r>
              <a:rPr lang="nl-NL" i="1" dirty="0" err="1"/>
              <a:t>Paths</a:t>
            </a:r>
            <a:r>
              <a:rPr lang="nl-NL" i="1" dirty="0"/>
              <a:t>.</a:t>
            </a:r>
          </a:p>
          <a:p>
            <a:pPr marL="0" lvl="1" indent="0">
              <a:buNone/>
            </a:pPr>
            <a:r>
              <a:rPr lang="nl-NL" dirty="0"/>
              <a:t>Enkele voorbeelden van het gebruik:</a:t>
            </a:r>
          </a:p>
          <a:p>
            <a:pPr marL="0" lvl="1" indent="0">
              <a:buNone/>
            </a:pPr>
            <a:r>
              <a:rPr lang="nl-NL" sz="2400" dirty="0" err="1"/>
              <a:t>Path</a:t>
            </a:r>
            <a:r>
              <a:rPr lang="nl-NL" sz="2400" dirty="0"/>
              <a:t> p1 = </a:t>
            </a:r>
            <a:r>
              <a:rPr lang="nl-NL" sz="2400" dirty="0" err="1"/>
              <a:t>Paths.get</a:t>
            </a:r>
            <a:r>
              <a:rPr lang="nl-NL" sz="2400" dirty="0"/>
              <a:t>("C:/data");</a:t>
            </a:r>
          </a:p>
          <a:p>
            <a:pPr marL="0" lvl="1" indent="0">
              <a:buNone/>
            </a:pPr>
            <a:r>
              <a:rPr lang="nl-NL" sz="2400" dirty="0" err="1"/>
              <a:t>Path</a:t>
            </a:r>
            <a:r>
              <a:rPr lang="nl-NL" sz="2400" dirty="0"/>
              <a:t> p2 = p1.resolve("folder1");</a:t>
            </a:r>
          </a:p>
          <a:p>
            <a:pPr marL="0" lvl="1" indent="0">
              <a:buNone/>
            </a:pPr>
            <a:r>
              <a:rPr lang="nl-NL" sz="2400" dirty="0" err="1"/>
              <a:t>Path</a:t>
            </a:r>
            <a:r>
              <a:rPr lang="nl-NL" sz="2400" dirty="0"/>
              <a:t> p3 = p2.resolve("file1.txt");</a:t>
            </a:r>
          </a:p>
          <a:p>
            <a:pPr marL="0" lvl="1" indent="0">
              <a:buNone/>
            </a:pPr>
            <a:r>
              <a:rPr lang="nl-NL" sz="2400" dirty="0" err="1"/>
              <a:t>System.out.println</a:t>
            </a:r>
            <a:r>
              <a:rPr lang="nl-NL" sz="2400" dirty="0"/>
              <a:t>(p3); 				</a:t>
            </a:r>
            <a:r>
              <a:rPr lang="nl-NL" sz="2000" i="1" dirty="0"/>
              <a:t>// C:\data\folder\file1.txt</a:t>
            </a:r>
          </a:p>
          <a:p>
            <a:pPr marL="0" lvl="1" indent="0">
              <a:buNone/>
            </a:pPr>
            <a:endParaRPr lang="nl-NL" sz="2400" dirty="0"/>
          </a:p>
          <a:p>
            <a:pPr marL="0" lvl="1" indent="0">
              <a:buNone/>
            </a:pPr>
            <a:r>
              <a:rPr lang="nl-NL" sz="2400" dirty="0" err="1"/>
              <a:t>Path</a:t>
            </a:r>
            <a:r>
              <a:rPr lang="nl-NL" sz="2400" dirty="0"/>
              <a:t> p4 = </a:t>
            </a:r>
            <a:r>
              <a:rPr lang="nl-NL" sz="2400" dirty="0" err="1"/>
              <a:t>Paths.get</a:t>
            </a:r>
            <a:r>
              <a:rPr lang="nl-NL" sz="2400" dirty="0"/>
              <a:t>("file2.txt");</a:t>
            </a:r>
          </a:p>
          <a:p>
            <a:pPr marL="0" lvl="1" indent="0">
              <a:buNone/>
            </a:pPr>
            <a:r>
              <a:rPr lang="nl-NL" sz="2400" dirty="0" err="1"/>
              <a:t>System.out.println</a:t>
            </a:r>
            <a:r>
              <a:rPr lang="nl-NL" sz="2400" dirty="0"/>
              <a:t>(p4.toAbsolutePath());</a:t>
            </a:r>
          </a:p>
          <a:p>
            <a:pPr marL="0" lvl="1" indent="0">
              <a:buNone/>
            </a:pPr>
            <a:r>
              <a:rPr lang="nl-NL" sz="2400" dirty="0" err="1"/>
              <a:t>System.out.println</a:t>
            </a:r>
            <a:r>
              <a:rPr lang="nl-NL" sz="2400" dirty="0"/>
              <a:t>(p4.toRealPath());</a:t>
            </a:r>
          </a:p>
          <a:p>
            <a:pPr marL="0" lvl="1" indent="0">
              <a:buNone/>
            </a:pPr>
            <a:endParaRPr lang="nl-NL" sz="2400"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7</a:t>
            </a:fld>
            <a:endParaRPr lang="nl-NL"/>
          </a:p>
        </p:txBody>
      </p:sp>
    </p:spTree>
    <p:extLst>
      <p:ext uri="{BB962C8B-B14F-4D97-AF65-F5344CB8AC3E}">
        <p14:creationId xmlns:p14="http://schemas.microsoft.com/office/powerpoint/2010/main" val="146375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klasse </a:t>
            </a:r>
            <a:r>
              <a:rPr lang="nl-NL" dirty="0" err="1"/>
              <a:t>Paths</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pPr marL="0" lvl="1" indent="0">
              <a:buNone/>
            </a:pPr>
            <a:r>
              <a:rPr lang="nl-NL" dirty="0"/>
              <a:t>Relatieve </a:t>
            </a:r>
            <a:r>
              <a:rPr lang="nl-NL" dirty="0" err="1"/>
              <a:t>path</a:t>
            </a:r>
            <a:r>
              <a:rPr lang="nl-NL" dirty="0"/>
              <a:t> t.o.v. elkaar:</a:t>
            </a:r>
          </a:p>
          <a:p>
            <a:pPr marL="0" lvl="1" indent="0">
              <a:buNone/>
            </a:pPr>
            <a:r>
              <a:rPr lang="nl-NL" sz="2400" dirty="0" err="1"/>
              <a:t>Path</a:t>
            </a:r>
            <a:r>
              <a:rPr lang="nl-NL" sz="2400" dirty="0"/>
              <a:t> p5 = </a:t>
            </a:r>
            <a:r>
              <a:rPr lang="nl-NL" sz="2400" dirty="0" err="1"/>
              <a:t>Paths.get</a:t>
            </a:r>
            <a:r>
              <a:rPr lang="nl-NL" sz="2400" dirty="0"/>
              <a:t>("C:/data/subfolder1/file1.txt"); </a:t>
            </a:r>
          </a:p>
          <a:p>
            <a:pPr marL="0" lvl="1" indent="0">
              <a:buNone/>
            </a:pPr>
            <a:r>
              <a:rPr lang="nl-NL" sz="2400" dirty="0" err="1"/>
              <a:t>Path</a:t>
            </a:r>
            <a:r>
              <a:rPr lang="nl-NL" sz="2400" dirty="0"/>
              <a:t> p6 = </a:t>
            </a:r>
            <a:r>
              <a:rPr lang="nl-NL" sz="2400" dirty="0" err="1"/>
              <a:t>Paths.get</a:t>
            </a:r>
            <a:r>
              <a:rPr lang="nl-NL" sz="2400" dirty="0"/>
              <a:t>("C:/data/subfolder2/file3.txt"); </a:t>
            </a:r>
          </a:p>
          <a:p>
            <a:pPr marL="0" lvl="1" indent="0">
              <a:buNone/>
            </a:pPr>
            <a:endParaRPr lang="nl-NL" sz="2400" dirty="0"/>
          </a:p>
          <a:p>
            <a:pPr marL="0" lvl="1" indent="0">
              <a:buNone/>
            </a:pPr>
            <a:r>
              <a:rPr lang="nl-NL" sz="2000" i="1" dirty="0"/>
              <a:t>// Schrijf het pad naar p6 relatief t.o.v. p5</a:t>
            </a:r>
          </a:p>
          <a:p>
            <a:pPr marL="0" lvl="1" indent="0">
              <a:buNone/>
            </a:pPr>
            <a:r>
              <a:rPr lang="nl-NL" sz="2400" dirty="0" err="1"/>
              <a:t>Path</a:t>
            </a:r>
            <a:r>
              <a:rPr lang="nl-NL" sz="2400" dirty="0"/>
              <a:t> p7 = p5.relativize(p6);</a:t>
            </a:r>
          </a:p>
          <a:p>
            <a:pPr marL="0" lvl="1" indent="0">
              <a:buNone/>
            </a:pPr>
            <a:endParaRPr lang="nl-NL" sz="2400" dirty="0"/>
          </a:p>
          <a:p>
            <a:pPr marL="0" lvl="1" indent="0">
              <a:buNone/>
            </a:pPr>
            <a:r>
              <a:rPr lang="nl-NL" sz="2400" dirty="0" err="1"/>
              <a:t>System.out.println</a:t>
            </a:r>
            <a:r>
              <a:rPr lang="nl-NL" sz="2400" dirty="0"/>
              <a:t>(p7); 			</a:t>
            </a:r>
            <a:r>
              <a:rPr lang="nl-NL" sz="2000" i="1" dirty="0"/>
              <a:t>// ..\..\subfolder2\file3.txt</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8</a:t>
            </a:fld>
            <a:endParaRPr lang="nl-NL"/>
          </a:p>
        </p:txBody>
      </p:sp>
    </p:spTree>
    <p:extLst>
      <p:ext uri="{BB962C8B-B14F-4D97-AF65-F5344CB8AC3E}">
        <p14:creationId xmlns:p14="http://schemas.microsoft.com/office/powerpoint/2010/main" val="410466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62E9-1DD6-F647-BA7D-27941417C778}"/>
              </a:ext>
            </a:extLst>
          </p:cNvPr>
          <p:cNvSpPr>
            <a:spLocks noGrp="1"/>
          </p:cNvSpPr>
          <p:nvPr>
            <p:ph type="title"/>
          </p:nvPr>
        </p:nvSpPr>
        <p:spPr/>
        <p:txBody>
          <a:bodyPr/>
          <a:lstStyle/>
          <a:p>
            <a:r>
              <a:rPr lang="en-US" dirty="0"/>
              <a:t>Om </a:t>
            </a:r>
            <a:r>
              <a:rPr lang="en-US" dirty="0" err="1"/>
              <a:t>te</a:t>
            </a:r>
            <a:r>
              <a:rPr lang="en-US" dirty="0"/>
              <a:t> </a:t>
            </a:r>
            <a:r>
              <a:rPr lang="en-US" dirty="0" err="1"/>
              <a:t>starten</a:t>
            </a:r>
            <a:r>
              <a:rPr lang="en-US" dirty="0"/>
              <a:t>…</a:t>
            </a:r>
          </a:p>
        </p:txBody>
      </p:sp>
      <p:sp>
        <p:nvSpPr>
          <p:cNvPr id="4" name="Slide Number Placeholder 3">
            <a:extLst>
              <a:ext uri="{FF2B5EF4-FFF2-40B4-BE49-F238E27FC236}">
                <a16:creationId xmlns:a16="http://schemas.microsoft.com/office/drawing/2014/main" id="{7AAE688C-D44A-A54C-B663-1D1E2C84BC49}"/>
              </a:ext>
            </a:extLst>
          </p:cNvPr>
          <p:cNvSpPr>
            <a:spLocks noGrp="1"/>
          </p:cNvSpPr>
          <p:nvPr>
            <p:ph type="sldNum" sz="quarter" idx="12"/>
          </p:nvPr>
        </p:nvSpPr>
        <p:spPr/>
        <p:txBody>
          <a:bodyPr/>
          <a:lstStyle/>
          <a:p>
            <a:fld id="{65E3036D-0E03-9346-8FAD-2172B1B1F203}" type="slidenum">
              <a:rPr lang="nl-NL" smtClean="0"/>
              <a:pPr/>
              <a:t>9</a:t>
            </a:fld>
            <a:endParaRPr lang="nl-NL"/>
          </a:p>
        </p:txBody>
      </p:sp>
      <p:pic>
        <p:nvPicPr>
          <p:cNvPr id="6" name="Afbeelding 4" descr="Document">
            <a:extLst>
              <a:ext uri="{FF2B5EF4-FFF2-40B4-BE49-F238E27FC236}">
                <a16:creationId xmlns:a16="http://schemas.microsoft.com/office/drawing/2014/main" id="{F202D1CD-8ECB-944F-88F9-5065AE529A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2258" y="5497124"/>
            <a:ext cx="914400" cy="914400"/>
          </a:xfrm>
          <a:prstGeom prst="rect">
            <a:avLst/>
          </a:prstGeom>
        </p:spPr>
      </p:pic>
      <p:pic>
        <p:nvPicPr>
          <p:cNvPr id="7" name="Afbeelding 6" descr="Open map">
            <a:extLst>
              <a:ext uri="{FF2B5EF4-FFF2-40B4-BE49-F238E27FC236}">
                <a16:creationId xmlns:a16="http://schemas.microsoft.com/office/drawing/2014/main" id="{50AA4C2B-716A-2E48-B18B-87F75E48BB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141" y="2445491"/>
            <a:ext cx="914400" cy="914400"/>
          </a:xfrm>
          <a:prstGeom prst="rect">
            <a:avLst/>
          </a:prstGeom>
        </p:spPr>
      </p:pic>
      <p:sp>
        <p:nvSpPr>
          <p:cNvPr id="8" name="Tekstvak 7">
            <a:extLst>
              <a:ext uri="{FF2B5EF4-FFF2-40B4-BE49-F238E27FC236}">
                <a16:creationId xmlns:a16="http://schemas.microsoft.com/office/drawing/2014/main" id="{813CAFFF-EF6A-8745-8EAA-E2066BBB7C69}"/>
              </a:ext>
            </a:extLst>
          </p:cNvPr>
          <p:cNvSpPr txBox="1"/>
          <p:nvPr/>
        </p:nvSpPr>
        <p:spPr>
          <a:xfrm>
            <a:off x="1578585" y="2782775"/>
            <a:ext cx="1393330" cy="369332"/>
          </a:xfrm>
          <a:prstGeom prst="rect">
            <a:avLst/>
          </a:prstGeom>
          <a:noFill/>
        </p:spPr>
        <p:txBody>
          <a:bodyPr wrap="none" rtlCol="0">
            <a:spAutoFit/>
          </a:bodyPr>
          <a:lstStyle/>
          <a:p>
            <a:r>
              <a:rPr lang="en-US" dirty="0" err="1"/>
              <a:t>Opdrachten</a:t>
            </a:r>
            <a:endParaRPr lang="en-US" dirty="0"/>
          </a:p>
        </p:txBody>
      </p:sp>
      <p:pic>
        <p:nvPicPr>
          <p:cNvPr id="9" name="Afbeelding 8" descr="Open map">
            <a:extLst>
              <a:ext uri="{FF2B5EF4-FFF2-40B4-BE49-F238E27FC236}">
                <a16:creationId xmlns:a16="http://schemas.microsoft.com/office/drawing/2014/main" id="{47EB16BE-EC75-5140-B18D-6E4CFFDF8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82921" y="2553957"/>
            <a:ext cx="914400" cy="914400"/>
          </a:xfrm>
          <a:prstGeom prst="rect">
            <a:avLst/>
          </a:prstGeom>
        </p:spPr>
      </p:pic>
      <p:sp>
        <p:nvSpPr>
          <p:cNvPr id="10" name="Tekstvak 9">
            <a:extLst>
              <a:ext uri="{FF2B5EF4-FFF2-40B4-BE49-F238E27FC236}">
                <a16:creationId xmlns:a16="http://schemas.microsoft.com/office/drawing/2014/main" id="{0DB379DA-DE86-3E4E-A0DD-CF734252E2D4}"/>
              </a:ext>
            </a:extLst>
          </p:cNvPr>
          <p:cNvSpPr txBox="1"/>
          <p:nvPr/>
        </p:nvSpPr>
        <p:spPr>
          <a:xfrm>
            <a:off x="3543456" y="3283691"/>
            <a:ext cx="1261884" cy="369332"/>
          </a:xfrm>
          <a:prstGeom prst="rect">
            <a:avLst/>
          </a:prstGeom>
          <a:noFill/>
        </p:spPr>
        <p:txBody>
          <a:bodyPr wrap="none" rtlCol="0">
            <a:spAutoFit/>
          </a:bodyPr>
          <a:lstStyle/>
          <a:p>
            <a:r>
              <a:rPr lang="en-US" dirty="0"/>
              <a:t>Opdracht1</a:t>
            </a:r>
          </a:p>
        </p:txBody>
      </p:sp>
      <p:pic>
        <p:nvPicPr>
          <p:cNvPr id="11" name="Afbeelding 10" descr="Open map">
            <a:extLst>
              <a:ext uri="{FF2B5EF4-FFF2-40B4-BE49-F238E27FC236}">
                <a16:creationId xmlns:a16="http://schemas.microsoft.com/office/drawing/2014/main" id="{C1A5288C-B6D2-CE47-BB50-AFAAFF072B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30154" y="4627972"/>
            <a:ext cx="914400" cy="914400"/>
          </a:xfrm>
          <a:prstGeom prst="rect">
            <a:avLst/>
          </a:prstGeom>
        </p:spPr>
      </p:pic>
      <p:sp>
        <p:nvSpPr>
          <p:cNvPr id="12" name="Tekstvak 11">
            <a:extLst>
              <a:ext uri="{FF2B5EF4-FFF2-40B4-BE49-F238E27FC236}">
                <a16:creationId xmlns:a16="http://schemas.microsoft.com/office/drawing/2014/main" id="{A54F1BED-29D4-944D-8812-2D8E57AF5A6E}"/>
              </a:ext>
            </a:extLst>
          </p:cNvPr>
          <p:cNvSpPr txBox="1"/>
          <p:nvPr/>
        </p:nvSpPr>
        <p:spPr>
          <a:xfrm>
            <a:off x="3590689" y="5357706"/>
            <a:ext cx="1261884" cy="369332"/>
          </a:xfrm>
          <a:prstGeom prst="rect">
            <a:avLst/>
          </a:prstGeom>
          <a:noFill/>
        </p:spPr>
        <p:txBody>
          <a:bodyPr wrap="none" rtlCol="0">
            <a:spAutoFit/>
          </a:bodyPr>
          <a:lstStyle/>
          <a:p>
            <a:r>
              <a:rPr lang="en-US" dirty="0"/>
              <a:t>Opdracht2</a:t>
            </a:r>
          </a:p>
        </p:txBody>
      </p:sp>
      <p:pic>
        <p:nvPicPr>
          <p:cNvPr id="13" name="Afbeelding 12" descr="Open map">
            <a:extLst>
              <a:ext uri="{FF2B5EF4-FFF2-40B4-BE49-F238E27FC236}">
                <a16:creationId xmlns:a16="http://schemas.microsoft.com/office/drawing/2014/main" id="{7C1A5D38-6ACC-7A48-B5F5-A1A5DFF3CD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16096" y="2967441"/>
            <a:ext cx="914400" cy="914400"/>
          </a:xfrm>
          <a:prstGeom prst="rect">
            <a:avLst/>
          </a:prstGeom>
        </p:spPr>
      </p:pic>
      <p:sp>
        <p:nvSpPr>
          <p:cNvPr id="14" name="Tekstvak 13">
            <a:extLst>
              <a:ext uri="{FF2B5EF4-FFF2-40B4-BE49-F238E27FC236}">
                <a16:creationId xmlns:a16="http://schemas.microsoft.com/office/drawing/2014/main" id="{415A5FE5-170A-3847-BEDD-84B2D4D60BF7}"/>
              </a:ext>
            </a:extLst>
          </p:cNvPr>
          <p:cNvSpPr txBox="1"/>
          <p:nvPr/>
        </p:nvSpPr>
        <p:spPr>
          <a:xfrm>
            <a:off x="5388414" y="3739795"/>
            <a:ext cx="769763" cy="369332"/>
          </a:xfrm>
          <a:prstGeom prst="rect">
            <a:avLst/>
          </a:prstGeom>
          <a:noFill/>
        </p:spPr>
        <p:txBody>
          <a:bodyPr wrap="none" rtlCol="0">
            <a:spAutoFit/>
          </a:bodyPr>
          <a:lstStyle/>
          <a:p>
            <a:r>
              <a:rPr lang="en-US" dirty="0"/>
              <a:t>Fase1</a:t>
            </a:r>
          </a:p>
        </p:txBody>
      </p:sp>
      <p:pic>
        <p:nvPicPr>
          <p:cNvPr id="15" name="Afbeelding 14" descr="Open map">
            <a:extLst>
              <a:ext uri="{FF2B5EF4-FFF2-40B4-BE49-F238E27FC236}">
                <a16:creationId xmlns:a16="http://schemas.microsoft.com/office/drawing/2014/main" id="{37577E2E-0B72-C349-9760-D41474EEB0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6427" y="4109127"/>
            <a:ext cx="914400" cy="914400"/>
          </a:xfrm>
          <a:prstGeom prst="rect">
            <a:avLst/>
          </a:prstGeom>
        </p:spPr>
      </p:pic>
      <p:sp>
        <p:nvSpPr>
          <p:cNvPr id="16" name="Tekstvak 15">
            <a:extLst>
              <a:ext uri="{FF2B5EF4-FFF2-40B4-BE49-F238E27FC236}">
                <a16:creationId xmlns:a16="http://schemas.microsoft.com/office/drawing/2014/main" id="{6C4954BF-2A9C-C44B-B2AA-19AB9CA20F84}"/>
              </a:ext>
            </a:extLst>
          </p:cNvPr>
          <p:cNvSpPr txBox="1"/>
          <p:nvPr/>
        </p:nvSpPr>
        <p:spPr>
          <a:xfrm>
            <a:off x="5388413" y="4838861"/>
            <a:ext cx="769763" cy="369332"/>
          </a:xfrm>
          <a:prstGeom prst="rect">
            <a:avLst/>
          </a:prstGeom>
          <a:noFill/>
        </p:spPr>
        <p:txBody>
          <a:bodyPr wrap="none" rtlCol="0">
            <a:spAutoFit/>
          </a:bodyPr>
          <a:lstStyle/>
          <a:p>
            <a:r>
              <a:rPr lang="en-US" dirty="0"/>
              <a:t>Fase2</a:t>
            </a:r>
          </a:p>
        </p:txBody>
      </p:sp>
      <p:sp>
        <p:nvSpPr>
          <p:cNvPr id="17" name="Tekstvak 16">
            <a:extLst>
              <a:ext uri="{FF2B5EF4-FFF2-40B4-BE49-F238E27FC236}">
                <a16:creationId xmlns:a16="http://schemas.microsoft.com/office/drawing/2014/main" id="{90C1165C-BF11-1640-95A2-C3882D49FA25}"/>
              </a:ext>
            </a:extLst>
          </p:cNvPr>
          <p:cNvSpPr txBox="1"/>
          <p:nvPr/>
        </p:nvSpPr>
        <p:spPr>
          <a:xfrm>
            <a:off x="5352258" y="6326339"/>
            <a:ext cx="1399742" cy="369332"/>
          </a:xfrm>
          <a:prstGeom prst="rect">
            <a:avLst/>
          </a:prstGeom>
          <a:noFill/>
        </p:spPr>
        <p:txBody>
          <a:bodyPr wrap="none" rtlCol="0">
            <a:spAutoFit/>
          </a:bodyPr>
          <a:lstStyle/>
          <a:p>
            <a:r>
              <a:rPr lang="en-US" dirty="0"/>
              <a:t>bijlage1.txt</a:t>
            </a:r>
          </a:p>
        </p:txBody>
      </p:sp>
      <p:cxnSp>
        <p:nvCxnSpPr>
          <p:cNvPr id="18" name="Verbindingslijn: gebogen 18">
            <a:extLst>
              <a:ext uri="{FF2B5EF4-FFF2-40B4-BE49-F238E27FC236}">
                <a16:creationId xmlns:a16="http://schemas.microsoft.com/office/drawing/2014/main" id="{4F825B27-A2DF-6345-AE31-C82C7B7A343C}"/>
              </a:ext>
            </a:extLst>
          </p:cNvPr>
          <p:cNvCxnSpPr>
            <a:stCxn id="8" idx="2"/>
          </p:cNvCxnSpPr>
          <p:nvPr/>
        </p:nvCxnSpPr>
        <p:spPr>
          <a:xfrm rot="16200000" flipH="1">
            <a:off x="2704369" y="2722987"/>
            <a:ext cx="457200" cy="13154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Verbindingslijn: gebogen 20">
            <a:extLst>
              <a:ext uri="{FF2B5EF4-FFF2-40B4-BE49-F238E27FC236}">
                <a16:creationId xmlns:a16="http://schemas.microsoft.com/office/drawing/2014/main" id="{01A22CAC-3773-F747-BB03-B7D5D8566381}"/>
              </a:ext>
            </a:extLst>
          </p:cNvPr>
          <p:cNvCxnSpPr>
            <a:stCxn id="8" idx="2"/>
            <a:endCxn id="12" idx="1"/>
          </p:cNvCxnSpPr>
          <p:nvPr/>
        </p:nvCxnSpPr>
        <p:spPr>
          <a:xfrm rot="16200000" flipH="1">
            <a:off x="1737837" y="3689519"/>
            <a:ext cx="2390265" cy="13154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Verbindingslijn: gebogen 22">
            <a:extLst>
              <a:ext uri="{FF2B5EF4-FFF2-40B4-BE49-F238E27FC236}">
                <a16:creationId xmlns:a16="http://schemas.microsoft.com/office/drawing/2014/main" id="{36BD45C8-943D-9A4C-B521-F2F0D3866BEA}"/>
              </a:ext>
            </a:extLst>
          </p:cNvPr>
          <p:cNvCxnSpPr>
            <a:cxnSpLocks/>
            <a:stCxn id="10" idx="2"/>
          </p:cNvCxnSpPr>
          <p:nvPr/>
        </p:nvCxnSpPr>
        <p:spPr>
          <a:xfrm rot="16200000" flipH="1">
            <a:off x="4630838" y="3196583"/>
            <a:ext cx="228818" cy="114169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Verbindingslijn: gebogen 24">
            <a:extLst>
              <a:ext uri="{FF2B5EF4-FFF2-40B4-BE49-F238E27FC236}">
                <a16:creationId xmlns:a16="http://schemas.microsoft.com/office/drawing/2014/main" id="{00CADB81-F08A-A54C-AB04-FB10A1329ACB}"/>
              </a:ext>
            </a:extLst>
          </p:cNvPr>
          <p:cNvCxnSpPr>
            <a:stCxn id="10" idx="2"/>
            <a:endCxn id="15" idx="1"/>
          </p:cNvCxnSpPr>
          <p:nvPr/>
        </p:nvCxnSpPr>
        <p:spPr>
          <a:xfrm rot="16200000" flipH="1">
            <a:off x="4293760" y="3533660"/>
            <a:ext cx="913304" cy="115202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Verbindingslijn: gebogen 26">
            <a:extLst>
              <a:ext uri="{FF2B5EF4-FFF2-40B4-BE49-F238E27FC236}">
                <a16:creationId xmlns:a16="http://schemas.microsoft.com/office/drawing/2014/main" id="{5993C4E2-1AB6-C84C-8338-76AE06BDCCEF}"/>
              </a:ext>
            </a:extLst>
          </p:cNvPr>
          <p:cNvCxnSpPr>
            <a:stCxn id="12" idx="2"/>
          </p:cNvCxnSpPr>
          <p:nvPr/>
        </p:nvCxnSpPr>
        <p:spPr>
          <a:xfrm rot="16200000" flipH="1">
            <a:off x="4504173" y="5444496"/>
            <a:ext cx="637401" cy="120248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ijdelijke aanduiding voor inhoud 2">
            <a:extLst>
              <a:ext uri="{FF2B5EF4-FFF2-40B4-BE49-F238E27FC236}">
                <a16:creationId xmlns:a16="http://schemas.microsoft.com/office/drawing/2014/main" id="{66503CA2-1DFE-AE4D-A7E4-6424AD1AC84B}"/>
              </a:ext>
            </a:extLst>
          </p:cNvPr>
          <p:cNvSpPr txBox="1">
            <a:spLocks/>
          </p:cNvSpPr>
          <p:nvPr/>
        </p:nvSpPr>
        <p:spPr>
          <a:xfrm>
            <a:off x="449464" y="1273837"/>
            <a:ext cx="8596668" cy="514602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Calibri" panose="020F0502020204030204" pitchFamily="34" charset="0"/>
              <a:buChar char="​"/>
              <a:defRPr sz="3200" kern="1200">
                <a:solidFill>
                  <a:schemeClr val="tx1"/>
                </a:solidFill>
                <a:latin typeface="+mn-lt"/>
                <a:ea typeface="+mn-ea"/>
                <a:cs typeface="+mn-cs"/>
              </a:defRPr>
            </a:lvl1pPr>
            <a:lvl2pPr marL="342000" indent="-342000" algn="l" defTabSz="457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741600" indent="-284400" algn="l" defTabSz="457200" rtl="0" eaLnBrk="1" latinLnBrk="0" hangingPunct="1">
              <a:spcBef>
                <a:spcPct val="20000"/>
              </a:spcBef>
              <a:buFont typeface="Calibri" panose="020F0502020204030204" pitchFamily="34" charset="0"/>
              <a:buChar char="–"/>
              <a:defRPr sz="2800" kern="1200">
                <a:solidFill>
                  <a:schemeClr val="tx1"/>
                </a:solidFill>
                <a:latin typeface="+mn-lt"/>
                <a:ea typeface="+mn-ea"/>
                <a:cs typeface="+mn-cs"/>
              </a:defRPr>
            </a:lvl3pPr>
            <a:lvl4pPr marL="1144800" indent="-228600" algn="l" defTabSz="4572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602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err="1"/>
              <a:t>Druk</a:t>
            </a:r>
            <a:r>
              <a:rPr lang="en-US" sz="2400" dirty="0"/>
              <a:t> de </a:t>
            </a:r>
            <a:r>
              <a:rPr lang="en-US" sz="2400" dirty="0" err="1"/>
              <a:t>waarde</a:t>
            </a:r>
            <a:r>
              <a:rPr lang="en-US" sz="2400" dirty="0"/>
              <a:t> van </a:t>
            </a:r>
            <a:r>
              <a:rPr lang="en-US" sz="2400" dirty="0" err="1"/>
              <a:t>systeemeigenschap</a:t>
            </a:r>
            <a:r>
              <a:rPr lang="en-US" sz="2400" dirty="0"/>
              <a:t> “</a:t>
            </a:r>
            <a:r>
              <a:rPr lang="en-US" sz="2400" i="1" dirty="0" err="1"/>
              <a:t>user.home</a:t>
            </a:r>
            <a:r>
              <a:rPr lang="en-US" sz="2400" i="1" dirty="0"/>
              <a:t>” </a:t>
            </a:r>
            <a:r>
              <a:rPr lang="en-US" sz="2400" dirty="0" err="1"/>
              <a:t>af</a:t>
            </a:r>
            <a:r>
              <a:rPr lang="en-US" sz="2400" dirty="0"/>
              <a:t> met</a:t>
            </a:r>
          </a:p>
          <a:p>
            <a:r>
              <a:rPr lang="en-US" sz="2400" i="1" dirty="0" err="1"/>
              <a:t>System.getProperty</a:t>
            </a:r>
            <a:r>
              <a:rPr lang="en-US" sz="2400" i="1" dirty="0"/>
              <a:t>(…)</a:t>
            </a:r>
          </a:p>
          <a:p>
            <a:r>
              <a:rPr lang="en-US" sz="2400" dirty="0"/>
              <a:t>In </a:t>
            </a:r>
            <a:r>
              <a:rPr lang="en-US" sz="2400" dirty="0" err="1"/>
              <a:t>deze</a:t>
            </a:r>
            <a:r>
              <a:rPr lang="en-US" sz="2400" dirty="0"/>
              <a:t> directory </a:t>
            </a:r>
            <a:r>
              <a:rPr lang="en-US" sz="2400" dirty="0" err="1"/>
              <a:t>maken</a:t>
            </a:r>
            <a:r>
              <a:rPr lang="en-US" sz="2400" dirty="0"/>
              <a:t> we de </a:t>
            </a:r>
            <a:r>
              <a:rPr lang="en-US" sz="2400" dirty="0" err="1"/>
              <a:t>volgende</a:t>
            </a:r>
            <a:r>
              <a:rPr lang="en-US" sz="2400" dirty="0"/>
              <a:t> folder-</a:t>
            </a:r>
            <a:r>
              <a:rPr lang="en-US" sz="2400" dirty="0" err="1"/>
              <a:t>structuur</a:t>
            </a:r>
            <a:r>
              <a:rPr lang="en-US" sz="2400" dirty="0"/>
              <a:t> </a:t>
            </a:r>
            <a:r>
              <a:rPr lang="en-US" sz="2400" dirty="0" err="1"/>
              <a:t>aan</a:t>
            </a:r>
            <a:r>
              <a:rPr lang="en-US" sz="2400" dirty="0"/>
              <a:t>:</a:t>
            </a:r>
            <a:endParaRPr lang="nl-BE" sz="2400" dirty="0"/>
          </a:p>
        </p:txBody>
      </p:sp>
      <p:sp>
        <p:nvSpPr>
          <p:cNvPr id="3" name="Tekstvak 2">
            <a:extLst>
              <a:ext uri="{FF2B5EF4-FFF2-40B4-BE49-F238E27FC236}">
                <a16:creationId xmlns:a16="http://schemas.microsoft.com/office/drawing/2014/main" id="{F2CF72B2-AC71-43DA-B4DA-FAE2B752D484}"/>
              </a:ext>
            </a:extLst>
          </p:cNvPr>
          <p:cNvSpPr txBox="1"/>
          <p:nvPr/>
        </p:nvSpPr>
        <p:spPr>
          <a:xfrm>
            <a:off x="6292483" y="3359891"/>
            <a:ext cx="275364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b="1" dirty="0"/>
              <a:t>Doe dit in Explorer, niet met code</a:t>
            </a:r>
          </a:p>
        </p:txBody>
      </p:sp>
    </p:spTree>
    <p:extLst>
      <p:ext uri="{BB962C8B-B14F-4D97-AF65-F5344CB8AC3E}">
        <p14:creationId xmlns:p14="http://schemas.microsoft.com/office/powerpoint/2010/main" val="4071512629"/>
      </p:ext>
    </p:extLst>
  </p:cSld>
  <p:clrMapOvr>
    <a:masterClrMapping/>
  </p:clrMapOvr>
</p:sld>
</file>

<file path=ppt/theme/theme1.xml><?xml version="1.0" encoding="utf-8"?>
<a:theme xmlns:a="http://schemas.openxmlformats.org/drawingml/2006/main" name="PXL templat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XL template.pptx" id="{960DD154-89D7-4793-93D2-5E3E9F54F192}" vid="{4BC58581-3553-4E62-BD1D-C5C7FDB4BEC0}"/>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BDF6DBDF68B64BB7A2E7560CE18559" ma:contentTypeVersion="3" ma:contentTypeDescription="Een nieuw document maken." ma:contentTypeScope="" ma:versionID="3819241e109e70baa0a232eca21851cb">
  <xsd:schema xmlns:xsd="http://www.w3.org/2001/XMLSchema" xmlns:xs="http://www.w3.org/2001/XMLSchema" xmlns:p="http://schemas.microsoft.com/office/2006/metadata/properties" xmlns:ns2="d6417362-778e-4ed5-9083-63826e8f8b42" targetNamespace="http://schemas.microsoft.com/office/2006/metadata/properties" ma:root="true" ma:fieldsID="dcf89f0ec42ac1f3753fdb4af2197f2b" ns2:_="">
    <xsd:import namespace="d6417362-778e-4ed5-9083-63826e8f8b42"/>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17362-778e-4ed5-9083-63826e8f8b42"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76354A-BC58-4C84-A5C5-53B9526F2E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17362-778e-4ed5-9083-63826e8f8b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0D4A7D-4AF3-41B8-85A1-0B40E6A1DD00}">
  <ds:schemaRefs>
    <ds:schemaRef ds:uri="http://schemas.microsoft.com/sharepoint/v3/contenttype/forms"/>
  </ds:schemaRefs>
</ds:datastoreItem>
</file>

<file path=customXml/itemProps3.xml><?xml version="1.0" encoding="utf-8"?>
<ds:datastoreItem xmlns:ds="http://schemas.openxmlformats.org/officeDocument/2006/customXml" ds:itemID="{15EA81E4-6E31-49A0-A3F8-1B23EB8E6F7A}">
  <ds:schemaRefs>
    <ds:schemaRef ds:uri="http://purl.org/dc/elements/1.1/"/>
    <ds:schemaRef ds:uri="http://schemas.microsoft.com/office/2006/metadata/properties"/>
    <ds:schemaRef ds:uri="http://purl.org/dc/terms/"/>
    <ds:schemaRef ds:uri="http://schemas.openxmlformats.org/package/2006/metadata/core-properties"/>
    <ds:schemaRef ds:uri="d6417362-778e-4ed5-9083-63826e8f8b42"/>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PXL template</Template>
  <TotalTime>0</TotalTime>
  <Words>2922</Words>
  <Application>Microsoft Office PowerPoint</Application>
  <PresentationFormat>On-screen Show (4:3)</PresentationFormat>
  <Paragraphs>421</Paragraphs>
  <Slides>39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Courier New</vt:lpstr>
      <vt:lpstr>PXL template</vt:lpstr>
      <vt:lpstr>File I/O</vt:lpstr>
      <vt:lpstr>Inhoud</vt:lpstr>
      <vt:lpstr>Mappen en bestanden</vt:lpstr>
      <vt:lpstr>Mappen en bestanden</vt:lpstr>
      <vt:lpstr>Mappen en bestanden</vt:lpstr>
      <vt:lpstr>Mappen en bestanden</vt:lpstr>
      <vt:lpstr>De klasse Paths</vt:lpstr>
      <vt:lpstr>De klasse Paths</vt:lpstr>
      <vt:lpstr>Om te starten…</vt:lpstr>
      <vt:lpstr>Paths: oefening 1</vt:lpstr>
      <vt:lpstr>Paths: oefening 2</vt:lpstr>
      <vt:lpstr>De klasse FileSystem</vt:lpstr>
      <vt:lpstr>De klasse Files</vt:lpstr>
      <vt:lpstr>Files utility class</vt:lpstr>
      <vt:lpstr>Files utility class</vt:lpstr>
      <vt:lpstr>Files utility class</vt:lpstr>
      <vt:lpstr>Files: oefening 1</vt:lpstr>
      <vt:lpstr>IO-streams</vt:lpstr>
      <vt:lpstr>Character streams: writing</vt:lpstr>
      <vt:lpstr>Character streams: reading</vt:lpstr>
      <vt:lpstr>Character streams read example</vt:lpstr>
      <vt:lpstr>Character streams read example</vt:lpstr>
      <vt:lpstr>Character streams write example</vt:lpstr>
      <vt:lpstr>Byte streams</vt:lpstr>
      <vt:lpstr>Byte streams</vt:lpstr>
      <vt:lpstr>Streams Encodering en Karaktersets</vt:lpstr>
      <vt:lpstr>IO-streams: oefening 1</vt:lpstr>
      <vt:lpstr>IO-streams: oefening 1</vt:lpstr>
      <vt:lpstr>IO-streams: oefening 1</vt:lpstr>
      <vt:lpstr>Programma attributen</vt:lpstr>
      <vt:lpstr>Programma attributen write</vt:lpstr>
      <vt:lpstr>Programma attributen read</vt:lpstr>
      <vt:lpstr>Programma attributen file</vt:lpstr>
      <vt:lpstr>Programma attributen file xml</vt:lpstr>
      <vt:lpstr>Object Serialization</vt:lpstr>
      <vt:lpstr>Object Serialization write</vt:lpstr>
      <vt:lpstr>Object Serialization read</vt:lpstr>
      <vt:lpstr>Eigen objecten serializeren</vt:lpstr>
      <vt:lpstr>Oefeningen</vt:lpstr>
    </vt:vector>
  </TitlesOfParts>
  <Company>Grizli777</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sbn</dc:creator>
  <cp:lastModifiedBy>Sam Vanderstraeten</cp:lastModifiedBy>
  <cp:revision>113</cp:revision>
  <dcterms:created xsi:type="dcterms:W3CDTF">2015-10-10T13:32:22Z</dcterms:created>
  <dcterms:modified xsi:type="dcterms:W3CDTF">2019-11-13T19:55:00Z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0x0101008DBDF6DBDF68B64BB7A2E7560CE18559</vt:lpwstr>
  </property>
</Properties>
</file>