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8505" autoAdjust="0"/>
  </p:normalViewPr>
  <p:slideViewPr>
    <p:cSldViewPr snapToGrid="0">
      <p:cViewPr varScale="1">
        <p:scale>
          <a:sx n="36" d="100"/>
          <a:sy n="36" d="100"/>
        </p:scale>
        <p:origin x="20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BEA5-B0DE-4573-AABF-DD927227113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FC1C-F380-456D-AA32-FF408B7F144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09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Tx/>
              <a:buChar char="-"/>
            </a:pPr>
            <a:r>
              <a:rPr lang="en-US" dirty="0" err="1"/>
              <a:t>Werking</a:t>
            </a:r>
            <a:r>
              <a:rPr lang="en-US" dirty="0"/>
              <a:t> JVM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classes</a:t>
            </a:r>
            <a:r>
              <a:rPr lang="en-US" dirty="0"/>
              <a:t> contain platform-neutral </a:t>
            </a:r>
            <a:r>
              <a:rPr lang="en-US" b="1" dirty="0"/>
              <a:t>bytecodes</a:t>
            </a:r>
            <a:r>
              <a:rPr lang="en-US" dirty="0"/>
              <a:t> =&gt; JVM =&gt; different architectures. </a:t>
            </a:r>
          </a:p>
          <a:p>
            <a:pPr marL="1085850" marR="0" lvl="2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JVM loads class files, </a:t>
            </a:r>
            <a:r>
              <a:rPr lang="en-US" b="1" dirty="0"/>
              <a:t>determines</a:t>
            </a:r>
            <a:r>
              <a:rPr lang="en-US" dirty="0"/>
              <a:t> </a:t>
            </a:r>
            <a:r>
              <a:rPr lang="en-US" b="1" dirty="0"/>
              <a:t>semantics</a:t>
            </a:r>
            <a:r>
              <a:rPr lang="en-US" dirty="0"/>
              <a:t> of bytecode =&gt;  performs </a:t>
            </a:r>
            <a:r>
              <a:rPr lang="en-US" b="1" dirty="0"/>
              <a:t>computation</a:t>
            </a:r>
            <a:r>
              <a:rPr lang="en-US" dirty="0"/>
              <a:t> =&gt; </a:t>
            </a:r>
            <a:r>
              <a:rPr lang="en-US" b="1" dirty="0"/>
              <a:t>slow</a:t>
            </a:r>
            <a:r>
              <a:rPr lang="en-US" dirty="0"/>
              <a:t> </a:t>
            </a:r>
          </a:p>
          <a:p>
            <a:pPr marL="171450" indent="-171450" fontAlgn="base">
              <a:buFontTx/>
              <a:buChar char="-"/>
            </a:pPr>
            <a:r>
              <a:rPr lang="en-US" dirty="0" err="1"/>
              <a:t>Oplossing</a:t>
            </a:r>
            <a:endParaRPr lang="en-US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b="1" dirty="0"/>
              <a:t>compiled</a:t>
            </a:r>
            <a:r>
              <a:rPr lang="en-US" dirty="0"/>
              <a:t>, the JVM </a:t>
            </a:r>
            <a:r>
              <a:rPr lang="en-US" b="1" dirty="0"/>
              <a:t>calls</a:t>
            </a:r>
            <a:r>
              <a:rPr lang="en-US" dirty="0"/>
              <a:t> the </a:t>
            </a:r>
            <a:r>
              <a:rPr lang="en-US" b="1" dirty="0"/>
              <a:t>compiled code </a:t>
            </a:r>
            <a:r>
              <a:rPr lang="en-US" dirty="0"/>
              <a:t>of that method directly instead of interpreting it.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Hoe?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JVM maintains an </a:t>
            </a:r>
            <a:r>
              <a:rPr lang="en-US" b="1" dirty="0"/>
              <a:t>invocation count </a:t>
            </a:r>
            <a:r>
              <a:rPr lang="en-US" dirty="0"/>
              <a:t>=&gt; starts at a </a:t>
            </a:r>
            <a:r>
              <a:rPr lang="en-US" b="1" dirty="0"/>
              <a:t>predefined</a:t>
            </a:r>
            <a:r>
              <a:rPr lang="en-US" dirty="0"/>
              <a:t> value =&gt; </a:t>
            </a:r>
            <a:r>
              <a:rPr lang="en-US" b="1" dirty="0"/>
              <a:t>decremented</a:t>
            </a:r>
            <a:r>
              <a:rPr lang="en-US" dirty="0"/>
              <a:t> when method is called. 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if zero =&gt; just-in-time compilation for the method is triggered.</a:t>
            </a:r>
            <a:endParaRPr lang="en-US" b="1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optimization levels: </a:t>
            </a:r>
            <a:r>
              <a:rPr lang="en-US" b="1" dirty="0"/>
              <a:t>cold</a:t>
            </a:r>
            <a:r>
              <a:rPr lang="en-US" dirty="0"/>
              <a:t>, </a:t>
            </a:r>
            <a:r>
              <a:rPr lang="en-US" b="1" dirty="0"/>
              <a:t>warm</a:t>
            </a:r>
            <a:r>
              <a:rPr lang="en-US" dirty="0"/>
              <a:t>, </a:t>
            </a:r>
            <a:r>
              <a:rPr lang="en-US" b="1" dirty="0"/>
              <a:t>hot</a:t>
            </a:r>
            <a:r>
              <a:rPr lang="en-US" dirty="0"/>
              <a:t>, </a:t>
            </a:r>
            <a:r>
              <a:rPr lang="en-US" b="1" dirty="0" err="1"/>
              <a:t>veryHot</a:t>
            </a:r>
            <a:r>
              <a:rPr lang="en-US" dirty="0"/>
              <a:t>, or </a:t>
            </a:r>
            <a:r>
              <a:rPr lang="en-US" b="1" dirty="0"/>
              <a:t>scorching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Higher =better performance =&gt; higher CPU and memory </a:t>
            </a:r>
            <a:r>
              <a:rPr lang="en-US" dirty="0" err="1"/>
              <a:t>useage</a:t>
            </a:r>
            <a:endParaRPr lang="en-US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default = </a:t>
            </a:r>
            <a:r>
              <a:rPr lang="en-US" b="1" dirty="0"/>
              <a:t>warm</a:t>
            </a:r>
            <a:r>
              <a:rPr lang="en-US" dirty="0"/>
              <a:t>, sometimes </a:t>
            </a:r>
            <a:r>
              <a:rPr lang="en-US" b="1" dirty="0"/>
              <a:t>cold</a:t>
            </a:r>
            <a:r>
              <a:rPr lang="en-US" dirty="0"/>
              <a:t> to improve startup time.</a:t>
            </a:r>
          </a:p>
          <a:p>
            <a:pPr marL="171450" indent="-171450" fontAlgn="base">
              <a:buFontTx/>
              <a:buChar char="-"/>
            </a:pPr>
            <a:r>
              <a:rPr lang="en-US" dirty="0" err="1"/>
              <a:t>Voordeel</a:t>
            </a:r>
            <a:endParaRPr lang="en-US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improves</a:t>
            </a:r>
            <a:r>
              <a:rPr lang="en-US" dirty="0"/>
              <a:t> the </a:t>
            </a:r>
            <a:r>
              <a:rPr lang="en-US" b="1" dirty="0"/>
              <a:t>performance</a:t>
            </a:r>
            <a:r>
              <a:rPr lang="en-US" dirty="0"/>
              <a:t> -&gt; compiling bytecodes to native machine code at run time.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Nadeel</a:t>
            </a:r>
            <a:endParaRPr lang="en-US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JIT compilation does </a:t>
            </a:r>
            <a:r>
              <a:rPr lang="en-US" b="1" dirty="0"/>
              <a:t>require</a:t>
            </a:r>
            <a:r>
              <a:rPr lang="en-US" dirty="0"/>
              <a:t> </a:t>
            </a:r>
            <a:r>
              <a:rPr lang="en-US" b="1" dirty="0"/>
              <a:t>processor</a:t>
            </a:r>
            <a:r>
              <a:rPr lang="en-US" dirty="0"/>
              <a:t> time and </a:t>
            </a:r>
            <a:r>
              <a:rPr lang="en-US" b="1" dirty="0"/>
              <a:t>memory</a:t>
            </a:r>
            <a:r>
              <a:rPr lang="en-US" dirty="0"/>
              <a:t> usage =&gt; significantly affect startup time</a:t>
            </a:r>
          </a:p>
          <a:p>
            <a:pPr marL="171450" indent="-171450" fontAlgn="base">
              <a:buFontTx/>
              <a:buChar char="-"/>
            </a:pPr>
            <a:r>
              <a:rPr lang="en-US" dirty="0"/>
              <a:t>Doel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optimal</a:t>
            </a:r>
            <a:r>
              <a:rPr lang="en-US" dirty="0"/>
              <a:t> </a:t>
            </a:r>
            <a:r>
              <a:rPr lang="en-US" b="1" dirty="0"/>
              <a:t>balance</a:t>
            </a:r>
            <a:r>
              <a:rPr lang="en-US" dirty="0"/>
              <a:t> between startup times and long-term performance.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lvl="1" indent="-171450" fontAlgn="base">
              <a:buFontTx/>
              <a:buChar char="-"/>
            </a:pPr>
            <a:endParaRPr lang="en-US" dirty="0"/>
          </a:p>
          <a:p>
            <a:pPr marL="171450" indent="-171450" fontAlgn="base">
              <a:buFontTx/>
              <a:buChar char="-"/>
            </a:pPr>
            <a:endParaRPr lang="en-US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1FC1C-F380-456D-AA32-FF408B7F144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10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26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4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1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2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86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865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68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10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73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662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6F705BD-2ECA-427A-A164-E0E171C56C82}" type="datetimeFigureOut">
              <a:rPr lang="nl-BE" smtClean="0"/>
              <a:t>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80C17D4-067C-464E-A585-7B9A2671C7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2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A7DF8-A44A-4081-B613-B89418FB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7" y="1178718"/>
            <a:ext cx="11630025" cy="4500563"/>
          </a:xfrm>
        </p:spPr>
        <p:txBody>
          <a:bodyPr>
            <a:normAutofit/>
          </a:bodyPr>
          <a:lstStyle/>
          <a:p>
            <a:pPr fontAlgn="base"/>
            <a:r>
              <a:rPr lang="en-US" sz="6600" dirty="0"/>
              <a:t>Bjarne </a:t>
            </a:r>
            <a:r>
              <a:rPr lang="en-US" sz="6600" dirty="0" err="1"/>
              <a:t>Stroustrup</a:t>
            </a:r>
            <a:r>
              <a:rPr lang="en-US" sz="6600" dirty="0"/>
              <a:t>:</a:t>
            </a:r>
            <a:br>
              <a:rPr lang="en-US" sz="6600" dirty="0"/>
            </a:br>
            <a:r>
              <a:rPr lang="en-US" sz="6600" dirty="0"/>
              <a:t>"There are only two kinds of programming languages: those that people complain about and the ones that nobody uses."</a:t>
            </a:r>
            <a:endParaRPr lang="nl-BE" sz="6600" dirty="0"/>
          </a:p>
        </p:txBody>
      </p:sp>
    </p:spTree>
    <p:extLst>
      <p:ext uri="{BB962C8B-B14F-4D97-AF65-F5344CB8AC3E}">
        <p14:creationId xmlns:p14="http://schemas.microsoft.com/office/powerpoint/2010/main" val="25430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89A67-3A59-403F-ACC4-EFC95609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32730D-E53C-40C0-B567-53A0E2C6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Graph of top programming languages 2017 from Tiobe Index ">
            <a:extLst>
              <a:ext uri="{FF2B5EF4-FFF2-40B4-BE49-F238E27FC236}">
                <a16:creationId xmlns:a16="http://schemas.microsoft.com/office/drawing/2014/main" id="{59A064E5-86C2-47C4-AC5D-1056A44E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9A204-EAE7-49C8-826C-B6DB1EAC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516FEC-0B94-449D-B147-48B1529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Graph of Indeed Job Openings by Language ">
            <a:extLst>
              <a:ext uri="{FF2B5EF4-FFF2-40B4-BE49-F238E27FC236}">
                <a16:creationId xmlns:a16="http://schemas.microsoft.com/office/drawing/2014/main" id="{D5813EB2-9FED-4C19-B0F9-772B18B2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176E-5542-431F-8928-13468178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BD35E1-0C2C-4BEB-A0F7-9A9042EF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Most pull requests 2017 via GitHub ">
            <a:extLst>
              <a:ext uri="{FF2B5EF4-FFF2-40B4-BE49-F238E27FC236}">
                <a16:creationId xmlns:a16="http://schemas.microsoft.com/office/drawing/2014/main" id="{FDAB2ABC-B2C9-4A59-82DD-484202B9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5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9BC7B-F9B9-46A3-99AC-31F54202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4CCE0E-AFFF-4F3A-83E4-8A0099BB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minecraft">
            <a:extLst>
              <a:ext uri="{FF2B5EF4-FFF2-40B4-BE49-F238E27FC236}">
                <a16:creationId xmlns:a16="http://schemas.microsoft.com/office/drawing/2014/main" id="{77601A58-A3B8-485C-AF45-6E5D23BA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099"/>
            <a:ext cx="9867900" cy="685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2039A-51FE-41FA-B815-200D2174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pPr algn="ctr"/>
            <a:r>
              <a:rPr lang="nl-BE" dirty="0"/>
              <a:t>Nog meer </a:t>
            </a:r>
            <a:r>
              <a:rPr lang="nl-BE" dirty="0" err="1"/>
              <a:t>fun</a:t>
            </a:r>
            <a:r>
              <a:rPr lang="nl-BE" dirty="0"/>
              <a:t> </a:t>
            </a:r>
            <a:r>
              <a:rPr lang="nl-BE" dirty="0" err="1"/>
              <a:t>facts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043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DFEB8-CE8D-4311-B12B-DE2D969D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pPr algn="ctr"/>
            <a:r>
              <a:rPr lang="nl-BE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95019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0CDC-27C3-4925-AEBE-272FC3D1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21DD28-E109-4359-AE3E-CBB018EE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jit compiler java">
            <a:extLst>
              <a:ext uri="{FF2B5EF4-FFF2-40B4-BE49-F238E27FC236}">
                <a16:creationId xmlns:a16="http://schemas.microsoft.com/office/drawing/2014/main" id="{C0FBC05E-8FB7-41FE-A193-842D8B4B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9" y="1080135"/>
            <a:ext cx="11092882" cy="53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6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jit compiler java">
            <a:extLst>
              <a:ext uri="{FF2B5EF4-FFF2-40B4-BE49-F238E27FC236}">
                <a16:creationId xmlns:a16="http://schemas.microsoft.com/office/drawing/2014/main" id="{CB4E2BBE-CA3B-4FCD-BA74-49473C282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584" y="147472"/>
            <a:ext cx="5924832" cy="65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73567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396</TotalTime>
  <Words>89</Words>
  <Application>Microsoft Office PowerPoint</Application>
  <PresentationFormat>Breedbeeld</PresentationFormat>
  <Paragraphs>24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Bjarne Stroustrup: "There are only two kinds of programming languages: those that people complain about and the ones that nobody uses."</vt:lpstr>
      <vt:lpstr>PowerPoint-presentatie</vt:lpstr>
      <vt:lpstr>PowerPoint-presentatie</vt:lpstr>
      <vt:lpstr>PowerPoint-presentatie</vt:lpstr>
      <vt:lpstr>PowerPoint-presentatie</vt:lpstr>
      <vt:lpstr>Nog meer fun facts</vt:lpstr>
      <vt:lpstr>JIT COMPILER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Bjarne Stroustrup: "There are only two kinds of programming languages: those that people complain about and the ones that nobody uses."</dc:title>
  <dc:creator>Kiryl Maltsav</dc:creator>
  <cp:lastModifiedBy>Kiryl Maltsav</cp:lastModifiedBy>
  <cp:revision>14</cp:revision>
  <dcterms:created xsi:type="dcterms:W3CDTF">2018-09-27T14:36:47Z</dcterms:created>
  <dcterms:modified xsi:type="dcterms:W3CDTF">2018-10-04T11:34:19Z</dcterms:modified>
</cp:coreProperties>
</file>