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9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5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6" r:id="rId38"/>
    <p:sldId id="297" r:id="rId3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10/12/2017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10/12/2017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10/12/2017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city/ud851-Exercis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udacity/ud851-Sunshin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udacity/ud851-Sunsh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Create Project Sunshine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3322846"/>
            <a:ext cx="12192000" cy="2163554"/>
          </a:xfrm>
        </p:spPr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/>
              <a:t>https://classroom.udacity.com/courses/ud851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B8058-28D8-4AB9-ACEF-2D666781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versies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B790E1-6D32-42BB-BCE5-BDB08BB0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7235DD0-5E2E-483E-AF67-FAE6ACB0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47" y="1466576"/>
            <a:ext cx="658269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7BE77-44A6-48DE-918C-EC2BA91C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versies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8E258-CF91-473E-A8D2-CFDCEA3E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s://chart.googleapis.com/chart?chs=500x250&amp;cht=p&amp;chco=c4df9b%2C6fad0c&amp;chl=Froyo%7CGingerbread%7CIce%20Cream%20Sandwich%7CJelly%20Bean%7CKitKat%7CLollipop%7CMarshmallow%7CNougat&amp;chf=bg%2Cs%2C00000000&amp;chd=t%3A0.1%2C1.3%2C1.3%2C13.7%2C25.2%2C34.1%2C24.0%2C0.3">
            <a:extLst>
              <a:ext uri="{FF2B5EF4-FFF2-40B4-BE49-F238E27FC236}">
                <a16:creationId xmlns:a16="http://schemas.microsoft.com/office/drawing/2014/main" id="{BE65088B-948D-4798-832F-9A63E89A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9" y="2581524"/>
            <a:ext cx="5962534" cy="298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B738433-4A0E-4E91-A413-89AAECB3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67" y="1855452"/>
            <a:ext cx="489653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C3917-DC94-4F5C-A797-0C9E4C33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SDK </a:t>
            </a:r>
            <a:r>
              <a:rPr lang="en-US" dirty="0">
                <a:sym typeface="Wingdings" panose="05000000000000000000" pitchFamily="2" charset="2"/>
              </a:rPr>
              <a:t> Target SDK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923352-E20A-462A-8AF0-0867C320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SDK</a:t>
            </a:r>
          </a:p>
          <a:p>
            <a:pPr lvl="1"/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die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ondersteund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Target SDK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waarvoor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app </a:t>
            </a:r>
            <a:r>
              <a:rPr lang="en-US" dirty="0" err="1"/>
              <a:t>gebouwd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wordt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beste</a:t>
            </a:r>
            <a:r>
              <a:rPr lang="en-US" dirty="0"/>
              <a:t> run-conditions)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3A6D4FC-0128-4DDD-BE87-E4882A5A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13" y="1690688"/>
            <a:ext cx="1460811" cy="126875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D101AC9-36DA-4CA6-BEBD-611D30A36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13" y="3144415"/>
            <a:ext cx="5735287" cy="29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AVD: Android Virtual Device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3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AD27B-C664-49C2-A36C-8ED7C950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864D6F-5D2C-42ED-B2BB-62A01909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D0424F0-5766-4A74-AB53-B2014617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95" y="1678349"/>
            <a:ext cx="1352739" cy="50489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2FB8BBA-419B-415C-819C-4E9EDE6D3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39" y="1337073"/>
            <a:ext cx="7922277" cy="49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27104-116B-4017-A64D-75CAFBB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B1B21B-965A-408D-BEBF-367FFE0B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BBDE24-A6B7-4595-A8BC-7313C314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2123893"/>
            <a:ext cx="600158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6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F666E-CD70-4D70-9758-9F8F581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0B820D-B91A-477B-9AC0-28171CFA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33AB3ED-8D02-4851-9767-536D0F34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81" y="1489344"/>
            <a:ext cx="6173061" cy="216247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6AF7C4A-9DAB-4EA2-BB97-653D181D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71" y="4160445"/>
            <a:ext cx="479174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0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DD2C6-25CC-4268-B8B7-6F6E807F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3E613-9812-4288-B09F-D192D335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198B519-A1E2-4D1F-80BE-E21D6BD1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1" y="1371083"/>
            <a:ext cx="7951237" cy="52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B4DB1-A51B-453F-BA3A-4A054491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B67E75-6135-4367-B4FE-45E87068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A0BAAD1-A650-40C7-BAE2-A3CB36EE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86" y="2395393"/>
            <a:ext cx="894522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DCCA1-9116-48C6-9998-63EB1AD0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9BE65A-2E9D-4B43-AF0F-56858D4E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3BE56DA-AB4E-48A7-A65D-96A32CEB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58" y="1519945"/>
            <a:ext cx="2679742" cy="49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 Android Studio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</a:t>
            </a:r>
            <a:r>
              <a:rPr lang="en-US" dirty="0" err="1">
                <a:solidFill>
                  <a:schemeClr val="bg1"/>
                </a:solidFill>
              </a:rPr>
              <a:t>FavoriteToys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BC00D-A8EA-435A-906A-01359D2E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C110DFD-BA94-4212-9DAC-56944FCB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797" y="1606712"/>
            <a:ext cx="5514043" cy="435133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04F420F-D651-44F9-8C18-0BDEDEE6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152950" cy="98121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F6600A9-5B2A-48F7-81A9-1A8EF11F5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430" y="5699145"/>
            <a:ext cx="140037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F8A60-96AE-496F-A9B8-409B997C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AVD: Android Virtual Device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7021CA-73E3-428A-9754-36718673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2AFAE6-95F9-4821-8D4A-9255E5EA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54" y="1234816"/>
            <a:ext cx="2987669" cy="55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832C3-D9BD-4BCB-A6CD-0892A04A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developer mode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F15B63-E47B-48F2-8B16-82A599C4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Settings &gt; System &gt; about device &gt; build number &gt; tab 7 </a:t>
            </a:r>
            <a:r>
              <a:rPr lang="en-US" dirty="0" err="1"/>
              <a:t>keer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B77893-F881-4009-82FC-4E957CD4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12" y="2475357"/>
            <a:ext cx="2374690" cy="351661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40C881F-608B-46B5-8B8F-867B5D1A3F4D}"/>
              </a:ext>
            </a:extLst>
          </p:cNvPr>
          <p:cNvSpPr/>
          <p:nvPr/>
        </p:nvSpPr>
        <p:spPr>
          <a:xfrm>
            <a:off x="690465" y="4497355"/>
            <a:ext cx="3321698" cy="36389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713CE53-781E-403C-9E69-119CD279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96" y="4233665"/>
            <a:ext cx="351521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F7D6B-B946-402D-8AED-4CF65EB8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0C9288-5FCA-48D6-9CE7-4A01E7B4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95B1E2E-7CCE-4156-98AD-2C6A7807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09" y="1374002"/>
            <a:ext cx="4459892" cy="48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43557-7BE2-4950-B728-575BFB5E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Builds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4A4B8-35AD-468B-A7D5-0AD03B55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APK = Android Package Kit</a:t>
            </a:r>
          </a:p>
          <a:p>
            <a:r>
              <a:rPr lang="en-US" dirty="0"/>
              <a:t>ADB =  Android Debug Bridge 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579AFFE-827A-4A77-ABA0-3D74FBAD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24" y="3429000"/>
            <a:ext cx="798306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Activities, Packages, Layouts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0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A042C-37CA-48D9-82F7-0075E07A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B10759-9CDD-4D0D-BCBE-9B9B1E9A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Regelen</a:t>
            </a:r>
            <a:r>
              <a:rPr lang="en-US" dirty="0"/>
              <a:t> user </a:t>
            </a:r>
            <a:r>
              <a:rPr lang="en-US" dirty="0" err="1"/>
              <a:t>interactie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EDD2F3B-C1C3-4CE8-A146-39378819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96" y="1231106"/>
            <a:ext cx="3130972" cy="231598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8D9EFC-4771-4428-A5B8-062D5B55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56" y="4141606"/>
            <a:ext cx="7681596" cy="1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4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F5C71-8C83-4793-9E42-D7D51D32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9700DB-E1DD-4FD0-B609-6801B7C1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Regelt</a:t>
            </a:r>
            <a:r>
              <a:rPr lang="en-US" dirty="0"/>
              <a:t> de window-stack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DE579A1-CFEB-4A6B-B4AE-55C04AB4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11" y="3429000"/>
            <a:ext cx="7515578" cy="24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5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13272-118D-4A45-AD54-F386080E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C14C9-5E3D-4F54-B02A-54462FC0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A34FBB-C3EF-47D9-9532-BDF9AC71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1" y="1825625"/>
            <a:ext cx="3267531" cy="267689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CCBDE89-C883-40E8-8B31-DD027A99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31" y="1825625"/>
            <a:ext cx="4601217" cy="31436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2AD0B16-B394-4268-B3DB-0DAB5977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25" y="1027906"/>
            <a:ext cx="275310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15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EAC6D-A850-4508-9289-B1F177EC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D5754-AB7C-4113-A34F-DD26C9D1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 Components</a:t>
            </a:r>
          </a:p>
          <a:p>
            <a:pPr lvl="1"/>
            <a:r>
              <a:rPr lang="en-US" dirty="0" err="1"/>
              <a:t>TextView</a:t>
            </a:r>
            <a:endParaRPr lang="en-US" dirty="0"/>
          </a:p>
          <a:p>
            <a:pPr lvl="1"/>
            <a:r>
              <a:rPr lang="en-US" dirty="0" err="1"/>
              <a:t>EditText</a:t>
            </a:r>
            <a:endParaRPr lang="en-US" dirty="0"/>
          </a:p>
          <a:p>
            <a:pPr lvl="1"/>
            <a:r>
              <a:rPr lang="en-US" dirty="0" err="1"/>
              <a:t>ImageView</a:t>
            </a:r>
            <a:endParaRPr lang="en-US" dirty="0"/>
          </a:p>
          <a:p>
            <a:pPr lvl="1"/>
            <a:r>
              <a:rPr lang="en-US" dirty="0"/>
              <a:t>Button</a:t>
            </a:r>
          </a:p>
          <a:p>
            <a:pPr lvl="1"/>
            <a:endParaRPr lang="en-US" dirty="0"/>
          </a:p>
          <a:p>
            <a:r>
              <a:rPr lang="en-US" dirty="0"/>
              <a:t>Container views (nesting is </a:t>
            </a:r>
            <a:r>
              <a:rPr lang="en-US" dirty="0" err="1"/>
              <a:t>mogelijk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LinearLayout</a:t>
            </a:r>
            <a:r>
              <a:rPr lang="en-US" dirty="0"/>
              <a:t> : 1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rij</a:t>
            </a:r>
            <a:endParaRPr lang="en-US" dirty="0"/>
          </a:p>
          <a:p>
            <a:pPr lvl="1"/>
            <a:r>
              <a:rPr lang="en-US" dirty="0" err="1"/>
              <a:t>RelativeLayout</a:t>
            </a:r>
            <a:r>
              <a:rPr lang="en-US" dirty="0"/>
              <a:t> : </a:t>
            </a:r>
            <a:r>
              <a:rPr lang="en-US" dirty="0" err="1"/>
              <a:t>relatieve</a:t>
            </a:r>
            <a:r>
              <a:rPr lang="en-US" dirty="0"/>
              <a:t> </a:t>
            </a:r>
            <a:r>
              <a:rPr lang="en-US" dirty="0" err="1"/>
              <a:t>positie</a:t>
            </a:r>
            <a:endParaRPr lang="en-US" dirty="0"/>
          </a:p>
          <a:p>
            <a:pPr lvl="1"/>
            <a:r>
              <a:rPr lang="en-US" dirty="0" err="1"/>
              <a:t>FrameLayout</a:t>
            </a:r>
            <a:r>
              <a:rPr lang="en-US" dirty="0"/>
              <a:t> : om 1 child-view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  <a:p>
            <a:pPr lvl="1"/>
            <a:r>
              <a:rPr lang="en-US" dirty="0" err="1"/>
              <a:t>ScrollView</a:t>
            </a:r>
            <a:r>
              <a:rPr lang="en-US" dirty="0"/>
              <a:t> : </a:t>
            </a:r>
            <a:r>
              <a:rPr lang="en-US" dirty="0" err="1"/>
              <a:t>FrameLayout</a:t>
            </a:r>
            <a:r>
              <a:rPr lang="en-US" dirty="0"/>
              <a:t> + scrolling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3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DEEA2-0BAC-4C22-B9DE-38E9B9C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android studio &amp; </a:t>
            </a:r>
            <a:r>
              <a:rPr lang="en-US" dirty="0" err="1"/>
              <a:t>FavoriteToys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1EB6A1-119A-4817-97CE-1774040A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as admin!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FEDFB6C-A7F4-4CE8-ADEB-F691550A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7" y="1676556"/>
            <a:ext cx="6743505" cy="50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71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0F766-4008-454D-9810-34AE116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7C1EE2-F71D-467C-9FD2-A8E94693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android:text</a:t>
            </a:r>
            <a:r>
              <a:rPr lang="en-US" dirty="0"/>
              <a:t> :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tonen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element</a:t>
            </a:r>
            <a:endParaRPr lang="nl-BE" dirty="0"/>
          </a:p>
          <a:p>
            <a:endParaRPr lang="en-US" dirty="0"/>
          </a:p>
          <a:p>
            <a:r>
              <a:rPr lang="en-US" dirty="0" err="1"/>
              <a:t>android:layout_width</a:t>
            </a:r>
            <a:r>
              <a:rPr lang="en-US" dirty="0"/>
              <a:t>=”200dp”</a:t>
            </a:r>
          </a:p>
          <a:p>
            <a:r>
              <a:rPr lang="en-US" dirty="0" err="1"/>
              <a:t>android:layout_heigh</a:t>
            </a:r>
            <a:r>
              <a:rPr lang="en-US" dirty="0"/>
              <a:t>=”200dp”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dp</a:t>
            </a:r>
            <a:r>
              <a:rPr lang="en-US" dirty="0">
                <a:sym typeface="Wingdings" panose="05000000000000000000" pitchFamily="2" charset="2"/>
              </a:rPr>
              <a:t>=‘density-independent’-pixel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(</a:t>
            </a:r>
            <a:r>
              <a:rPr lang="en-US" sz="1600" dirty="0" err="1">
                <a:sym typeface="Wingdings" panose="05000000000000000000" pitchFamily="2" charset="2"/>
              </a:rPr>
              <a:t>schermen</a:t>
            </a:r>
            <a:r>
              <a:rPr lang="en-US" sz="1600" dirty="0">
                <a:sym typeface="Wingdings" panose="05000000000000000000" pitchFamily="2" charset="2"/>
              </a:rPr>
              <a:t> met </a:t>
            </a:r>
            <a:r>
              <a:rPr lang="en-US" sz="1600" dirty="0" err="1">
                <a:sym typeface="Wingdings" panose="05000000000000000000" pitchFamily="2" charset="2"/>
              </a:rPr>
              <a:t>meerdere</a:t>
            </a:r>
            <a:r>
              <a:rPr lang="en-US" sz="1600" dirty="0">
                <a:sym typeface="Wingdings" panose="05000000000000000000" pitchFamily="2" charset="2"/>
              </a:rPr>
              <a:t> pixels = </a:t>
            </a:r>
            <a:r>
              <a:rPr lang="en-US" sz="1600" dirty="0" err="1">
                <a:sym typeface="Wingdings" panose="05000000000000000000" pitchFamily="2" charset="2"/>
              </a:rPr>
              <a:t>meerdere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gebruikt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voor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je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tekst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android:layout_width</a:t>
            </a:r>
            <a:r>
              <a:rPr lang="en-US" dirty="0">
                <a:sym typeface="Wingdings" panose="05000000000000000000" pitchFamily="2" charset="2"/>
              </a:rPr>
              <a:t>=“</a:t>
            </a:r>
            <a:r>
              <a:rPr lang="en-US" dirty="0" err="1">
                <a:sym typeface="Wingdings" panose="05000000000000000000" pitchFamily="2" charset="2"/>
              </a:rPr>
              <a:t>wrap_content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r>
              <a:rPr lang="en-US" dirty="0" err="1">
                <a:sym typeface="Wingdings" panose="05000000000000000000" pitchFamily="2" charset="2"/>
              </a:rPr>
              <a:t>android:layout_width</a:t>
            </a:r>
            <a:r>
              <a:rPr lang="en-US" dirty="0">
                <a:sym typeface="Wingdings" panose="05000000000000000000" pitchFamily="2" charset="2"/>
              </a:rPr>
              <a:t>=“</a:t>
            </a:r>
            <a:r>
              <a:rPr lang="en-US" dirty="0" err="1">
                <a:sym typeface="Wingdings" panose="05000000000000000000" pitchFamily="2" charset="2"/>
              </a:rPr>
              <a:t>match_parent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634653-1378-4D9B-886B-1F4A36D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46" y="365125"/>
            <a:ext cx="4724589" cy="50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61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E204-0278-4E47-AA9F-635C2B71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inflation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630ED4-A746-4E2C-A8AD-8C17AEF3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– </a:t>
            </a:r>
            <a:r>
              <a:rPr lang="en-US" dirty="0" err="1"/>
              <a:t>onCreate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Koppel de layout met de Java-code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setContentView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dirty="0"/>
              <a:t>R class: Generated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compilatie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bevat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constanten</a:t>
            </a:r>
            <a:r>
              <a:rPr lang="en-US" dirty="0">
                <a:sym typeface="Wingdings" panose="05000000000000000000" pitchFamily="2" charset="2"/>
              </a:rPr>
              <a:t> om </a:t>
            </a:r>
            <a:r>
              <a:rPr lang="en-US" dirty="0" err="1">
                <a:sym typeface="Wingdings" panose="05000000000000000000" pitchFamily="2" charset="2"/>
              </a:rPr>
              <a:t>je</a:t>
            </a:r>
            <a:r>
              <a:rPr lang="en-US" dirty="0">
                <a:sym typeface="Wingdings" panose="05000000000000000000" pitchFamily="2" charset="2"/>
              </a:rPr>
              <a:t> res-folder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benaderen</a:t>
            </a:r>
            <a:r>
              <a:rPr lang="en-US" dirty="0">
                <a:sym typeface="Wingdings" panose="05000000000000000000" pitchFamily="2" charset="2"/>
              </a:rPr>
              <a:t> (resources)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vb. Layouts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setContentView</a:t>
            </a:r>
            <a:r>
              <a:rPr lang="en-US" dirty="0">
                <a:sym typeface="Wingdings" panose="05000000000000000000" pitchFamily="2" charset="2"/>
              </a:rPr>
              <a:t>: ‘Inflate’ layout (=</a:t>
            </a:r>
            <a:r>
              <a:rPr lang="en-US" dirty="0" err="1">
                <a:sym typeface="Wingdings" panose="05000000000000000000" pitchFamily="2" charset="2"/>
              </a:rPr>
              <a:t>genereer</a:t>
            </a:r>
            <a:r>
              <a:rPr lang="en-US" dirty="0">
                <a:sym typeface="Wingdings" panose="05000000000000000000" pitchFamily="2" charset="2"/>
              </a:rPr>
              <a:t> Java </a:t>
            </a:r>
            <a:r>
              <a:rPr lang="en-US" dirty="0" err="1">
                <a:sym typeface="Wingdings" panose="05000000000000000000" pitchFamily="2" charset="2"/>
              </a:rPr>
              <a:t>objecten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6B0ADF1-D864-452F-891D-E73A2D02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465" y="1732676"/>
            <a:ext cx="505848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1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0AA9C-667B-4410-AE5E-2D6DF378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2E505E-11CD-47F8-81EE-0306D4A0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757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Exercise 15: </a:t>
            </a:r>
            <a:r>
              <a:rPr lang="en-US" dirty="0" err="1"/>
              <a:t>Een</a:t>
            </a:r>
            <a:r>
              <a:rPr lang="en-US" dirty="0"/>
              <a:t> layout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Exercise 16: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tonen</a:t>
            </a:r>
            <a:r>
              <a:rPr lang="en-US" dirty="0"/>
              <a:t> in de 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Exercise 17: </a:t>
            </a:r>
            <a:r>
              <a:rPr lang="en-US" dirty="0" err="1"/>
              <a:t>Een</a:t>
            </a:r>
            <a:r>
              <a:rPr lang="en-US" dirty="0"/>
              <a:t> scrollable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Exercise 18: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project </a:t>
            </a:r>
            <a:r>
              <a:rPr lang="en-US" dirty="0" err="1"/>
              <a:t>genaamd</a:t>
            </a:r>
            <a:r>
              <a:rPr lang="en-US" dirty="0"/>
              <a:t> ‘Playground’.</a:t>
            </a:r>
            <a:br>
              <a:rPr lang="en-US" dirty="0"/>
            </a:br>
            <a:r>
              <a:rPr lang="en-US" dirty="0" err="1"/>
              <a:t>Zoek</a:t>
            </a:r>
            <a:r>
              <a:rPr lang="en-US" dirty="0"/>
              <a:t> het ‘design’ </a:t>
            </a:r>
            <a:r>
              <a:rPr lang="en-US" dirty="0" err="1"/>
              <a:t>tabblad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probeer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beantwoorden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en-US" dirty="0"/>
              <a:t>Is het </a:t>
            </a:r>
            <a:r>
              <a:rPr lang="en-US" dirty="0" err="1"/>
              <a:t>mogelijk</a:t>
            </a:r>
            <a:r>
              <a:rPr lang="en-US" dirty="0"/>
              <a:t> om het scherm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 de design tab?</a:t>
            </a:r>
          </a:p>
          <a:p>
            <a:pPr lvl="1"/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‘</a:t>
            </a:r>
            <a:r>
              <a:rPr lang="en-US" dirty="0" err="1"/>
              <a:t>ConstraintLayout</a:t>
            </a:r>
            <a:r>
              <a:rPr lang="en-US" dirty="0"/>
              <a:t>’ 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https://github.com/udacity/ud851-Exercises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Udacity: https://goo.gl/9P2qQQ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4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3AA7F-BFED-4B6F-8365-896035D3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schermen</a:t>
            </a:r>
            <a:r>
              <a:rPr lang="en-US" dirty="0"/>
              <a:t> </a:t>
            </a:r>
            <a:r>
              <a:rPr lang="en-US" dirty="0" err="1"/>
              <a:t>ondersteunen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7BDAC8-72B2-4C00-9AEF-F7777241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0967" cy="4351338"/>
          </a:xfrm>
        </p:spPr>
        <p:txBody>
          <a:bodyPr/>
          <a:lstStyle/>
          <a:p>
            <a:r>
              <a:rPr lang="en-US" dirty="0"/>
              <a:t>Landscape mode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Portrait mode</a:t>
            </a:r>
          </a:p>
          <a:p>
            <a:r>
              <a:rPr lang="en-US" dirty="0"/>
              <a:t>Groot scherm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klein</a:t>
            </a:r>
            <a:r>
              <a:rPr lang="en-US" dirty="0">
                <a:sym typeface="Wingdings" panose="05000000000000000000" pitchFamily="2" charset="2"/>
              </a:rPr>
              <a:t> scherm 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 app </a:t>
            </a:r>
            <a:r>
              <a:rPr lang="en-US" dirty="0" err="1">
                <a:sym typeface="Wingdings" panose="05000000000000000000" pitchFamily="2" charset="2"/>
              </a:rPr>
              <a:t>moet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visualiseerbaar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zijn</a:t>
            </a:r>
            <a:r>
              <a:rPr lang="en-US" dirty="0">
                <a:sym typeface="Wingdings" panose="05000000000000000000" pitchFamily="2" charset="2"/>
              </a:rPr>
              <a:t> op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ander</a:t>
            </a:r>
            <a:r>
              <a:rPr lang="en-US" dirty="0">
                <a:sym typeface="Wingdings" panose="05000000000000000000" pitchFamily="2" charset="2"/>
              </a:rPr>
              <a:t> device!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F89C438-F909-426A-B058-43C1CE36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21592"/>
            <a:ext cx="7339338" cy="26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5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5FD47-671A-4BB0-B1F6-4B04F87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devices </a:t>
            </a:r>
            <a:r>
              <a:rPr lang="en-US" dirty="0" err="1"/>
              <a:t>ondersteunen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412533-D21F-46B8-9DB4-908DFDF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design = </a:t>
            </a:r>
            <a:r>
              <a:rPr lang="en-US" dirty="0" err="1"/>
              <a:t>depricated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9944CB2-B946-4F52-8D9E-56336256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1" y="5135565"/>
            <a:ext cx="794220" cy="132556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7DD8F3E-6CEB-416D-AF04-7535BE72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45" y="3540446"/>
            <a:ext cx="2941213" cy="225790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8F2024F-4FAF-4BD9-8D65-36607A619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231" y="1613342"/>
            <a:ext cx="6128093" cy="42686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F8B47CA-608B-42A5-A442-B228D6F2D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748" y="2411495"/>
            <a:ext cx="1376392" cy="22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5A2E8-B2DE-4444-BE6C-BDF9042C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F9A7B4-9C98-4E07-A57E-ADB6DC38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FDD6F0-4953-4387-A18E-2F32E257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9" y="3345024"/>
            <a:ext cx="2101059" cy="3429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EEC8739-8508-4210-845F-9F3E0C30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699" y="2288363"/>
            <a:ext cx="3393929" cy="342586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E44B42E-B2DE-4BC0-BF20-ECB54362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9187"/>
            <a:ext cx="5840618" cy="31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15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Sunshine app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80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F87AD-F1EE-45FE-9750-8B345EF5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Sunshine app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97E38A-E75F-4FF1-9D32-E9A81888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nl-BE" dirty="0" err="1"/>
              <a:t>xercise</a:t>
            </a:r>
            <a:r>
              <a:rPr lang="nl-BE" dirty="0"/>
              <a:t> 23: Update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sunshine</a:t>
            </a:r>
            <a:r>
              <a:rPr lang="nl-BE" dirty="0"/>
              <a:t> </a:t>
            </a:r>
            <a:r>
              <a:rPr lang="nl-BE" dirty="0" err="1"/>
              <a:t>layout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nl-BE" dirty="0">
                <a:hlinkClick r:id="rId2"/>
              </a:rPr>
              <a:t>https://github.com/udacity/ud851-Sunshine</a:t>
            </a:r>
            <a:endParaRPr lang="nl-BE" dirty="0"/>
          </a:p>
          <a:p>
            <a:r>
              <a:rPr lang="nl-BE" dirty="0" err="1"/>
              <a:t>Udacity</a:t>
            </a:r>
            <a:r>
              <a:rPr lang="nl-BE" dirty="0"/>
              <a:t>: https://goo.gl/tjrdJu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30F7CA-6C3C-4E4F-A30B-7619EAAD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801" y="240770"/>
            <a:ext cx="323833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25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A0E7A-9AEF-427D-9FE6-F4B2B86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Sunshine app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F81595-D383-4791-82E2-3E7C582D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24: Add scrolling weather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nl-BE" dirty="0">
                <a:hlinkClick r:id="rId2"/>
              </a:rPr>
              <a:t>https://github.com/udacity/ud851-Sunshine</a:t>
            </a:r>
            <a:endParaRPr lang="nl-BE" dirty="0"/>
          </a:p>
          <a:p>
            <a:r>
              <a:rPr lang="nl-BE" dirty="0" err="1"/>
              <a:t>Udacity</a:t>
            </a:r>
            <a:r>
              <a:rPr lang="nl-BE" dirty="0"/>
              <a:t>: https://goo.gl/tjrdJu</a:t>
            </a: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946E64B-A0C2-479E-92C2-49A6FC4B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863" y="197174"/>
            <a:ext cx="3270887" cy="58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B40A6-E203-40D5-8E0D-F02A5E3A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android studio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985125-71EE-46FD-84B2-1DD4F103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870C58-C7BB-4BCB-881F-DE79BAC0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29" y="1418997"/>
            <a:ext cx="6830591" cy="51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9250C-144A-4251-B096-B30796C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android studio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FF129B-A55E-4FCD-955F-C12796DD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3E8E35-7B9F-441C-835A-EC3EEBDA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091"/>
            <a:ext cx="7128589" cy="53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7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CB6A7-30CC-4140-8FEE-3739EA09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android studio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C9F838-D037-43DD-A86F-39DC36AD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9A304A3-1A4D-4AAF-A5AB-0952C624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238"/>
            <a:ext cx="6930469" cy="52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2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4AC2-030C-4B44-9ED2-F399B154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android studio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3BB49B-5510-45D5-81E5-1F497ED5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87C7ABA-DCB8-4EB7-8F1E-03D2E066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997"/>
            <a:ext cx="7201959" cy="54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979F-6D09-4167-AC68-D8A46023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android studio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F01B91-93FD-42D6-8C96-73B36BA4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558C21-A80F-4385-871B-308986C8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514"/>
            <a:ext cx="6906615" cy="50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1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7379F-073D-4A19-9431-10FB51E6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158" y="-73414"/>
            <a:ext cx="10515600" cy="1325563"/>
          </a:xfrm>
        </p:spPr>
        <p:txBody>
          <a:bodyPr/>
          <a:lstStyle/>
          <a:p>
            <a:r>
              <a:rPr lang="en-US" dirty="0"/>
              <a:t>Setup android studio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009E6-F93D-4E0A-A7DE-0E6D20AA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1FDD6F-7B82-44E7-94ED-D2FF7821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" y="990259"/>
            <a:ext cx="12165123" cy="48774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DB56CD4-A03A-463F-95E9-DBC5BE46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8" y="5559702"/>
            <a:ext cx="4201111" cy="885949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2B1ADC38-449A-476F-80DA-3FD929758134}"/>
              </a:ext>
            </a:extLst>
          </p:cNvPr>
          <p:cNvSpPr/>
          <p:nvPr/>
        </p:nvSpPr>
        <p:spPr>
          <a:xfrm>
            <a:off x="550506" y="4963886"/>
            <a:ext cx="3834882" cy="1213077"/>
          </a:xfrm>
          <a:prstGeom prst="rect">
            <a:avLst/>
          </a:prstGeom>
          <a:noFill/>
          <a:ln w="635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0850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351</Words>
  <Application>Microsoft Office PowerPoint</Application>
  <PresentationFormat>Breedbeeld</PresentationFormat>
  <Paragraphs>106</Paragraphs>
  <Slides>38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Kantoorthema</vt:lpstr>
      <vt:lpstr>Android Create Project Sunshine</vt:lpstr>
      <vt:lpstr>Setup Android Studio &amp; FavoriteToys</vt:lpstr>
      <vt:lpstr>Setup android studio &amp; FavoriteToys</vt:lpstr>
      <vt:lpstr>Setup android studio</vt:lpstr>
      <vt:lpstr>Setup android studio</vt:lpstr>
      <vt:lpstr>Setup android studio</vt:lpstr>
      <vt:lpstr>Setup android studio</vt:lpstr>
      <vt:lpstr>Setup android studio</vt:lpstr>
      <vt:lpstr>Setup android studio</vt:lpstr>
      <vt:lpstr>Android versies</vt:lpstr>
      <vt:lpstr>Android versies</vt:lpstr>
      <vt:lpstr>Minimum SDK  Target SDK</vt:lpstr>
      <vt:lpstr>AVD: Android Virtual Device</vt:lpstr>
      <vt:lpstr>AVD: Android Virtual Device</vt:lpstr>
      <vt:lpstr>AVD: Android Virtual Device</vt:lpstr>
      <vt:lpstr>AVD: Android Virtual Device</vt:lpstr>
      <vt:lpstr>AVD: Android Virtual Device</vt:lpstr>
      <vt:lpstr>AVD: Android Virtual Device</vt:lpstr>
      <vt:lpstr>AVD: Android Virtual Device</vt:lpstr>
      <vt:lpstr>AVD: Android Virtual Device</vt:lpstr>
      <vt:lpstr>AVD: Android Virtual Device</vt:lpstr>
      <vt:lpstr>Enable developer mode</vt:lpstr>
      <vt:lpstr>Software stack</vt:lpstr>
      <vt:lpstr>Gradle Builds</vt:lpstr>
      <vt:lpstr>Activities, Packages, Layouts</vt:lpstr>
      <vt:lpstr>Activity</vt:lpstr>
      <vt:lpstr>Activity</vt:lpstr>
      <vt:lpstr>Layouts</vt:lpstr>
      <vt:lpstr>Layouts</vt:lpstr>
      <vt:lpstr>Properties</vt:lpstr>
      <vt:lpstr>Layout inflation</vt:lpstr>
      <vt:lpstr>Oefeningen</vt:lpstr>
      <vt:lpstr>Verschillende schermen ondersteunen</vt:lpstr>
      <vt:lpstr>Verschillende devices ondersteunen</vt:lpstr>
      <vt:lpstr>Responsive design</vt:lpstr>
      <vt:lpstr>Sunshine app</vt:lpstr>
      <vt:lpstr>Sunshine app</vt:lpstr>
      <vt:lpstr>Sunshine app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195</cp:revision>
  <dcterms:created xsi:type="dcterms:W3CDTF">2016-06-13T13:38:04Z</dcterms:created>
  <dcterms:modified xsi:type="dcterms:W3CDTF">2017-12-10T14:58:00Z</dcterms:modified>
</cp:coreProperties>
</file>