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5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3EA8-83DA-46C8-A563-769B49D4E6B4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BC7-F825-45D7-8119-9A6FABDEBE1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6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387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88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8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7656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77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6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49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977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60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86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43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944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277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63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BC7-F825-45D7-8119-9A6FABDEBE1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69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28/01/2018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28/01/2018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28/01/2018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28/01/2018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Background tasks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BF89-EED6-4AD3-98FE-C9363548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94292-9521-4B98-8A7E-BE29BFA4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steeds </a:t>
            </a:r>
            <a:r>
              <a:rPr lang="en-US" dirty="0" err="1"/>
              <a:t>gestart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de ‘main tread’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ook</a:t>
            </a:r>
            <a:r>
              <a:rPr lang="en-US" dirty="0">
                <a:sym typeface="Wingdings" panose="05000000000000000000" pitchFamily="2" charset="2"/>
              </a:rPr>
              <a:t> services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Long-running services </a:t>
            </a:r>
            <a:r>
              <a:rPr lang="en-US" dirty="0" err="1">
                <a:sym typeface="Wingdings" panose="05000000000000000000" pitchFamily="2" charset="2"/>
              </a:rPr>
              <a:t>kunnen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ook</a:t>
            </a:r>
            <a:r>
              <a:rPr lang="en-US" dirty="0">
                <a:sym typeface="Wingdings" panose="05000000000000000000" pitchFamily="2" charset="2"/>
              </a:rPr>
              <a:t> de UI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not-responding state </a:t>
            </a:r>
            <a:r>
              <a:rPr lang="en-US" dirty="0" err="1">
                <a:sym typeface="Wingdings" panose="05000000000000000000" pitchFamily="2" charset="2"/>
              </a:rPr>
              <a:t>brengen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Oplossing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AsyncTask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0214D9-E03A-48B1-A218-529671B6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51" y="581891"/>
            <a:ext cx="3154387" cy="55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7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3DCC0-9C67-4AFF-A2D0-DB003868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EE7405-8707-48CA-8B3F-76C72816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4BAB26-292B-46A5-B1C9-A90A6C59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16" y="1527070"/>
            <a:ext cx="9291586" cy="4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BB346-E353-4EA4-A982-210536F7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14B85-C5C9-4E8D-91D1-6772AF9B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</a:t>
            </a:r>
            <a:r>
              <a:rPr lang="en-US" dirty="0" err="1"/>
              <a:t>worden</a:t>
            </a:r>
            <a:r>
              <a:rPr lang="en-US" dirty="0"/>
              <a:t> 1 </a:t>
            </a:r>
            <a:r>
              <a:rPr lang="en-US" dirty="0" err="1"/>
              <a:t>voor</a:t>
            </a:r>
            <a:r>
              <a:rPr lang="en-US" dirty="0"/>
              <a:t> 1 </a:t>
            </a:r>
            <a:r>
              <a:rPr lang="en-US" dirty="0" err="1"/>
              <a:t>uitgevoerd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9B12A2-F778-449D-8131-B4456F27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7" y="2894004"/>
            <a:ext cx="8585167" cy="34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Creating an </a:t>
            </a:r>
            <a:r>
              <a:rPr lang="en-US" dirty="0" err="1">
                <a:solidFill>
                  <a:schemeClr val="bg1"/>
                </a:solidFill>
              </a:rPr>
              <a:t>IntentService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1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B51E-5E34-49D2-9B12-18A400B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r>
              <a:rPr lang="en-US" dirty="0"/>
              <a:t>: hands-on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20D7F5-B237-4CAF-B7FD-DE1202F3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geklikt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op het </a:t>
            </a:r>
            <a:r>
              <a:rPr lang="en-US" dirty="0" err="1"/>
              <a:t>glas</a:t>
            </a:r>
            <a:r>
              <a:rPr lang="en-US" dirty="0"/>
              <a:t>: counter + 1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FC252D-4B1B-4C20-9522-4BC2906B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873" y="218209"/>
            <a:ext cx="2900795" cy="58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7EF5-B956-4C2E-AEB2-39CF5BDA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r>
              <a:rPr lang="en-US" dirty="0"/>
              <a:t>: static task 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009307-83D5-4E13-BEE4-C01D06FB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om 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statische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verwerken</a:t>
            </a:r>
            <a:r>
              <a:rPr lang="en-US" dirty="0"/>
              <a:t> (helper)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nl-BE" dirty="0"/>
              <a:t>aam van de actie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nl-BE" dirty="0" err="1"/>
              <a:t>ethode</a:t>
            </a:r>
            <a:r>
              <a:rPr lang="nl-BE" dirty="0"/>
              <a:t> om de teller</a:t>
            </a:r>
            <a:br>
              <a:rPr lang="nl-BE" dirty="0"/>
            </a:br>
            <a:r>
              <a:rPr lang="nl-BE" dirty="0"/>
              <a:t>te </a:t>
            </a:r>
            <a:r>
              <a:rPr lang="nl-BE" dirty="0" err="1"/>
              <a:t>incrementeren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0CB77E-523E-475C-A620-68775B8B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9" y="2773338"/>
            <a:ext cx="6250109" cy="34036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BEAF95F-33A4-4EBD-AAE0-B6810E240167}"/>
              </a:ext>
            </a:extLst>
          </p:cNvPr>
          <p:cNvSpPr/>
          <p:nvPr/>
        </p:nvSpPr>
        <p:spPr>
          <a:xfrm>
            <a:off x="5912427" y="3761509"/>
            <a:ext cx="6042291" cy="31172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EA396F9-04F9-40DE-AA6E-072531365085}"/>
              </a:ext>
            </a:extLst>
          </p:cNvPr>
          <p:cNvSpPr/>
          <p:nvPr/>
        </p:nvSpPr>
        <p:spPr>
          <a:xfrm>
            <a:off x="5912426" y="5155886"/>
            <a:ext cx="6042291" cy="61106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12BFAF0-2CCD-48EC-B4AB-7CCB73CF6CAE}"/>
              </a:ext>
            </a:extLst>
          </p:cNvPr>
          <p:cNvSpPr txBox="1"/>
          <p:nvPr/>
        </p:nvSpPr>
        <p:spPr>
          <a:xfrm>
            <a:off x="5657675" y="370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373E128-FB28-4FA1-A16D-769904CBA014}"/>
              </a:ext>
            </a:extLst>
          </p:cNvPr>
          <p:cNvSpPr txBox="1"/>
          <p:nvPr/>
        </p:nvSpPr>
        <p:spPr>
          <a:xfrm>
            <a:off x="5657675" y="5061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9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54B6B-3CBF-43E2-A1E3-304E7619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EBC11C-5680-40CD-B4E1-B540AA74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 </a:t>
            </a:r>
            <a:r>
              <a:rPr lang="en-US" sz="2400" dirty="0" err="1"/>
              <a:t>intentService</a:t>
            </a:r>
            <a:r>
              <a:rPr lang="en-US" sz="2400" dirty="0"/>
              <a:t>: </a:t>
            </a:r>
            <a:r>
              <a:rPr lang="en-US" sz="2400" dirty="0" err="1"/>
              <a:t>erft</a:t>
            </a:r>
            <a:r>
              <a:rPr lang="en-US" sz="2400" dirty="0"/>
              <a:t> over van ‘</a:t>
            </a:r>
            <a:r>
              <a:rPr lang="en-US" sz="2400" dirty="0" err="1"/>
              <a:t>IntentService</a:t>
            </a:r>
            <a:r>
              <a:rPr lang="en-US" sz="2400" dirty="0"/>
              <a:t>’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Constructor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onHandleIntent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err="1"/>
              <a:t>uitgevoerd</a:t>
            </a:r>
            <a:r>
              <a:rPr lang="en-US" sz="2400" dirty="0"/>
              <a:t> op de </a:t>
            </a:r>
            <a:r>
              <a:rPr lang="en-US" sz="2400" dirty="0" err="1"/>
              <a:t>achtergrond</a:t>
            </a:r>
            <a:br>
              <a:rPr lang="en-US" sz="2400" dirty="0"/>
            </a:br>
            <a:r>
              <a:rPr lang="en-US" sz="2400" dirty="0"/>
              <a:t>- Wat is de </a:t>
            </a:r>
            <a:r>
              <a:rPr lang="en-US" sz="2400" dirty="0" err="1"/>
              <a:t>actie</a:t>
            </a:r>
            <a:r>
              <a:rPr lang="en-US" sz="2400" dirty="0"/>
              <a:t> v/d intent?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Voer</a:t>
            </a:r>
            <a:r>
              <a:rPr lang="en-US" sz="2400" dirty="0"/>
              <a:t> </a:t>
            </a:r>
            <a:r>
              <a:rPr lang="en-US" sz="2400" dirty="0" err="1"/>
              <a:t>logica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via de helper</a:t>
            </a:r>
            <a:br>
              <a:rPr lang="en-US" sz="2400" dirty="0"/>
            </a:br>
            <a:endParaRPr lang="nl-BE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1C9EAFE-18D3-43C7-AAF7-10B45D4B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07" y="3067248"/>
            <a:ext cx="5705425" cy="287773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C887678-35AA-4CBF-AE71-D86524F6F3E8}"/>
              </a:ext>
            </a:extLst>
          </p:cNvPr>
          <p:cNvSpPr/>
          <p:nvPr/>
        </p:nvSpPr>
        <p:spPr>
          <a:xfrm>
            <a:off x="6182591" y="4350251"/>
            <a:ext cx="5365941" cy="128162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2943A23-943D-4C23-BCD1-EA34A77CF7C8}"/>
              </a:ext>
            </a:extLst>
          </p:cNvPr>
          <p:cNvSpPr/>
          <p:nvPr/>
        </p:nvSpPr>
        <p:spPr>
          <a:xfrm>
            <a:off x="5922819" y="3068631"/>
            <a:ext cx="5625714" cy="246069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CCBABF-2847-4ED5-BF6A-99AD9D59E3B5}"/>
              </a:ext>
            </a:extLst>
          </p:cNvPr>
          <p:cNvSpPr/>
          <p:nvPr/>
        </p:nvSpPr>
        <p:spPr>
          <a:xfrm>
            <a:off x="6095999" y="3530203"/>
            <a:ext cx="5452533" cy="621236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81917A2-4700-4538-BE72-1263C974EDC5}"/>
              </a:ext>
            </a:extLst>
          </p:cNvPr>
          <p:cNvSpPr txBox="1"/>
          <p:nvPr/>
        </p:nvSpPr>
        <p:spPr>
          <a:xfrm>
            <a:off x="5652408" y="29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4F33CD5-D007-4678-9BD6-108153E3C3D7}"/>
              </a:ext>
            </a:extLst>
          </p:cNvPr>
          <p:cNvSpPr txBox="1"/>
          <p:nvPr/>
        </p:nvSpPr>
        <p:spPr>
          <a:xfrm>
            <a:off x="5818710" y="3449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9B6103C-9083-427C-BCAD-A9C1DBAD3921}"/>
              </a:ext>
            </a:extLst>
          </p:cNvPr>
          <p:cNvSpPr txBox="1"/>
          <p:nvPr/>
        </p:nvSpPr>
        <p:spPr>
          <a:xfrm>
            <a:off x="5880904" y="4249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6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2A92F-5EC2-411B-9D5B-EDD4EB6D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IntentService</a:t>
            </a:r>
            <a:r>
              <a:rPr lang="en-US" dirty="0"/>
              <a:t>: Manifest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67CF65-016B-4C6E-9E4F-5699C45A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Registreer</a:t>
            </a:r>
            <a:r>
              <a:rPr lang="en-US" dirty="0"/>
              <a:t> de </a:t>
            </a:r>
            <a:r>
              <a:rPr lang="en-US" dirty="0" err="1"/>
              <a:t>IntentService</a:t>
            </a:r>
            <a:r>
              <a:rPr lang="en-US" dirty="0"/>
              <a:t> via het </a:t>
            </a:r>
            <a:r>
              <a:rPr lang="en-US" dirty="0" err="1"/>
              <a:t>AndroidManifest</a:t>
            </a:r>
            <a:endParaRPr lang="en-US" dirty="0"/>
          </a:p>
          <a:p>
            <a:pPr lvl="1"/>
            <a:r>
              <a:rPr lang="en-US" dirty="0" err="1"/>
              <a:t>android:name</a:t>
            </a:r>
            <a:r>
              <a:rPr lang="en-US" dirty="0"/>
              <a:t>: package + </a:t>
            </a:r>
            <a:r>
              <a:rPr lang="en-US" dirty="0" err="1"/>
              <a:t>classname</a:t>
            </a:r>
            <a:endParaRPr lang="en-US" dirty="0"/>
          </a:p>
          <a:p>
            <a:pPr lvl="1"/>
            <a:r>
              <a:rPr lang="en-US" dirty="0" err="1"/>
              <a:t>android:exported</a:t>
            </a:r>
            <a:r>
              <a:rPr lang="en-US" dirty="0"/>
              <a:t>: </a:t>
            </a:r>
            <a:r>
              <a:rPr lang="en-US" dirty="0" err="1"/>
              <a:t>zichtbaar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app? 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C233C7-EA87-4DD1-B443-E5D821B8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85" y="3720739"/>
            <a:ext cx="8148188" cy="9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6BB7-79D5-489A-B984-30FA14B9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 err="1"/>
              <a:t>IntentService</a:t>
            </a:r>
            <a:r>
              <a:rPr lang="en-US" dirty="0"/>
              <a:t>: execute Intent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A0889B-DAE4-4C3B-A4CE-2D032FA0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10515600" cy="46910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Maak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nieuwe</a:t>
            </a:r>
            <a:r>
              <a:rPr lang="en-US" sz="2400" dirty="0"/>
              <a:t> Intent </a:t>
            </a:r>
            <a:r>
              <a:rPr lang="en-US" sz="2400" dirty="0" err="1"/>
              <a:t>aan</a:t>
            </a:r>
            <a:r>
              <a:rPr lang="en-US" sz="2400" dirty="0"/>
              <a:t> (</a:t>
            </a:r>
            <a:r>
              <a:rPr lang="en-US" sz="2400" dirty="0" err="1"/>
              <a:t>zie</a:t>
            </a:r>
            <a:r>
              <a:rPr lang="en-US" sz="2400" dirty="0"/>
              <a:t> </a:t>
            </a:r>
            <a:r>
              <a:rPr lang="en-US" sz="2400" dirty="0" err="1"/>
              <a:t>hoofdstuk</a:t>
            </a:r>
            <a:r>
              <a:rPr lang="en-US" sz="2400" dirty="0"/>
              <a:t> ‘Intents’)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Plaats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actiecode</a:t>
            </a:r>
            <a:r>
              <a:rPr lang="en-US" sz="2400" dirty="0"/>
              <a:t> op de intent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de Intent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IntentService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(op de </a:t>
            </a:r>
            <a:r>
              <a:rPr lang="en-US" sz="2400" dirty="0" err="1"/>
              <a:t>achtergrond</a:t>
            </a:r>
            <a:r>
              <a:rPr lang="en-US" sz="2400" dirty="0"/>
              <a:t>: </a:t>
            </a:r>
            <a:r>
              <a:rPr lang="en-US" sz="2400" dirty="0" err="1"/>
              <a:t>onHandleIntent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uitgevoerd</a:t>
            </a:r>
            <a:r>
              <a:rPr lang="en-US" sz="2400" dirty="0"/>
              <a:t>)</a:t>
            </a: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FAF298-E460-4472-9184-1D0DBF73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75" y="3644599"/>
            <a:ext cx="9672423" cy="24475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DC03B30-A90E-4AEE-8144-28697101ED58}"/>
              </a:ext>
            </a:extLst>
          </p:cNvPr>
          <p:cNvSpPr/>
          <p:nvPr/>
        </p:nvSpPr>
        <p:spPr>
          <a:xfrm>
            <a:off x="1422400" y="4622308"/>
            <a:ext cx="9446490" cy="35609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9303723-F13E-4F81-B238-9036EA905591}"/>
              </a:ext>
            </a:extLst>
          </p:cNvPr>
          <p:cNvSpPr/>
          <p:nvPr/>
        </p:nvSpPr>
        <p:spPr>
          <a:xfrm>
            <a:off x="1422400" y="5113337"/>
            <a:ext cx="7669644" cy="35609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004FDB-CEE5-4BC4-89FE-DC90FE4E0B8D}"/>
              </a:ext>
            </a:extLst>
          </p:cNvPr>
          <p:cNvSpPr/>
          <p:nvPr/>
        </p:nvSpPr>
        <p:spPr>
          <a:xfrm>
            <a:off x="1422400" y="5600017"/>
            <a:ext cx="3908135" cy="356092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51E806A-F652-44A4-9231-A9DAF964E3A9}"/>
              </a:ext>
            </a:extLst>
          </p:cNvPr>
          <p:cNvSpPr txBox="1"/>
          <p:nvPr/>
        </p:nvSpPr>
        <p:spPr>
          <a:xfrm>
            <a:off x="1120714" y="4622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1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74558F4-F1D9-4B08-8B23-258786B67903}"/>
              </a:ext>
            </a:extLst>
          </p:cNvPr>
          <p:cNvSpPr txBox="1"/>
          <p:nvPr/>
        </p:nvSpPr>
        <p:spPr>
          <a:xfrm>
            <a:off x="1120714" y="5094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2</a:t>
            </a:r>
            <a:endParaRPr lang="nl-BE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1A11B43-237F-4E9E-80C9-30D3D33CD069}"/>
              </a:ext>
            </a:extLst>
          </p:cNvPr>
          <p:cNvSpPr txBox="1"/>
          <p:nvPr/>
        </p:nvSpPr>
        <p:spPr>
          <a:xfrm>
            <a:off x="1108945" y="5540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A618"/>
                </a:solidFill>
              </a:rPr>
              <a:t>3</a:t>
            </a:r>
            <a:endParaRPr lang="nl-BE" b="1" dirty="0">
              <a:solidFill>
                <a:srgbClr val="58A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8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Notifications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4CA19-7E06-4B77-9CD1-BDCDFFB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tasks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B9806-E80B-4A4F-B129-2CD28D27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in de </a:t>
            </a:r>
            <a:r>
              <a:rPr lang="en-US" dirty="0" err="1"/>
              <a:t>achtergrond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Great power = great responsibility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(User experience </a:t>
            </a:r>
            <a:r>
              <a:rPr lang="en-US" dirty="0" err="1">
                <a:sym typeface="Wingdings" panose="05000000000000000000" pitchFamily="2" charset="2"/>
              </a:rPr>
              <a:t>kan</a:t>
            </a:r>
            <a:r>
              <a:rPr lang="en-US" dirty="0">
                <a:sym typeface="Wingdings" panose="05000000000000000000" pitchFamily="2" charset="2"/>
              </a:rPr>
              <a:t> hinder </a:t>
            </a:r>
            <a:r>
              <a:rPr lang="en-US" dirty="0" err="1">
                <a:sym typeface="Wingdings" panose="05000000000000000000" pitchFamily="2" charset="2"/>
              </a:rPr>
              <a:t>ondervinden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overmatig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gebruik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21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A3F3-579C-44E3-8E02-5660195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F3AFE-8948-416A-9370-9C338706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825625"/>
            <a:ext cx="10515600" cy="4351338"/>
          </a:xfrm>
        </p:spPr>
        <p:txBody>
          <a:bodyPr/>
          <a:lstStyle/>
          <a:p>
            <a:r>
              <a:rPr lang="en-US" dirty="0"/>
              <a:t>Lightweight </a:t>
            </a:r>
            <a:r>
              <a:rPr lang="en-US" dirty="0" err="1"/>
              <a:t>interactie</a:t>
            </a:r>
            <a:r>
              <a:rPr lang="en-US" dirty="0"/>
              <a:t> met app’s </a:t>
            </a:r>
          </a:p>
          <a:p>
            <a:r>
              <a:rPr lang="en-US" dirty="0"/>
              <a:t>Rich notifications + actions</a:t>
            </a:r>
          </a:p>
          <a:p>
            <a:r>
              <a:rPr lang="en-US" dirty="0"/>
              <a:t>Template types</a:t>
            </a:r>
          </a:p>
          <a:p>
            <a:r>
              <a:rPr lang="en-US" dirty="0"/>
              <a:t>Wearable compatible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Opgelet</a:t>
            </a:r>
            <a:r>
              <a:rPr lang="en-US" b="1" dirty="0"/>
              <a:t>: </a:t>
            </a:r>
            <a:r>
              <a:rPr lang="en-US" b="1" dirty="0" err="1"/>
              <a:t>Handig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 Spam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5377A27-4523-472D-9066-C4C29252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09" y="3519311"/>
            <a:ext cx="1803308" cy="2506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516D1C6-4CCB-487A-83DA-E48F2C4B1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916" y="281927"/>
            <a:ext cx="2276039" cy="37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6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11DE3-CFCD-4B2B-93C0-C2EB2E06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0FF169-4B6E-499E-8D41-984CEA6B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Implementatie</a:t>
            </a:r>
            <a:r>
              <a:rPr lang="en-US" dirty="0"/>
              <a:t>: </a:t>
            </a:r>
            <a:r>
              <a:rPr lang="en-US" dirty="0" err="1"/>
              <a:t>optioneel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496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0389-40FE-46E8-9DDD-06EB920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1DAC55-C9AF-4816-BC32-0B1329F8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4314C5-0BA3-4455-A847-46889010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98" y="2075546"/>
            <a:ext cx="8797404" cy="3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8E3EC-E5F9-48ED-8C64-1318C43F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8B3789-7311-4F4D-A414-3FFB2D39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activity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 </a:t>
            </a:r>
            <a:r>
              <a:rPr lang="en-US" dirty="0" err="1"/>
              <a:t>starten</a:t>
            </a:r>
            <a:endParaRPr lang="en-US" dirty="0"/>
          </a:p>
          <a:p>
            <a:pPr lvl="1"/>
            <a:r>
              <a:rPr lang="en-US" dirty="0" err="1"/>
              <a:t>Wanneer</a:t>
            </a:r>
            <a:r>
              <a:rPr lang="en-US" dirty="0"/>
              <a:t> de activity </a:t>
            </a:r>
            <a:r>
              <a:rPr lang="en-US" dirty="0" err="1"/>
              <a:t>afsluit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de service </a:t>
            </a:r>
            <a:r>
              <a:rPr lang="en-US" dirty="0" err="1"/>
              <a:t>nog</a:t>
            </a:r>
            <a:r>
              <a:rPr lang="en-US" dirty="0"/>
              <a:t> steeds </a:t>
            </a:r>
            <a:r>
              <a:rPr lang="en-US" dirty="0" err="1"/>
              <a:t>draaien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EFD539-A390-4DC7-A905-6290D12E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3429000"/>
            <a:ext cx="668748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DE798-365E-49FE-8C5F-B5C2450B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6AB195-9024-4074-B3B6-AF3DA8CF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Calendar-event reminders</a:t>
            </a:r>
          </a:p>
          <a:p>
            <a:r>
              <a:rPr lang="en-US" dirty="0"/>
              <a:t>SMS – notification</a:t>
            </a:r>
          </a:p>
          <a:p>
            <a:r>
              <a:rPr lang="en-US" dirty="0" err="1"/>
              <a:t>Whatsapp</a:t>
            </a:r>
            <a:r>
              <a:rPr lang="en-US" dirty="0"/>
              <a:t> – notification</a:t>
            </a:r>
          </a:p>
          <a:p>
            <a:r>
              <a:rPr lang="en-US" dirty="0"/>
              <a:t>Email – notification</a:t>
            </a:r>
          </a:p>
          <a:p>
            <a:r>
              <a:rPr lang="en-US" dirty="0"/>
              <a:t>Het </a:t>
            </a:r>
            <a:r>
              <a:rPr lang="en-US" dirty="0" err="1"/>
              <a:t>verzenden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SMS/Email/…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Allemaal</a:t>
            </a:r>
            <a:r>
              <a:rPr lang="en-US" dirty="0">
                <a:sym typeface="Wingdings" panose="05000000000000000000" pitchFamily="2" charset="2"/>
              </a:rPr>
              <a:t> door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service </a:t>
            </a:r>
            <a:r>
              <a:rPr lang="en-US" dirty="0" err="1">
                <a:sym typeface="Wingdings" panose="05000000000000000000" pitchFamily="2" charset="2"/>
              </a:rPr>
              <a:t>uitgevoerd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De app </a:t>
            </a:r>
            <a:r>
              <a:rPr lang="en-US" dirty="0" err="1">
                <a:sym typeface="Wingdings" panose="05000000000000000000" pitchFamily="2" charset="2"/>
              </a:rPr>
              <a:t>moet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gestart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zijn</a:t>
            </a:r>
            <a:r>
              <a:rPr lang="en-US" dirty="0">
                <a:sym typeface="Wingdings" panose="05000000000000000000" pitchFamily="2" charset="2"/>
              </a:rPr>
              <a:t> om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service </a:t>
            </a:r>
            <a:r>
              <a:rPr lang="en-US" dirty="0" err="1">
                <a:sym typeface="Wingdings" panose="05000000000000000000" pitchFamily="2" charset="2"/>
              </a:rPr>
              <a:t>uit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voeren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3B4432-A7DE-4591-BA63-1F1404DB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552" y="194398"/>
            <a:ext cx="2706248" cy="46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7C7DA-BA77-49B2-9549-B9E9B0DC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vs. Loaders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9FA8B-F762-42C7-8F86-4C11A14F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 of loader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Loader: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1 activity</a:t>
            </a:r>
          </a:p>
          <a:p>
            <a:pPr lvl="1"/>
            <a:r>
              <a:rPr lang="en-US" dirty="0"/>
              <a:t>Vb. Databank </a:t>
            </a:r>
            <a:r>
              <a:rPr lang="en-US" dirty="0" err="1"/>
              <a:t>query’en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lvl="1"/>
            <a:r>
              <a:rPr lang="en-US" dirty="0"/>
              <a:t>Vb. Image decoding</a:t>
            </a:r>
          </a:p>
          <a:p>
            <a:pPr lvl="1"/>
            <a:r>
              <a:rPr lang="en-US" dirty="0"/>
              <a:t>Vb. Real-time </a:t>
            </a:r>
            <a:r>
              <a:rPr lang="en-US" dirty="0" err="1"/>
              <a:t>netwerkinformatie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Service: de </a:t>
            </a:r>
            <a:r>
              <a:rPr lang="en-US" dirty="0" err="1"/>
              <a:t>informatie</a:t>
            </a:r>
            <a:r>
              <a:rPr lang="en-US" dirty="0"/>
              <a:t> is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losgekoppeld</a:t>
            </a:r>
            <a:r>
              <a:rPr lang="en-US" dirty="0"/>
              <a:t> van de user interface</a:t>
            </a:r>
          </a:p>
          <a:p>
            <a:pPr lvl="1"/>
            <a:r>
              <a:rPr lang="en-US" dirty="0"/>
              <a:t>Vb. Db update op de </a:t>
            </a:r>
            <a:r>
              <a:rPr lang="en-US" dirty="0" err="1"/>
              <a:t>achtergrond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900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6551A-CCB2-403D-A1F2-D3DED2BB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vs. Loaders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0A3F58-6084-49BE-BAD4-1D111395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F14E517-66AC-45A8-94CE-25359CC9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31" y="1825625"/>
            <a:ext cx="9314060" cy="44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A6768-2C5A-4EFB-8F95-8F84F0FA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service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4BE097-9B9B-42A1-A9A3-7635812A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Manueel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: </a:t>
            </a:r>
            <a:r>
              <a:rPr lang="en-US" dirty="0" err="1"/>
              <a:t>BackgroundService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van Service </a:t>
            </a:r>
            <a:r>
              <a:rPr lang="en-US" dirty="0" err="1"/>
              <a:t>naar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Vb. Weather-data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veranderen</a:t>
            </a:r>
            <a:r>
              <a:rPr lang="en-US" dirty="0"/>
              <a:t> van de </a:t>
            </a:r>
            <a:r>
              <a:rPr lang="en-US" dirty="0" err="1"/>
              <a:t>locatie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Scheduler: </a:t>
            </a:r>
            <a:r>
              <a:rPr lang="en-US" dirty="0" err="1"/>
              <a:t>JobService</a:t>
            </a:r>
            <a:endParaRPr lang="en-US" dirty="0"/>
          </a:p>
          <a:p>
            <a:pPr lvl="1"/>
            <a:r>
              <a:rPr lang="en-US" dirty="0"/>
              <a:t>Om de x </a:t>
            </a:r>
            <a:r>
              <a:rPr lang="en-US" dirty="0" err="1"/>
              <a:t>minuten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taak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pPr lvl="1"/>
            <a:r>
              <a:rPr lang="en-US" dirty="0"/>
              <a:t>Vb. Elk </a:t>
            </a:r>
            <a:r>
              <a:rPr lang="en-US" dirty="0" err="1"/>
              <a:t>uur</a:t>
            </a:r>
            <a:r>
              <a:rPr lang="en-US" dirty="0"/>
              <a:t> de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weervoorspellingen</a:t>
            </a:r>
            <a:r>
              <a:rPr lang="en-US" dirty="0"/>
              <a:t> </a:t>
            </a:r>
            <a:r>
              <a:rPr lang="en-US" dirty="0" err="1"/>
              <a:t>ophalen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Bound Services: Client-server interface</a:t>
            </a:r>
          </a:p>
          <a:p>
            <a:pPr lvl="1"/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van Service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Acitivity</a:t>
            </a:r>
            <a:br>
              <a:rPr lang="en-US" dirty="0"/>
            </a:br>
            <a:r>
              <a:rPr lang="en-US" dirty="0"/>
              <a:t>(vb. Audio-player)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6228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324</Words>
  <Application>Microsoft Office PowerPoint</Application>
  <PresentationFormat>Breedbeeld</PresentationFormat>
  <Paragraphs>104</Paragraphs>
  <Slides>21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Kantoorthema</vt:lpstr>
      <vt:lpstr>Android Background tasks</vt:lpstr>
      <vt:lpstr>Background tasks</vt:lpstr>
      <vt:lpstr>Services</vt:lpstr>
      <vt:lpstr>Services</vt:lpstr>
      <vt:lpstr>Services</vt:lpstr>
      <vt:lpstr>Services</vt:lpstr>
      <vt:lpstr>Services vs. Loaders</vt:lpstr>
      <vt:lpstr>Services vs. Loaders</vt:lpstr>
      <vt:lpstr>Starting a service</vt:lpstr>
      <vt:lpstr>Services</vt:lpstr>
      <vt:lpstr>IntentService</vt:lpstr>
      <vt:lpstr>IntentService</vt:lpstr>
      <vt:lpstr>Creating an IntentService</vt:lpstr>
      <vt:lpstr>IntentService: hands-on</vt:lpstr>
      <vt:lpstr>IntentService: static task class</vt:lpstr>
      <vt:lpstr>IntentService</vt:lpstr>
      <vt:lpstr>IntentService: Manifest</vt:lpstr>
      <vt:lpstr>IntentService: execute Intent</vt:lpstr>
      <vt:lpstr>Notifications</vt:lpstr>
      <vt:lpstr>Notifications</vt:lpstr>
      <vt:lpstr>Notifications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1287</cp:revision>
  <dcterms:created xsi:type="dcterms:W3CDTF">2016-06-13T13:38:04Z</dcterms:created>
  <dcterms:modified xsi:type="dcterms:W3CDTF">2018-01-28T14:33:40Z</dcterms:modified>
</cp:coreProperties>
</file>