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299" r:id="rId7"/>
    <p:sldId id="300" r:id="rId8"/>
    <p:sldId id="304" r:id="rId9"/>
    <p:sldId id="303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2" r:id="rId20"/>
    <p:sldId id="314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9083" autoAdjust="0"/>
  </p:normalViewPr>
  <p:slideViewPr>
    <p:cSldViewPr snapToGrid="0">
      <p:cViewPr varScale="1">
        <p:scale>
          <a:sx n="90" d="100"/>
          <a:sy n="90" d="100"/>
        </p:scale>
        <p:origin x="13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6C81-8024-48F3-89A4-9D5773D6E0D8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D18F8-084B-4738-9D30-CC353A2E6F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452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i="1" dirty="0">
                <a:effectLst/>
              </a:rPr>
              <a:t>&lt;?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="1.0"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="utf-8"</a:t>
            </a:r>
            <a:r>
              <a:rPr lang="nl-BE" i="1" dirty="0">
                <a:effectLst/>
              </a:rPr>
              <a:t>?&gt;</a:t>
            </a:r>
            <a:br>
              <a:rPr lang="nl-BE" i="1" dirty="0">
                <a:effectLst/>
              </a:rPr>
            </a:br>
            <a:r>
              <a:rPr lang="nl-BE" dirty="0"/>
              <a:t>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RelativeLayout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="http://schemas.android.com/apk/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="right"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&gt;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android:layout_alignParentLeft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tv_name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center_vertical|start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android:ellipsize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="end"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android:singleLine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="26sp"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colorPrimaryDark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="200sp"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/tv_pos5"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android:backgroundTint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/plastic"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="PLAYER"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android:visibility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/tv_pos4"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android:backgroundTint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="PLAYER"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android:visibility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="100sp"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/tv_pos3"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android:backgroundTint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bronze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="PLAYER"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android:visibility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/tv_pos2"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android:backgroundTint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silver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="PLAYER"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android:visibility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android:layout_alignParentRight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/tv_pos1"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center_vertical|end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android:backgroundTint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/golden"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="PLAYER"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android:visibility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nl-BE" dirty="0"/>
              <a:t>/&gt;</a:t>
            </a:r>
            <a:br>
              <a:rPr lang="nl-BE" dirty="0"/>
            </a:br>
            <a:r>
              <a:rPr lang="nl-BE" dirty="0"/>
              <a:t>&lt;/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RelativeLayout</a:t>
            </a:r>
            <a:r>
              <a:rPr lang="nl-BE" dirty="0"/>
              <a:t>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09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7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i="1" dirty="0">
                <a:effectLst/>
              </a:rPr>
              <a:t>&lt;?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="1.0"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="utf-8"</a:t>
            </a:r>
            <a:r>
              <a:rPr lang="nl-BE" i="1" dirty="0">
                <a:effectLst/>
              </a:rPr>
              <a:t>?&gt;</a:t>
            </a:r>
            <a:br>
              <a:rPr lang="nl-BE" i="1" dirty="0">
                <a:effectLst/>
              </a:rPr>
            </a:br>
            <a:r>
              <a:rPr lang="nl-BE" dirty="0"/>
              <a:t>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="http://schemas.android.com/apk/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="50sp"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="right"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&gt;</a:t>
            </a:r>
          </a:p>
          <a:p>
            <a:r>
              <a:rPr lang="nl-BE" dirty="0"/>
              <a:t>&lt;/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nl-BE" dirty="0"/>
              <a:t>&gt;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&lt;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="@+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tv_name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match_parent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android:layout_marginLeft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="16dp"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android:layout_weight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android:fontFamily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="sans-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android:layout_gravity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android:ellipsize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="end"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android:singleLine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="26sp"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colorPrimaryDark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/&gt;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95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16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71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nl-BE" dirty="0" err="1"/>
              <a:t>com.example.android.gamescores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android.content.Context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android.database.Cursor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android.support.v7.widget.RecyclerView;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android.view.LayoutInflater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android.view.View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android.view.ViewGroup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android.widget.TextView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org.json.JSONArray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org.json.JSONException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org.json.JSONObject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java.util.ArrayList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java.util.Iterator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nl-BE" dirty="0" err="1"/>
              <a:t>GamesListAdapter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RecyclerView.Adapter</a:t>
            </a:r>
            <a:r>
              <a:rPr lang="nl-BE" dirty="0"/>
              <a:t>&lt;</a:t>
            </a:r>
            <a:r>
              <a:rPr lang="nl-BE" dirty="0" err="1"/>
              <a:t>GamesListAdapter.GamesListViewHolder</a:t>
            </a:r>
            <a:r>
              <a:rPr lang="nl-BE" dirty="0"/>
              <a:t>&gt;{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Cursor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Context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mContext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 err="1"/>
              <a:t>GamesListAdapter</a:t>
            </a:r>
            <a:r>
              <a:rPr lang="nl-BE" dirty="0"/>
              <a:t>(Context </a:t>
            </a:r>
            <a:r>
              <a:rPr lang="nl-BE" dirty="0" err="1"/>
              <a:t>context</a:t>
            </a:r>
            <a:r>
              <a:rPr lang="nl-BE" dirty="0"/>
              <a:t>, Cursor cursor)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mContext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context;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cursor;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 err="1"/>
              <a:t>GamesListViewHolder</a:t>
            </a:r>
            <a:r>
              <a:rPr lang="nl-BE" dirty="0"/>
              <a:t> </a:t>
            </a:r>
            <a:r>
              <a:rPr lang="nl-BE" dirty="0" err="1"/>
              <a:t>onCreateViewHolder</a:t>
            </a:r>
            <a:r>
              <a:rPr lang="nl-BE" dirty="0"/>
              <a:t>(</a:t>
            </a:r>
            <a:r>
              <a:rPr lang="nl-BE" dirty="0" err="1"/>
              <a:t>ViewGroup</a:t>
            </a:r>
            <a:r>
              <a:rPr lang="nl-BE" dirty="0"/>
              <a:t> </a:t>
            </a:r>
            <a:r>
              <a:rPr lang="nl-BE" dirty="0" err="1"/>
              <a:t>parent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viewType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LayoutInflater</a:t>
            </a:r>
            <a:r>
              <a:rPr lang="nl-BE" dirty="0"/>
              <a:t> </a:t>
            </a:r>
            <a:r>
              <a:rPr lang="nl-BE" dirty="0" err="1"/>
              <a:t>inflater</a:t>
            </a:r>
            <a:r>
              <a:rPr lang="nl-BE" dirty="0"/>
              <a:t> = </a:t>
            </a:r>
            <a:r>
              <a:rPr lang="nl-BE" dirty="0" err="1"/>
              <a:t>LayoutInflater.</a:t>
            </a:r>
            <a:r>
              <a:rPr lang="nl-BE" i="1" dirty="0" err="1">
                <a:effectLst/>
              </a:rPr>
              <a:t>from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mContext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View </a:t>
            </a:r>
            <a:r>
              <a:rPr lang="nl-BE" dirty="0" err="1"/>
              <a:t>view</a:t>
            </a:r>
            <a:r>
              <a:rPr lang="nl-BE" dirty="0"/>
              <a:t> = </a:t>
            </a:r>
            <a:r>
              <a:rPr lang="nl-BE" dirty="0" err="1"/>
              <a:t>inflater.inflate</a:t>
            </a:r>
            <a:r>
              <a:rPr lang="nl-BE" dirty="0"/>
              <a:t>(</a:t>
            </a:r>
            <a:r>
              <a:rPr lang="nl-BE" dirty="0" err="1"/>
              <a:t>R.layout.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games_list_item</a:t>
            </a:r>
            <a:r>
              <a:rPr lang="nl-BE" dirty="0"/>
              <a:t>, </a:t>
            </a:r>
            <a:r>
              <a:rPr lang="nl-BE" dirty="0" err="1"/>
              <a:t>parent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nl-BE" dirty="0" err="1"/>
              <a:t>GamesListViewHolder</a:t>
            </a:r>
            <a:r>
              <a:rPr lang="nl-BE" dirty="0"/>
              <a:t>(view);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onBindViewHolder</a:t>
            </a:r>
            <a:r>
              <a:rPr lang="nl-BE" dirty="0"/>
              <a:t>(</a:t>
            </a:r>
            <a:r>
              <a:rPr lang="nl-BE" dirty="0" err="1"/>
              <a:t>GamesListViewHolder</a:t>
            </a:r>
            <a:r>
              <a:rPr lang="nl-BE" dirty="0"/>
              <a:t> </a:t>
            </a:r>
            <a:r>
              <a:rPr lang="nl-BE" dirty="0" err="1"/>
              <a:t>holder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position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Move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(!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.moveToPosition</a:t>
            </a:r>
            <a:r>
              <a:rPr lang="nl-BE" dirty="0"/>
              <a:t>(</a:t>
            </a:r>
            <a:r>
              <a:rPr lang="nl-BE" dirty="0" err="1"/>
              <a:t>position</a:t>
            </a:r>
            <a:r>
              <a:rPr lang="nl-BE" dirty="0"/>
              <a:t>))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nl-BE" dirty="0"/>
              <a:t>;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Update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/>
              <a:t>String </a:t>
            </a:r>
            <a:r>
              <a:rPr lang="nl-BE" dirty="0" err="1"/>
              <a:t>gameType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gameType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.getString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.getColumnIndex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gameType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));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COMPLETED (6)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/>
              <a:t>String </a:t>
            </a:r>
            <a:r>
              <a:rPr lang="nl-BE" dirty="0" err="1"/>
              <a:t>rankingAsString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.getString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.getColumnIndex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"ranking"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dirty="0" err="1"/>
              <a:t>rankings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ArrayList</a:t>
            </a:r>
            <a:r>
              <a:rPr lang="nl-BE" dirty="0"/>
              <a:t>&lt;String&gt; </a:t>
            </a:r>
            <a:r>
              <a:rPr lang="nl-BE" dirty="0" err="1"/>
              <a:t>players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ArrayList</a:t>
            </a:r>
            <a:r>
              <a:rPr lang="nl-BE" dirty="0"/>
              <a:t>&lt;String&gt;();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ArrayList</a:t>
            </a:r>
            <a:r>
              <a:rPr lang="nl-BE" dirty="0"/>
              <a:t>&lt;Integer&gt; scores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ArrayList</a:t>
            </a:r>
            <a:r>
              <a:rPr lang="nl-BE" dirty="0"/>
              <a:t>&lt;Integer&gt;();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rankings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JSONObject</a:t>
            </a:r>
            <a:r>
              <a:rPr lang="nl-BE" dirty="0"/>
              <a:t>(</a:t>
            </a:r>
            <a:r>
              <a:rPr lang="nl-BE" dirty="0" err="1"/>
              <a:t>rankingAsString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Iterator</a:t>
            </a:r>
            <a:r>
              <a:rPr lang="nl-BE" dirty="0"/>
              <a:t>&lt;String&gt; </a:t>
            </a:r>
            <a:r>
              <a:rPr lang="nl-BE" dirty="0" err="1"/>
              <a:t>iter</a:t>
            </a:r>
            <a:r>
              <a:rPr lang="nl-BE" dirty="0"/>
              <a:t> = </a:t>
            </a:r>
            <a:r>
              <a:rPr lang="nl-BE" dirty="0" err="1"/>
              <a:t>rankings.keys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iter.hasNext</a:t>
            </a:r>
            <a:r>
              <a:rPr lang="nl-BE" dirty="0"/>
              <a:t>()) {</a:t>
            </a:r>
            <a:br>
              <a:rPr lang="nl-BE" dirty="0"/>
            </a:br>
            <a:r>
              <a:rPr lang="nl-BE" dirty="0"/>
              <a:t>               String </a:t>
            </a:r>
            <a:r>
              <a:rPr lang="nl-BE" dirty="0" err="1"/>
              <a:t>key</a:t>
            </a:r>
            <a:r>
              <a:rPr lang="nl-BE" dirty="0"/>
              <a:t> = </a:t>
            </a:r>
            <a:r>
              <a:rPr lang="nl-BE" dirty="0" err="1"/>
              <a:t>iter.next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Integer </a:t>
            </a:r>
            <a:r>
              <a:rPr lang="nl-BE" dirty="0" err="1"/>
              <a:t>value</a:t>
            </a:r>
            <a:r>
              <a:rPr lang="nl-BE" dirty="0"/>
              <a:t> = </a:t>
            </a:r>
            <a:r>
              <a:rPr lang="nl-BE" dirty="0" err="1"/>
              <a:t>rankings.getInt</a:t>
            </a:r>
            <a:r>
              <a:rPr lang="nl-BE" dirty="0"/>
              <a:t>(</a:t>
            </a:r>
            <a:r>
              <a:rPr lang="nl-BE" dirty="0" err="1"/>
              <a:t>key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   </a:t>
            </a:r>
            <a:r>
              <a:rPr lang="nl-BE" dirty="0" err="1"/>
              <a:t>players.add</a:t>
            </a:r>
            <a:r>
              <a:rPr lang="nl-BE" dirty="0"/>
              <a:t>(</a:t>
            </a:r>
            <a:r>
              <a:rPr lang="nl-BE" dirty="0" err="1"/>
              <a:t>key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   </a:t>
            </a:r>
            <a:r>
              <a:rPr lang="nl-BE" dirty="0" err="1"/>
              <a:t>scores.add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wrong!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nl-BE" dirty="0"/>
              <a:t>}</a:t>
            </a:r>
            <a:br>
              <a:rPr lang="nl-BE" dirty="0"/>
            </a:br>
            <a:r>
              <a:rPr lang="nl-BE" dirty="0"/>
              <a:t>           }</a:t>
            </a:r>
            <a:br>
              <a:rPr lang="nl-BE" dirty="0"/>
            </a:br>
            <a:r>
              <a:rPr lang="nl-BE" dirty="0"/>
              <a:t>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e){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wrong!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nl-BE" dirty="0"/>
              <a:t>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players.size</a:t>
            </a:r>
            <a:r>
              <a:rPr lang="nl-BE" dirty="0"/>
              <a:t>() &gt;=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pos1TextView</a:t>
            </a:r>
            <a:r>
              <a:rPr lang="nl-BE" dirty="0"/>
              <a:t>.setText(</a:t>
            </a:r>
            <a:r>
              <a:rPr lang="nl-BE" dirty="0" err="1"/>
              <a:t>players.get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 +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 </a:t>
            </a:r>
            <a:r>
              <a:rPr lang="nl-BE" dirty="0"/>
              <a:t>+ </a:t>
            </a:r>
            <a:r>
              <a:rPr lang="nl-BE" dirty="0" err="1"/>
              <a:t>scores.get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pos1TextView</a:t>
            </a:r>
            <a:r>
              <a:rPr lang="nl-BE" dirty="0"/>
              <a:t>.setVisibility(</a:t>
            </a:r>
            <a:r>
              <a:rPr lang="nl-BE" dirty="0" err="1"/>
              <a:t>View.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players.size</a:t>
            </a:r>
            <a:r>
              <a:rPr lang="nl-BE" dirty="0"/>
              <a:t>() &gt;=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pos2TextView</a:t>
            </a:r>
            <a:r>
              <a:rPr lang="nl-BE" dirty="0"/>
              <a:t>.setText(</a:t>
            </a:r>
            <a:r>
              <a:rPr lang="nl-BE" dirty="0" err="1"/>
              <a:t>players.get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/>
              <a:t>) +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 </a:t>
            </a:r>
            <a:r>
              <a:rPr lang="nl-BE" dirty="0"/>
              <a:t>+ </a:t>
            </a:r>
            <a:r>
              <a:rPr lang="nl-BE" dirty="0" err="1"/>
              <a:t>scores.get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pos2TextView</a:t>
            </a:r>
            <a:r>
              <a:rPr lang="nl-BE" dirty="0"/>
              <a:t>.setVisibility(</a:t>
            </a:r>
            <a:r>
              <a:rPr lang="nl-BE" dirty="0" err="1"/>
              <a:t>View.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players.size</a:t>
            </a:r>
            <a:r>
              <a:rPr lang="nl-BE" dirty="0"/>
              <a:t>() &gt;=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pos3TextView</a:t>
            </a:r>
            <a:r>
              <a:rPr lang="nl-BE" dirty="0"/>
              <a:t>.setText(</a:t>
            </a:r>
            <a:r>
              <a:rPr lang="nl-BE" dirty="0" err="1"/>
              <a:t>players.get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BE" dirty="0"/>
              <a:t>) +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 </a:t>
            </a:r>
            <a:r>
              <a:rPr lang="nl-BE" dirty="0"/>
              <a:t>+ </a:t>
            </a:r>
            <a:r>
              <a:rPr lang="nl-BE" dirty="0" err="1"/>
              <a:t>scores.get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pos3TextView</a:t>
            </a:r>
            <a:r>
              <a:rPr lang="nl-BE" dirty="0"/>
              <a:t>.setVisibility(</a:t>
            </a:r>
            <a:r>
              <a:rPr lang="nl-BE" dirty="0" err="1"/>
              <a:t>View.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players.size</a:t>
            </a:r>
            <a:r>
              <a:rPr lang="nl-BE" dirty="0"/>
              <a:t>() &gt;=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pos4TextView</a:t>
            </a:r>
            <a:r>
              <a:rPr lang="nl-BE" dirty="0"/>
              <a:t>.setText(</a:t>
            </a:r>
            <a:r>
              <a:rPr lang="nl-BE" dirty="0" err="1"/>
              <a:t>players.get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BE" dirty="0"/>
              <a:t>) +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 </a:t>
            </a:r>
            <a:r>
              <a:rPr lang="nl-BE" dirty="0"/>
              <a:t>+ </a:t>
            </a:r>
            <a:r>
              <a:rPr lang="nl-BE" dirty="0" err="1"/>
              <a:t>scores.get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pos4TextView</a:t>
            </a:r>
            <a:r>
              <a:rPr lang="nl-BE" dirty="0"/>
              <a:t>.setVisibility(</a:t>
            </a:r>
            <a:r>
              <a:rPr lang="nl-BE" dirty="0" err="1"/>
              <a:t>View.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players.size</a:t>
            </a:r>
            <a:r>
              <a:rPr lang="nl-BE" dirty="0"/>
              <a:t>() &gt;=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pos5TextView</a:t>
            </a:r>
            <a:r>
              <a:rPr lang="nl-BE" dirty="0"/>
              <a:t>.setText(</a:t>
            </a:r>
            <a:r>
              <a:rPr lang="nl-BE" dirty="0" err="1"/>
              <a:t>players.get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nl-BE" dirty="0"/>
              <a:t>) +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 </a:t>
            </a:r>
            <a:r>
              <a:rPr lang="nl-BE" dirty="0"/>
              <a:t>+ </a:t>
            </a:r>
            <a:r>
              <a:rPr lang="nl-BE" dirty="0" err="1"/>
              <a:t>scores.get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nl-BE" dirty="0"/>
              <a:t>));</a:t>
            </a:r>
            <a:br>
              <a:rPr lang="nl-BE" dirty="0"/>
            </a:br>
            <a:r>
              <a:rPr lang="nl-BE" dirty="0"/>
              <a:t>            holder.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pos5TextView</a:t>
            </a:r>
            <a:r>
              <a:rPr lang="nl-BE" dirty="0"/>
              <a:t>.setVisibility(</a:t>
            </a:r>
            <a:r>
              <a:rPr lang="nl-BE" dirty="0" err="1"/>
              <a:t>View.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holder.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nameTextView</a:t>
            </a:r>
            <a:r>
              <a:rPr lang="nl-BE" dirty="0" err="1"/>
              <a:t>.setText</a:t>
            </a:r>
            <a:r>
              <a:rPr lang="nl-BE" dirty="0"/>
              <a:t>(</a:t>
            </a:r>
            <a:r>
              <a:rPr lang="nl-BE" dirty="0" err="1"/>
              <a:t>gameType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COMPLETED (7) Set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itemview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holder.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itemView</a:t>
            </a:r>
            <a:r>
              <a:rPr lang="nl-BE" dirty="0" err="1"/>
              <a:t>.setTag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.getString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.getColumnIndex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)));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nl-BE" dirty="0" err="1"/>
              <a:t>getItemCount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.getCount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Swaps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held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triggers a UI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newCursor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swapCursor</a:t>
            </a:r>
            <a:r>
              <a:rPr lang="nl-BE" dirty="0"/>
              <a:t>(Cursor </a:t>
            </a:r>
            <a:r>
              <a:rPr lang="nl-BE" dirty="0" err="1"/>
              <a:t>newCursor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Always close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 err="1"/>
              <a:t>.close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dirty="0" err="1"/>
              <a:t>newCursor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newCursor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Force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.notifyDataSetChanged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Inner class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a single item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recycler-view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nl-BE" dirty="0" err="1"/>
              <a:t>GamesListViewHolder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RecyclerView.ViewHolder</a:t>
            </a:r>
            <a:r>
              <a:rPr lang="nl-BE" dirty="0"/>
              <a:t> 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Will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pos1TextView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pos2TextView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pos3TextView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pos4TextView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pos5TextView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Will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dirty="0" err="1"/>
              <a:t>TextView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nameTextView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get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itemView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inflated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                 {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@link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GamesListAdapter#onCreateViewHolder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ViewGroup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int)}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*/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 err="1"/>
              <a:t>GamesListViewHolder</a:t>
            </a:r>
            <a:r>
              <a:rPr lang="nl-BE" dirty="0"/>
              <a:t>(View </a:t>
            </a:r>
            <a:r>
              <a:rPr lang="nl-BE" dirty="0" err="1"/>
              <a:t>itemView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nl-BE" dirty="0"/>
              <a:t>(</a:t>
            </a:r>
            <a:r>
              <a:rPr lang="nl-BE" dirty="0" err="1"/>
              <a:t>itemView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pos1TextView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(R.id.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tv_pos1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pos2TextView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(R.id.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tv_pos2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pos3TextView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(R.id.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tv_pos3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pos4TextView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(R.id.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tv_pos4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pos5TextView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(R.id.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tv_pos5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nameTextView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(</a:t>
            </a:r>
            <a:r>
              <a:rPr lang="nl-BE" dirty="0" err="1"/>
              <a:t>TextView</a:t>
            </a:r>
            <a:r>
              <a:rPr lang="nl-BE" dirty="0"/>
              <a:t>) </a:t>
            </a:r>
            <a:r>
              <a:rPr lang="nl-BE" dirty="0" err="1"/>
              <a:t>itemView.findViewById</a:t>
            </a:r>
            <a:r>
              <a:rPr lang="nl-BE" dirty="0"/>
              <a:t>(</a:t>
            </a:r>
            <a:r>
              <a:rPr lang="nl-BE" dirty="0" err="1"/>
              <a:t>R.id.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tv_name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89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82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nl-BE" dirty="0" err="1"/>
              <a:t>com.example.android.gamescores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android.database.Cursor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android.os.Bundle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android.support.design.widget.FloatingActionButton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android.support.design.widget.Snackbar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android.support.v7.widget.LinearLayoutManager;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android.support.v7.widget.RecyclerView;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android.view.View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android.support.design.widget.NavigationView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android.support.v4.view.GravityCompat;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android.support.v4.widget.DrawerLayout;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android.support.v7.app.ActionBarDrawerToggle;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android.support.v7.app.AppCompatActivity;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/>
              <a:t>android.support.v7.widget.Toolbar;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android.view.Menu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android.view.MenuItem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android.widget.EditText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com.android.volley.Request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com.android.volley.RequestQueue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com.android.volley.Response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com.android.volley.VolleyError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com.android.volley.toolbox.StringRequest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com.android.volley.toolbox.Volley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org.json.JSONArray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org.json.JSONException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java.io.IOError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nl-BE" dirty="0" err="1"/>
              <a:t>MainActivity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AppCompatActivity</a:t>
            </a:r>
            <a:r>
              <a:rPr lang="nl-BE" dirty="0"/>
              <a:t>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 err="1"/>
              <a:t>GamesListAdapter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mAdapter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 err="1"/>
              <a:t>RecyclerView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mGamesList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Cursor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String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sample_response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"[{\"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\":235,\"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\":1,\"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gameType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\":\"Jokeren\",\"ranking\":{\"GICA\":390,\"NIVA\":311,\"GEPE\":310}},{\"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\":234,\"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\":1,\"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gameType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\":\"Schaken\",\"ranking\":{\"GEPE\":1,\"GICA\":0}},{\"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\":233,\"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\":1,\"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gameType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\":\"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Stripketrekken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\",\"ranking\":{\"NIVA\":3,\"DAPI\":4,\"GICA\":4,\"GEPE\":5,\"MABE\":6}}]"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onCreate</a:t>
            </a:r>
            <a:r>
              <a:rPr lang="nl-BE" dirty="0"/>
              <a:t>(Bundle </a:t>
            </a:r>
            <a:r>
              <a:rPr lang="nl-BE" dirty="0" err="1"/>
              <a:t>savedInstanceState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nl-BE" dirty="0" err="1"/>
              <a:t>.onCreate</a:t>
            </a:r>
            <a:r>
              <a:rPr lang="nl-BE" dirty="0"/>
              <a:t>(</a:t>
            </a:r>
            <a:r>
              <a:rPr lang="nl-BE" dirty="0" err="1"/>
              <a:t>savedInstanceState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setContentView</a:t>
            </a:r>
            <a:r>
              <a:rPr lang="nl-BE" dirty="0"/>
              <a:t>(</a:t>
            </a:r>
            <a:r>
              <a:rPr lang="nl-BE" dirty="0" err="1"/>
              <a:t>R.layout.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activity_main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mGamesList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(</a:t>
            </a:r>
            <a:r>
              <a:rPr lang="nl-BE" dirty="0" err="1"/>
              <a:t>RecyclerView</a:t>
            </a:r>
            <a:r>
              <a:rPr lang="nl-BE" dirty="0"/>
              <a:t>)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 err="1"/>
              <a:t>.findViewById</a:t>
            </a:r>
            <a:r>
              <a:rPr lang="nl-BE" dirty="0"/>
              <a:t>(</a:t>
            </a:r>
            <a:r>
              <a:rPr lang="nl-BE" dirty="0" err="1"/>
              <a:t>R.id.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rv_games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cursor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dirty="0" err="1"/>
              <a:t>getJSONCursor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sample_response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mAdapter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GamesListAdapter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mCursor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we are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mGamesList</a:t>
            </a:r>
            <a:r>
              <a:rPr lang="nl-BE" dirty="0" err="1"/>
              <a:t>.setLayoutManager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LinearLayoutManager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dirty="0"/>
              <a:t>));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Link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b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mGamesList</a:t>
            </a:r>
            <a:r>
              <a:rPr lang="nl-BE" dirty="0" err="1"/>
              <a:t>.setAdapter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mAdapter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Cursor </a:t>
            </a:r>
            <a:r>
              <a:rPr lang="nl-BE" dirty="0" err="1"/>
              <a:t>getJSONCursor</a:t>
            </a:r>
            <a:r>
              <a:rPr lang="nl-BE" dirty="0"/>
              <a:t>(String response){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JSONArray</a:t>
            </a:r>
            <a:r>
              <a:rPr lang="nl-BE" dirty="0"/>
              <a:t> array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JSONArray</a:t>
            </a:r>
            <a:r>
              <a:rPr lang="nl-BE" dirty="0"/>
              <a:t>(response);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nl-BE" dirty="0" err="1"/>
              <a:t>JSONArrayCursor</a:t>
            </a:r>
            <a:r>
              <a:rPr lang="nl-BE" dirty="0"/>
              <a:t>(array);</a:t>
            </a:r>
            <a:br>
              <a:rPr lang="nl-BE" dirty="0"/>
            </a:br>
            <a:r>
              <a:rPr lang="nl-BE" dirty="0"/>
              <a:t>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</a:t>
            </a:r>
            <a:r>
              <a:rPr lang="nl-BE" dirty="0" err="1"/>
              <a:t>exception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        {</a:t>
            </a:r>
            <a:br>
              <a:rPr lang="nl-BE" dirty="0"/>
            </a:br>
            <a:r>
              <a:rPr lang="nl-BE" dirty="0"/>
              <a:t>            String ex = </a:t>
            </a:r>
            <a:r>
              <a:rPr lang="nl-BE" dirty="0" err="1"/>
              <a:t>exception.getMessage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}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127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nl-BE" dirty="0" err="1"/>
              <a:t>com.example.android.gamescores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java.util.ArrayList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java.util.Iterator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java.util.List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org.json.JSONArray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org.json.JSONException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org.json.JSONObject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android.database.AbstractCursor</a:t>
            </a:r>
            <a:r>
              <a:rPr lang="nl-BE" dirty="0"/>
              <a:t>;</a:t>
            </a: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dirty="0" err="1"/>
              <a:t>android.os.Bundle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nl-BE" dirty="0" err="1"/>
              <a:t>JSONArrayCursor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AbstractCursor</a:t>
            </a:r>
            <a:r>
              <a:rPr lang="nl-BE" dirty="0"/>
              <a:t> 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String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 </a:t>
            </a:r>
            <a:r>
              <a:rPr lang="nl-BE" dirty="0"/>
              <a:t>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 err="1"/>
              <a:t>JSONArray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/>
              <a:t>String[] 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/>
              <a:t>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 err="1"/>
              <a:t>JSONArrayCursor</a:t>
            </a:r>
            <a:r>
              <a:rPr lang="nl-BE" dirty="0"/>
              <a:t>(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dirty="0" err="1"/>
              <a:t>jsonObject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jsonObject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dirty="0" err="1"/>
              <a:t>tempObj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dirty="0"/>
              <a:t>(</a:t>
            </a:r>
            <a:r>
              <a:rPr lang="nl-BE" dirty="0" err="1"/>
              <a:t>jsonObject.has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</a:t>
            </a:r>
            <a:r>
              <a:rPr lang="nl-BE" dirty="0"/>
              <a:t>))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dirty="0" err="1"/>
              <a:t>jsonObject.getJSONArray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tempObj</a:t>
            </a:r>
            <a:r>
              <a:rPr lang="nl-BE" dirty="0"/>
              <a:t> = </a:t>
            </a:r>
            <a:r>
              <a:rPr lang="nl-BE" dirty="0" err="1"/>
              <a:t>jsonObject.getJSONObject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tempObj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JSONArray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 err="1"/>
              <a:t>.put</a:t>
            </a:r>
            <a:r>
              <a:rPr lang="nl-BE" dirty="0"/>
              <a:t>(</a:t>
            </a:r>
            <a:r>
              <a:rPr lang="nl-BE" dirty="0" err="1"/>
              <a:t>tempObj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initialize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 err="1"/>
              <a:t>JSONArrayCursor</a:t>
            </a:r>
            <a:r>
              <a:rPr lang="nl-BE" dirty="0"/>
              <a:t>(</a:t>
            </a:r>
            <a:r>
              <a:rPr lang="nl-BE" dirty="0" err="1"/>
              <a:t>JSONArray</a:t>
            </a:r>
            <a:r>
              <a:rPr lang="nl-BE" dirty="0"/>
              <a:t> </a:t>
            </a:r>
            <a:r>
              <a:rPr lang="nl-BE" dirty="0" err="1"/>
              <a:t>jsonArray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dirty="0" err="1"/>
              <a:t>jsonArray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initialize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nl-BE" dirty="0"/>
              <a:t>(</a:t>
            </a:r>
            <a:r>
              <a:rPr lang="nl-BE" dirty="0" err="1"/>
              <a:t>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String ex = </a:t>
            </a:r>
            <a:r>
              <a:rPr lang="nl-BE" dirty="0" err="1"/>
              <a:t>e.getMessage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initialize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&amp;&amp;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 err="1"/>
              <a:t>.length</a:t>
            </a:r>
            <a:r>
              <a:rPr lang="nl-BE" dirty="0"/>
              <a:t>() &gt;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dirty="0" err="1"/>
              <a:t>jsonObject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jsonObject</a:t>
            </a:r>
            <a:r>
              <a:rPr lang="nl-BE" dirty="0"/>
              <a:t> 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 err="1"/>
              <a:t>.getJSONObject</a:t>
            </a:r>
            <a:r>
              <a:rPr lang="nl-BE" dirty="0"/>
              <a:t>(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jsonObject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Iterator</a:t>
            </a:r>
            <a:r>
              <a:rPr lang="nl-BE" dirty="0"/>
              <a:t>&lt;String&gt; </a:t>
            </a:r>
            <a:r>
              <a:rPr lang="nl-BE" dirty="0" err="1"/>
              <a:t>keys</a:t>
            </a:r>
            <a:r>
              <a:rPr lang="nl-BE" dirty="0"/>
              <a:t> = </a:t>
            </a:r>
            <a:r>
              <a:rPr lang="nl-BE" dirty="0" err="1"/>
              <a:t>jsonObject.keys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keys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    List&lt;String&gt; list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ArrayList</a:t>
            </a:r>
            <a:r>
              <a:rPr lang="nl-BE" dirty="0"/>
              <a:t>&lt;String&gt;();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BE" dirty="0"/>
              <a:t>(</a:t>
            </a:r>
            <a:r>
              <a:rPr lang="nl-BE" dirty="0" err="1"/>
              <a:t>keys.hasNext</a:t>
            </a:r>
            <a:r>
              <a:rPr lang="nl-BE" dirty="0"/>
              <a:t>()) {</a:t>
            </a:r>
            <a:br>
              <a:rPr lang="nl-BE" dirty="0"/>
            </a:br>
            <a:r>
              <a:rPr lang="nl-BE" dirty="0"/>
              <a:t>                        String </a:t>
            </a:r>
            <a:r>
              <a:rPr lang="nl-BE" dirty="0" err="1"/>
              <a:t>key</a:t>
            </a:r>
            <a:r>
              <a:rPr lang="nl-BE" dirty="0"/>
              <a:t> = </a:t>
            </a:r>
            <a:r>
              <a:rPr lang="nl-BE" dirty="0" err="1"/>
              <a:t>keys.next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        </a:t>
            </a:r>
            <a:r>
              <a:rPr lang="nl-BE" dirty="0" err="1"/>
              <a:t>list.add</a:t>
            </a:r>
            <a:r>
              <a:rPr lang="nl-BE" dirty="0"/>
              <a:t>(</a:t>
            </a:r>
            <a:r>
              <a:rPr lang="nl-BE" dirty="0" err="1"/>
              <a:t>key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    }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/>
              <a:t>String[</a:t>
            </a:r>
            <a:r>
              <a:rPr lang="nl-BE" dirty="0" err="1"/>
              <a:t>list.size</a:t>
            </a:r>
            <a:r>
              <a:rPr lang="nl-BE" dirty="0"/>
              <a:t>()];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 = </a:t>
            </a:r>
            <a:r>
              <a:rPr lang="nl-BE" dirty="0" err="1"/>
              <a:t>list.toArray</a:t>
            </a:r>
            <a:r>
              <a:rPr lang="nl-BE" dirty="0"/>
              <a:t>(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nl-BE" dirty="0" err="1"/>
              <a:t>getCount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 err="1"/>
              <a:t>.length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String[] </a:t>
            </a:r>
            <a:r>
              <a:rPr lang="nl-BE" dirty="0" err="1"/>
              <a:t>getColumnNames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 </a:t>
            </a:r>
            <a:r>
              <a:rPr lang="nl-BE" dirty="0"/>
              <a:t>String[] {};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String </a:t>
            </a:r>
            <a:r>
              <a:rPr lang="nl-BE" dirty="0" err="1"/>
              <a:t>getString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.getString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short </a:t>
            </a:r>
            <a:r>
              <a:rPr lang="nl-BE" dirty="0" err="1"/>
              <a:t>getShort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nl-BE" dirty="0"/>
              <a:t>)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.getInt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</a:t>
            </a:r>
            <a:r>
              <a:rPr lang="nl-BE" dirty="0" err="1"/>
              <a:t>getInt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.getInt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long </a:t>
            </a:r>
            <a:r>
              <a:rPr lang="nl-BE" dirty="0" err="1"/>
              <a:t>getLong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.getLong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getFloat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nl-BE" dirty="0"/>
              <a:t>)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.getDouble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</a:t>
            </a:r>
            <a:r>
              <a:rPr lang="nl-BE" dirty="0" err="1"/>
              <a:t>getDouble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.getDouble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    }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isNull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columnIndex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String name = </a:t>
            </a:r>
            <a:r>
              <a:rPr lang="nl-BE" dirty="0" err="1"/>
              <a:t>getColumnName</a:t>
            </a:r>
            <a:r>
              <a:rPr lang="nl-BE" dirty="0"/>
              <a:t>(</a:t>
            </a:r>
            <a:r>
              <a:rPr lang="nl-BE" dirty="0" err="1"/>
              <a:t>columnIndex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(name 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.isNull</a:t>
            </a:r>
            <a:r>
              <a:rPr lang="nl-BE" dirty="0"/>
              <a:t>(name);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 err="1"/>
              <a:t>onMove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oldPosition</a:t>
            </a:r>
            <a:r>
              <a:rPr lang="nl-BE" dirty="0"/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nl-BE" dirty="0" err="1"/>
              <a:t>newPosition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dirty="0" err="1"/>
              <a:t>oldPosition</a:t>
            </a:r>
            <a:r>
              <a:rPr lang="nl-BE" dirty="0"/>
              <a:t> != </a:t>
            </a:r>
            <a:r>
              <a:rPr lang="nl-BE" dirty="0" err="1"/>
              <a:t>newPosition</a:t>
            </a:r>
            <a:r>
              <a:rPr lang="nl-BE" dirty="0"/>
              <a:t> ||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 err="1"/>
              <a:t>.getJSONObject</a:t>
            </a:r>
            <a:r>
              <a:rPr lang="nl-BE" dirty="0"/>
              <a:t>(</a:t>
            </a:r>
            <a:r>
              <a:rPr lang="nl-BE" dirty="0" err="1"/>
              <a:t>newPosition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Bundle </a:t>
            </a:r>
            <a:r>
              <a:rPr lang="nl-BE" dirty="0" err="1"/>
              <a:t>respond</a:t>
            </a:r>
            <a:r>
              <a:rPr lang="nl-BE" dirty="0"/>
              <a:t>(Bundle </a:t>
            </a:r>
            <a:r>
              <a:rPr lang="nl-BE" dirty="0" err="1"/>
              <a:t>extras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Bundle </a:t>
            </a:r>
            <a:r>
              <a:rPr lang="nl-BE" dirty="0" err="1"/>
              <a:t>result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/>
              <a:t>Bundle();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result.putString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</a:t>
            </a:r>
            <a:r>
              <a:rPr lang="nl-BE" dirty="0"/>
              <a:t>, </a:t>
            </a:r>
            <a:r>
              <a:rPr lang="nl-BE" dirty="0" err="1"/>
              <a:t>toJSONString</a:t>
            </a:r>
            <a:r>
              <a:rPr lang="nl-BE" dirty="0"/>
              <a:t>());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result.putInt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, </a:t>
            </a:r>
            <a:r>
              <a:rPr lang="nl-BE" dirty="0" err="1"/>
              <a:t>getCount</a:t>
            </a:r>
            <a:r>
              <a:rPr lang="nl-BE" dirty="0"/>
              <a:t>());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result.putStringArray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"columns"</a:t>
            </a:r>
            <a:r>
              <a:rPr lang="nl-BE" dirty="0"/>
              <a:t>, </a:t>
            </a:r>
            <a:r>
              <a:rPr lang="nl-BE" dirty="0" err="1">
                <a:effectLst/>
              </a:rPr>
              <a:t>mColumnNames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result.putInt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mPos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dirty="0" err="1"/>
              <a:t>result.putString</a:t>
            </a:r>
            <a:r>
              <a:rPr lang="nl-BE" dirty="0"/>
              <a:t>(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BE" dirty="0"/>
              <a:t>, 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?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mJsonObject</a:t>
            </a:r>
            <a:r>
              <a:rPr lang="nl-BE" dirty="0" err="1"/>
              <a:t>.toString</a:t>
            </a:r>
            <a:r>
              <a:rPr lang="nl-BE" dirty="0"/>
              <a:t>() :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nl-BE" dirty="0"/>
              <a:t>);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result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String </a:t>
            </a:r>
            <a:r>
              <a:rPr lang="nl-BE" dirty="0" err="1"/>
              <a:t>toString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toJSONString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nl-BE" dirty="0" err="1"/>
              <a:t>.toString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br>
              <a:rPr lang="nl-BE" dirty="0"/>
            </a:br>
            <a:r>
              <a:rPr lang="nl-BE" dirty="0"/>
              <a:t>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nl-BE" dirty="0"/>
              <a:t>String </a:t>
            </a:r>
            <a:r>
              <a:rPr lang="nl-BE" dirty="0" err="1"/>
              <a:t>toJSONString</a:t>
            </a:r>
            <a:r>
              <a:rPr lang="nl-BE" dirty="0"/>
              <a:t>() {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(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!=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BE" dirty="0"/>
              <a:t>) {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dirty="0" err="1"/>
              <a:t>JSONObject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nl-BE" dirty="0" err="1"/>
              <a:t>JSONObject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dirty="0"/>
              <a:t>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result.put</a:t>
            </a:r>
            <a:r>
              <a:rPr lang="nl-BE" dirty="0"/>
              <a:t>(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DATA_KEY</a:t>
            </a:r>
            <a:r>
              <a:rPr lang="nl-BE" dirty="0"/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mJsonArray</a:t>
            </a:r>
            <a:r>
              <a:rPr lang="nl-BE" dirty="0"/>
              <a:t>);</a:t>
            </a:r>
            <a:br>
              <a:rPr lang="nl-BE" dirty="0"/>
            </a:br>
            <a:r>
              <a:rPr lang="nl-BE" dirty="0"/>
              <a:t>            }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nl-BE" dirty="0"/>
              <a:t>(</a:t>
            </a:r>
            <a:r>
              <a:rPr lang="nl-BE" dirty="0" err="1"/>
              <a:t>JSONException</a:t>
            </a:r>
            <a:r>
              <a:rPr lang="nl-BE" dirty="0"/>
              <a:t> e) {</a:t>
            </a:r>
            <a:br>
              <a:rPr lang="nl-BE" dirty="0"/>
            </a:br>
            <a:r>
              <a:rPr lang="nl-BE" dirty="0"/>
              <a:t>                </a:t>
            </a:r>
            <a:r>
              <a:rPr lang="nl-BE" dirty="0" err="1"/>
              <a:t>e.printStackTrace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    }</a:t>
            </a:r>
            <a:br>
              <a:rPr lang="nl-BE" dirty="0"/>
            </a:br>
            <a:r>
              <a:rPr lang="nl-BE" dirty="0"/>
              <a:t>    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BE" dirty="0" err="1"/>
              <a:t>result.toString</a:t>
            </a:r>
            <a:r>
              <a:rPr lang="nl-BE" dirty="0"/>
              <a:t>();</a:t>
            </a:r>
            <a:br>
              <a:rPr lang="nl-BE" dirty="0"/>
            </a:br>
            <a:r>
              <a:rPr lang="nl-BE" dirty="0"/>
              <a:t>        }</a:t>
            </a:r>
            <a:br>
              <a:rPr lang="nl-BE" dirty="0"/>
            </a:br>
            <a:r>
              <a:rPr lang="nl-BE" dirty="0"/>
              <a:t>       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""</a:t>
            </a:r>
            <a:r>
              <a:rPr lang="nl-BE" dirty="0"/>
              <a:t>;</a:t>
            </a:r>
            <a:br>
              <a:rPr lang="nl-BE" dirty="0"/>
            </a:br>
            <a:r>
              <a:rPr lang="nl-BE" dirty="0"/>
              <a:t>    }</a:t>
            </a:r>
            <a:br>
              <a:rPr lang="nl-BE" dirty="0"/>
            </a:br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68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28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 err="1"/>
              <a:t>RecyclerView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D80AA-72CF-4AA3-86F1-D38A85BF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layout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B9F6A-66EE-457F-A744-77C1947C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Rechtsklik</a:t>
            </a:r>
            <a:r>
              <a:rPr lang="en-US" dirty="0"/>
              <a:t> op layout &gt; new &gt; layout resource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Noem</a:t>
            </a:r>
            <a:r>
              <a:rPr lang="en-US" dirty="0"/>
              <a:t> het </a:t>
            </a:r>
            <a:r>
              <a:rPr lang="en-US" dirty="0" err="1"/>
              <a:t>bestand</a:t>
            </a:r>
            <a:r>
              <a:rPr lang="en-US" dirty="0"/>
              <a:t>: &lt;</a:t>
            </a:r>
            <a:r>
              <a:rPr lang="en-US" dirty="0" err="1"/>
              <a:t>naam</a:t>
            </a:r>
            <a:r>
              <a:rPr lang="en-US" dirty="0"/>
              <a:t> van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recylerView</a:t>
            </a:r>
            <a:r>
              <a:rPr lang="en-US" dirty="0"/>
              <a:t>&gt;_</a:t>
            </a:r>
            <a:r>
              <a:rPr lang="en-US" dirty="0" err="1"/>
              <a:t>list_item</a:t>
            </a:r>
            <a:endParaRPr lang="en-US" dirty="0"/>
          </a:p>
          <a:p>
            <a:pPr lvl="1"/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de layout van 1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386CD2-E22D-4ED1-BC25-9F33316D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72" y="2372688"/>
            <a:ext cx="4778828" cy="48247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4133798-C4A7-4328-A70B-FBE95190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83" y="3737169"/>
            <a:ext cx="4453417" cy="3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A36B5-BB14-4359-8DBE-2AC5E1FE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ListAdapter</a:t>
            </a:r>
            <a:r>
              <a:rPr lang="en-US" dirty="0"/>
              <a:t> (1)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260674-608B-44BD-AE59-504D7EF1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9633" cy="4351338"/>
          </a:xfrm>
        </p:spPr>
        <p:txBody>
          <a:bodyPr/>
          <a:lstStyle/>
          <a:p>
            <a:r>
              <a:rPr lang="en-US" dirty="0"/>
              <a:t>Erf over van ‘</a:t>
            </a:r>
            <a:r>
              <a:rPr lang="en-US" dirty="0" err="1"/>
              <a:t>RecyclerView.Adapter</a:t>
            </a:r>
            <a:r>
              <a:rPr lang="en-US" dirty="0"/>
              <a:t>&lt;T&gt;’</a:t>
            </a:r>
          </a:p>
          <a:p>
            <a:r>
              <a:rPr lang="en-US" dirty="0"/>
              <a:t>De context (</a:t>
            </a:r>
            <a:r>
              <a:rPr lang="en-US" dirty="0" err="1"/>
              <a:t>MainActivity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cursor </a:t>
            </a:r>
            <a:r>
              <a:rPr lang="en-US" dirty="0" err="1"/>
              <a:t>worden</a:t>
            </a:r>
            <a:r>
              <a:rPr lang="en-US" dirty="0"/>
              <a:t> via de constructor </a:t>
            </a:r>
            <a:r>
              <a:rPr lang="en-US" dirty="0" err="1"/>
              <a:t>geplaatst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91D427-D551-45A0-8958-E2E26A4F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6620799" cy="1381318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99C5EC0-ACAD-4CA6-8B30-4E1A3D30A640}"/>
              </a:ext>
            </a:extLst>
          </p:cNvPr>
          <p:cNvSpPr/>
          <p:nvPr/>
        </p:nvSpPr>
        <p:spPr>
          <a:xfrm>
            <a:off x="2902687" y="3429000"/>
            <a:ext cx="4556311" cy="29025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87EE11C-53AC-4F0B-B4E0-E3407B84C7E1}"/>
              </a:ext>
            </a:extLst>
          </p:cNvPr>
          <p:cNvSpPr/>
          <p:nvPr/>
        </p:nvSpPr>
        <p:spPr>
          <a:xfrm>
            <a:off x="1244008" y="4292743"/>
            <a:ext cx="1943691" cy="35228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17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E86FF-7030-4E95-AAFA-EB777D91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01" y="131784"/>
            <a:ext cx="10515600" cy="1325563"/>
          </a:xfrm>
        </p:spPr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ListAdapter</a:t>
            </a:r>
            <a:r>
              <a:rPr lang="en-US" dirty="0"/>
              <a:t> (2)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6AF6DF-C89F-4525-BE04-0F5C5C00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61" y="137964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onCreateViewHolder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layouts </a:t>
            </a:r>
            <a:r>
              <a:rPr lang="en-US" dirty="0" err="1"/>
              <a:t>aan</a:t>
            </a:r>
            <a:r>
              <a:rPr lang="en-US" dirty="0"/>
              <a:t> per </a:t>
            </a:r>
            <a:r>
              <a:rPr lang="en-US" dirty="0" err="1"/>
              <a:t>rij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onBindViewHolder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vul</a:t>
            </a:r>
            <a:r>
              <a:rPr lang="en-US" dirty="0"/>
              <a:t> de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op</a:t>
            </a:r>
            <a:br>
              <a:rPr lang="en-US" dirty="0"/>
            </a:br>
            <a:r>
              <a:rPr lang="en-US" dirty="0"/>
              <a:t>met data </a:t>
            </a:r>
            <a:r>
              <a:rPr lang="en-US" dirty="0" err="1"/>
              <a:t>uit</a:t>
            </a:r>
            <a:r>
              <a:rPr lang="en-US" dirty="0"/>
              <a:t> de cursor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Haal</a:t>
            </a:r>
            <a:r>
              <a:rPr lang="en-US" dirty="0"/>
              <a:t> info </a:t>
            </a:r>
            <a:r>
              <a:rPr lang="en-US" dirty="0" err="1"/>
              <a:t>uit</a:t>
            </a:r>
            <a:r>
              <a:rPr lang="en-US" dirty="0"/>
              <a:t> de cursor</a:t>
            </a:r>
            <a:br>
              <a:rPr lang="en-US" dirty="0"/>
            </a:br>
            <a:r>
              <a:rPr lang="en-US" dirty="0"/>
              <a:t>via de </a:t>
            </a:r>
            <a:r>
              <a:rPr lang="en-US" dirty="0" err="1"/>
              <a:t>colomn</a:t>
            </a:r>
            <a:r>
              <a:rPr lang="en-US" dirty="0"/>
              <a:t>-index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DBBB31-5F34-4B5F-896B-F3C1CC44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25" y="1262100"/>
            <a:ext cx="7086519" cy="423059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03EBE36-F55B-42EB-A73E-895143879B9B}"/>
              </a:ext>
            </a:extLst>
          </p:cNvPr>
          <p:cNvSpPr/>
          <p:nvPr/>
        </p:nvSpPr>
        <p:spPr>
          <a:xfrm>
            <a:off x="4659125" y="1262099"/>
            <a:ext cx="7143013" cy="14255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8214E25-6019-4537-B175-DD1C2CA4F6E4}"/>
              </a:ext>
            </a:extLst>
          </p:cNvPr>
          <p:cNvSpPr/>
          <p:nvPr/>
        </p:nvSpPr>
        <p:spPr>
          <a:xfrm>
            <a:off x="4631924" y="2778146"/>
            <a:ext cx="7170215" cy="342037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EAD29F8-EC5C-4C28-A985-B5ADF6AB0166}"/>
              </a:ext>
            </a:extLst>
          </p:cNvPr>
          <p:cNvSpPr/>
          <p:nvPr/>
        </p:nvSpPr>
        <p:spPr>
          <a:xfrm>
            <a:off x="4848448" y="4235619"/>
            <a:ext cx="5922333" cy="22748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EDDBF2C-9228-4C35-9986-889053B69B3A}"/>
              </a:ext>
            </a:extLst>
          </p:cNvPr>
          <p:cNvSpPr txBox="1"/>
          <p:nvPr/>
        </p:nvSpPr>
        <p:spPr>
          <a:xfrm>
            <a:off x="4378151" y="1148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54B4CA2-C70B-40F9-B436-BC293055EC23}"/>
              </a:ext>
            </a:extLst>
          </p:cNvPr>
          <p:cNvSpPr txBox="1"/>
          <p:nvPr/>
        </p:nvSpPr>
        <p:spPr>
          <a:xfrm>
            <a:off x="4343085" y="2701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C824C47-BBAA-43AD-BD19-684F361BBB31}"/>
              </a:ext>
            </a:extLst>
          </p:cNvPr>
          <p:cNvSpPr txBox="1"/>
          <p:nvPr/>
        </p:nvSpPr>
        <p:spPr>
          <a:xfrm>
            <a:off x="4570108" y="4097026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3</a:t>
            </a:r>
            <a:endParaRPr lang="nl-BE" sz="2400" b="1" dirty="0">
              <a:solidFill>
                <a:srgbClr val="58A618"/>
              </a:solidFill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5CA1CA8-920C-449F-87F8-AD3A881AA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5635634"/>
            <a:ext cx="3033657" cy="380529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CB3CFD5-C8F6-400C-905D-DBFCF4586AA8}"/>
              </a:ext>
            </a:extLst>
          </p:cNvPr>
          <p:cNvSpPr/>
          <p:nvPr/>
        </p:nvSpPr>
        <p:spPr>
          <a:xfrm>
            <a:off x="4910266" y="5665616"/>
            <a:ext cx="5922333" cy="38052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01AE92A-4884-4E23-8D63-D9E13BB480A5}"/>
              </a:ext>
            </a:extLst>
          </p:cNvPr>
          <p:cNvSpPr txBox="1"/>
          <p:nvPr/>
        </p:nvSpPr>
        <p:spPr>
          <a:xfrm>
            <a:off x="4612269" y="5617181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3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6849A-8989-4A1D-A896-3A00FF3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ListAdapter</a:t>
            </a:r>
            <a:r>
              <a:rPr lang="en-US" dirty="0"/>
              <a:t> (3)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D5BEC-4A1C-4B14-8165-94BECC98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getItemCount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in de</a:t>
            </a:r>
            <a:br>
              <a:rPr lang="en-US" dirty="0"/>
            </a:br>
            <a:r>
              <a:rPr lang="en-US" dirty="0"/>
              <a:t>cursor: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bepalen</a:t>
            </a:r>
            <a:br>
              <a:rPr lang="en-US" dirty="0"/>
            </a:br>
            <a:r>
              <a:rPr lang="en-US" dirty="0"/>
              <a:t>van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rijen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swapCusor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custom </a:t>
            </a:r>
            <a:r>
              <a:rPr lang="en-US" dirty="0" err="1"/>
              <a:t>functie</a:t>
            </a:r>
            <a:r>
              <a:rPr lang="en-US" dirty="0"/>
              <a:t> om </a:t>
            </a:r>
            <a:r>
              <a:rPr lang="en-US" dirty="0" err="1"/>
              <a:t>nieuwe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nieuwe</a:t>
            </a:r>
            <a:r>
              <a:rPr lang="en-US" dirty="0"/>
              <a:t> cursor = </a:t>
            </a:r>
            <a:r>
              <a:rPr lang="en-US" dirty="0" err="1"/>
              <a:t>nieuwe</a:t>
            </a:r>
            <a:r>
              <a:rPr lang="en-US" dirty="0"/>
              <a:t> data)</a:t>
            </a:r>
            <a:br>
              <a:rPr lang="en-US" dirty="0"/>
            </a:b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4B2EEF-AD9E-4152-A779-7338EC2F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43" y="2077156"/>
            <a:ext cx="5348479" cy="409980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4E464D6-DEE2-4F45-96D4-AC70B25B9650}"/>
              </a:ext>
            </a:extLst>
          </p:cNvPr>
          <p:cNvSpPr/>
          <p:nvPr/>
        </p:nvSpPr>
        <p:spPr>
          <a:xfrm>
            <a:off x="6615289" y="2077156"/>
            <a:ext cx="5428533" cy="1425575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DA10898-D720-4E71-83FB-FC98E32345F0}"/>
              </a:ext>
            </a:extLst>
          </p:cNvPr>
          <p:cNvSpPr/>
          <p:nvPr/>
        </p:nvSpPr>
        <p:spPr>
          <a:xfrm>
            <a:off x="6615288" y="4639734"/>
            <a:ext cx="5428533" cy="167216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9E3AB80-F2DE-41E7-AB59-910638DA2037}"/>
              </a:ext>
            </a:extLst>
          </p:cNvPr>
          <p:cNvSpPr txBox="1"/>
          <p:nvPr/>
        </p:nvSpPr>
        <p:spPr>
          <a:xfrm>
            <a:off x="6315158" y="19316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F47B0D-BAE8-4F2A-878F-3AE9D579A34C}"/>
              </a:ext>
            </a:extLst>
          </p:cNvPr>
          <p:cNvSpPr txBox="1"/>
          <p:nvPr/>
        </p:nvSpPr>
        <p:spPr>
          <a:xfrm>
            <a:off x="6335172" y="44860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2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B48CA-1D8E-4C8C-B8A0-BC88B63E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ListAdapter</a:t>
            </a:r>
            <a:r>
              <a:rPr lang="en-US" dirty="0"/>
              <a:t> (4)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B34197-111D-4CFC-A071-6C5D83C8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Inner-class </a:t>
            </a:r>
            <a:r>
              <a:rPr lang="en-US" dirty="0" err="1"/>
              <a:t>definitie</a:t>
            </a:r>
            <a:r>
              <a:rPr lang="en-US" dirty="0"/>
              <a:t> van de </a:t>
            </a:r>
            <a:r>
              <a:rPr lang="en-US" dirty="0" err="1"/>
              <a:t>viewHolder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Referenties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visuele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Zoek</a:t>
            </a:r>
            <a:r>
              <a:rPr lang="en-US" dirty="0"/>
              <a:t> de </a:t>
            </a:r>
            <a:r>
              <a:rPr lang="en-US" dirty="0" err="1"/>
              <a:t>visuele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in de </a:t>
            </a:r>
            <a:r>
              <a:rPr lang="en-US" dirty="0" err="1"/>
              <a:t>referenties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FAD926-33E7-4CC3-BC44-078194F5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82" y="2652331"/>
            <a:ext cx="5532085" cy="322965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73EE35F-F6B2-4EAC-99A3-60440CDAC046}"/>
              </a:ext>
            </a:extLst>
          </p:cNvPr>
          <p:cNvSpPr/>
          <p:nvPr/>
        </p:nvSpPr>
        <p:spPr>
          <a:xfrm>
            <a:off x="6096000" y="2595859"/>
            <a:ext cx="5257800" cy="27149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8DA46EA-6710-42E2-BC8C-0B5EE9751808}"/>
              </a:ext>
            </a:extLst>
          </p:cNvPr>
          <p:cNvSpPr/>
          <p:nvPr/>
        </p:nvSpPr>
        <p:spPr>
          <a:xfrm>
            <a:off x="6096001" y="3002287"/>
            <a:ext cx="5257800" cy="98836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5F8488B-A5FC-45F3-9A5F-17EB7C192FAF}"/>
              </a:ext>
            </a:extLst>
          </p:cNvPr>
          <p:cNvSpPr/>
          <p:nvPr/>
        </p:nvSpPr>
        <p:spPr>
          <a:xfrm>
            <a:off x="6096000" y="4139661"/>
            <a:ext cx="5257800" cy="174232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43160DF-AEA8-4816-B9F6-BBFE68321F1E}"/>
              </a:ext>
            </a:extLst>
          </p:cNvPr>
          <p:cNvSpPr txBox="1"/>
          <p:nvPr/>
        </p:nvSpPr>
        <p:spPr>
          <a:xfrm>
            <a:off x="5812503" y="247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7FC42EB-B7AB-4694-AEDA-2A540E1F849D}"/>
              </a:ext>
            </a:extLst>
          </p:cNvPr>
          <p:cNvSpPr txBox="1"/>
          <p:nvPr/>
        </p:nvSpPr>
        <p:spPr>
          <a:xfrm>
            <a:off x="5798350" y="28673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422460A-A6F6-4B5F-899C-4E7339BE3BC1}"/>
              </a:ext>
            </a:extLst>
          </p:cNvPr>
          <p:cNvSpPr txBox="1"/>
          <p:nvPr/>
        </p:nvSpPr>
        <p:spPr>
          <a:xfrm>
            <a:off x="5812503" y="4036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3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2843C-B5C6-4C21-BC34-F8756B48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MainActivity</a:t>
            </a:r>
            <a:r>
              <a:rPr lang="en-US" dirty="0"/>
              <a:t>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D473B-296F-4D8B-8C27-84AB593C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Instanties</a:t>
            </a:r>
            <a:r>
              <a:rPr lang="en-US" dirty="0"/>
              <a:t> van de adapter, </a:t>
            </a:r>
            <a:br>
              <a:rPr lang="en-US" dirty="0"/>
            </a:br>
            <a:r>
              <a:rPr lang="en-US" dirty="0" err="1"/>
              <a:t>recyclerView</a:t>
            </a:r>
            <a:r>
              <a:rPr lang="en-US" dirty="0"/>
              <a:t> &amp; cursor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zullen</a:t>
            </a:r>
            <a:r>
              <a:rPr lang="en-US" dirty="0">
                <a:sym typeface="Wingdings" panose="05000000000000000000" pitchFamily="2" charset="2"/>
              </a:rPr>
              <a:t> via </a:t>
            </a:r>
            <a:r>
              <a:rPr lang="en-US" dirty="0" err="1">
                <a:sym typeface="Wingdings" panose="05000000000000000000" pitchFamily="2" charset="2"/>
              </a:rPr>
              <a:t>onCreate</a:t>
            </a:r>
            <a:r>
              <a:rPr lang="en-US" dirty="0">
                <a:sym typeface="Wingdings" panose="05000000000000000000" pitchFamily="2" charset="2"/>
              </a:rPr>
              <a:t>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dirty="0" err="1">
                <a:sym typeface="Wingdings" panose="05000000000000000000" pitchFamily="2" charset="2"/>
              </a:rPr>
              <a:t>worden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gevuld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data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163AD6-3B03-4520-9C0E-A2DBE62A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018246"/>
            <a:ext cx="5442073" cy="12663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B1275D0-1E54-4DE4-8120-5807C8FC0911}"/>
              </a:ext>
            </a:extLst>
          </p:cNvPr>
          <p:cNvSpPr/>
          <p:nvPr/>
        </p:nvSpPr>
        <p:spPr>
          <a:xfrm>
            <a:off x="6515100" y="2018246"/>
            <a:ext cx="5531588" cy="685800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DBADD91-F8F2-4298-A33B-6AB68E24E146}"/>
              </a:ext>
            </a:extLst>
          </p:cNvPr>
          <p:cNvSpPr/>
          <p:nvPr/>
        </p:nvSpPr>
        <p:spPr>
          <a:xfrm>
            <a:off x="6515100" y="3031604"/>
            <a:ext cx="5531588" cy="2530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C1804F6-6DCE-43D5-8ACE-AC5DAFB2B5E1}"/>
              </a:ext>
            </a:extLst>
          </p:cNvPr>
          <p:cNvSpPr txBox="1"/>
          <p:nvPr/>
        </p:nvSpPr>
        <p:spPr>
          <a:xfrm>
            <a:off x="6174942" y="28966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61DBC34-C91F-4F5D-A62C-51283EF4FC2B}"/>
              </a:ext>
            </a:extLst>
          </p:cNvPr>
          <p:cNvSpPr txBox="1"/>
          <p:nvPr/>
        </p:nvSpPr>
        <p:spPr>
          <a:xfrm>
            <a:off x="6157197" y="19253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AEB05-D29C-47C7-95C7-6F427A61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MainActivity</a:t>
            </a:r>
            <a:r>
              <a:rPr lang="en-US" dirty="0"/>
              <a:t>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AA8994-7E50-4ABB-A791-93BFA6E7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: </a:t>
            </a:r>
            <a:r>
              <a:rPr lang="en-US" dirty="0" err="1"/>
              <a:t>wanneer</a:t>
            </a:r>
            <a:r>
              <a:rPr lang="en-US" dirty="0"/>
              <a:t> de activity</a:t>
            </a:r>
            <a:br>
              <a:rPr lang="en-US" dirty="0"/>
            </a:b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gerendered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Zoek</a:t>
            </a:r>
            <a:r>
              <a:rPr lang="en-US" dirty="0"/>
              <a:t> &amp; </a:t>
            </a:r>
            <a:r>
              <a:rPr lang="en-US" dirty="0" err="1"/>
              <a:t>vul</a:t>
            </a:r>
            <a:r>
              <a:rPr lang="en-US" dirty="0"/>
              <a:t> de </a:t>
            </a:r>
            <a:r>
              <a:rPr lang="en-US" dirty="0" err="1"/>
              <a:t>recylerView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cursor </a:t>
            </a:r>
            <a:r>
              <a:rPr lang="en-US" dirty="0" err="1"/>
              <a:t>adhv</a:t>
            </a:r>
            <a:br>
              <a:rPr lang="en-US" dirty="0"/>
            </a:br>
            <a:r>
              <a:rPr lang="en-US" dirty="0"/>
              <a:t>de sample-data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adapter </a:t>
            </a:r>
            <a:r>
              <a:rPr lang="en-US" dirty="0" err="1"/>
              <a:t>adhv</a:t>
            </a:r>
            <a:br>
              <a:rPr lang="en-US" dirty="0"/>
            </a:br>
            <a:r>
              <a:rPr lang="en-US" dirty="0" err="1"/>
              <a:t>deze</a:t>
            </a:r>
            <a:r>
              <a:rPr lang="en-US" dirty="0"/>
              <a:t> activity &amp; de cursor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layoutManager</a:t>
            </a:r>
            <a:br>
              <a:rPr lang="en-US" dirty="0"/>
            </a:br>
            <a:r>
              <a:rPr lang="en-US" dirty="0"/>
              <a:t>in de </a:t>
            </a:r>
            <a:r>
              <a:rPr lang="en-US" dirty="0" err="1"/>
              <a:t>RecyclerView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de adapter in de </a:t>
            </a:r>
            <a:r>
              <a:rPr lang="en-US" dirty="0" err="1"/>
              <a:t>RecyclerView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FFCA79-DDBE-47F6-BD21-4801D118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0135"/>
            <a:ext cx="5912193" cy="359772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85095A1-F3E9-440A-9512-4D0C2131C27C}"/>
              </a:ext>
            </a:extLst>
          </p:cNvPr>
          <p:cNvSpPr txBox="1"/>
          <p:nvPr/>
        </p:nvSpPr>
        <p:spPr>
          <a:xfrm>
            <a:off x="6236219" y="2636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2A89C6F-F3B3-46C5-9EE0-305907FC7B25}"/>
              </a:ext>
            </a:extLst>
          </p:cNvPr>
          <p:cNvSpPr txBox="1"/>
          <p:nvPr/>
        </p:nvSpPr>
        <p:spPr>
          <a:xfrm>
            <a:off x="6236219" y="32331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916F806-D420-41C4-9360-ED998250451B}"/>
              </a:ext>
            </a:extLst>
          </p:cNvPr>
          <p:cNvSpPr txBox="1"/>
          <p:nvPr/>
        </p:nvSpPr>
        <p:spPr>
          <a:xfrm>
            <a:off x="6236219" y="351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3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02FE6A-2061-4D55-AA8C-5FAF5AB1E57A}"/>
              </a:ext>
            </a:extLst>
          </p:cNvPr>
          <p:cNvSpPr txBox="1"/>
          <p:nvPr/>
        </p:nvSpPr>
        <p:spPr>
          <a:xfrm>
            <a:off x="6236219" y="40316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4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F8A82B9-AC7E-4312-A532-820AA1E04CA3}"/>
              </a:ext>
            </a:extLst>
          </p:cNvPr>
          <p:cNvSpPr txBox="1"/>
          <p:nvPr/>
        </p:nvSpPr>
        <p:spPr>
          <a:xfrm>
            <a:off x="6236219" y="4628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5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2C2BB-0A30-45F6-A581-94AE6DA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MainActivity</a:t>
            </a:r>
            <a:r>
              <a:rPr lang="en-US" dirty="0"/>
              <a:t> (3)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2E0A70-0F70-4C38-8CB8-054D7FCD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cursor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custom </a:t>
            </a:r>
            <a:r>
              <a:rPr lang="en-US" dirty="0" err="1"/>
              <a:t>JSONArrayCursor</a:t>
            </a:r>
            <a:r>
              <a:rPr lang="en-US" dirty="0"/>
              <a:t>*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Een</a:t>
            </a:r>
            <a:r>
              <a:rPr lang="en-US" dirty="0"/>
              <a:t> cursor:</a:t>
            </a:r>
          </a:p>
          <a:p>
            <a:r>
              <a:rPr lang="en-US" dirty="0" err="1"/>
              <a:t>bevat</a:t>
            </a:r>
            <a:r>
              <a:rPr lang="en-US" dirty="0"/>
              <a:t> de data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</a:p>
          <a:p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funtionaliteit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navigeren</a:t>
            </a:r>
            <a:r>
              <a:rPr lang="en-US" dirty="0"/>
              <a:t> </a:t>
            </a:r>
          </a:p>
          <a:p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funtionaliteit</a:t>
            </a:r>
            <a:r>
              <a:rPr lang="en-US" dirty="0"/>
              <a:t> om data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</a:t>
            </a:r>
            <a:r>
              <a:rPr lang="en-US" dirty="0"/>
              <a:t> element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bekomen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9AC46EE-C239-4D17-9603-B922F4ED4C02}"/>
              </a:ext>
            </a:extLst>
          </p:cNvPr>
          <p:cNvSpPr txBox="1"/>
          <p:nvPr/>
        </p:nvSpPr>
        <p:spPr>
          <a:xfrm>
            <a:off x="627321" y="6092456"/>
            <a:ext cx="744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JSONCursor</a:t>
            </a:r>
            <a:r>
              <a:rPr lang="en-US" dirty="0"/>
              <a:t>: https://gist.github.com/soeminnminn/e057ef7111d8f3e5701d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95D38F-94A1-42CB-85C8-94453F90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96" y="2003387"/>
            <a:ext cx="4065304" cy="192277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C8B0DB4-7DD8-461E-B73E-566FB95FA31D}"/>
              </a:ext>
            </a:extLst>
          </p:cNvPr>
          <p:cNvSpPr/>
          <p:nvPr/>
        </p:nvSpPr>
        <p:spPr>
          <a:xfrm>
            <a:off x="7110696" y="2551288"/>
            <a:ext cx="4065304" cy="20320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373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RecyclerView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onItemClick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6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2DF4F-EA18-4C1E-9BFC-4B5E411C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– </a:t>
            </a:r>
            <a:r>
              <a:rPr lang="en-US" dirty="0" err="1"/>
              <a:t>ViewHolder</a:t>
            </a:r>
            <a:r>
              <a:rPr lang="en-US" dirty="0"/>
              <a:t> (1)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68FB-7B48-48E2-AB58-A95321AC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 de </a:t>
            </a:r>
            <a:r>
              <a:rPr lang="en-US" dirty="0" err="1"/>
              <a:t>viewholder</a:t>
            </a:r>
            <a:r>
              <a:rPr lang="en-US" dirty="0"/>
              <a:t> subclass:</a:t>
            </a:r>
            <a:br>
              <a:rPr lang="nl-BE" dirty="0"/>
            </a:br>
            <a:r>
              <a:rPr lang="nl-BE" dirty="0"/>
              <a:t>implementeer de interface </a:t>
            </a:r>
            <a:br>
              <a:rPr lang="nl-BE" dirty="0"/>
            </a:br>
            <a:r>
              <a:rPr lang="nl-BE" dirty="0"/>
              <a:t>‘</a:t>
            </a:r>
            <a:r>
              <a:rPr lang="nl-BE" dirty="0" err="1"/>
              <a:t>View.OnClickListener</a:t>
            </a:r>
            <a:r>
              <a:rPr lang="nl-BE" dirty="0"/>
              <a:t>’</a:t>
            </a:r>
            <a:br>
              <a:rPr lang="nl-BE" dirty="0"/>
            </a:b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Toast </a:t>
            </a:r>
            <a:r>
              <a:rPr lang="en-US" dirty="0" err="1"/>
              <a:t>aan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een</a:t>
            </a:r>
            <a:br>
              <a:rPr lang="en-US" dirty="0"/>
            </a:br>
            <a:r>
              <a:rPr lang="en-US" dirty="0" err="1"/>
              <a:t>boodschap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geklikt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AE11BAD-E239-4904-AEEE-F561A5C1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50" y="5060632"/>
            <a:ext cx="7151152" cy="111633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096A378-D653-4764-BFDB-9F8EE465B41A}"/>
              </a:ext>
            </a:extLst>
          </p:cNvPr>
          <p:cNvSpPr/>
          <p:nvPr/>
        </p:nvSpPr>
        <p:spPr>
          <a:xfrm>
            <a:off x="4887483" y="5039263"/>
            <a:ext cx="7151152" cy="1973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77FFE9-AA8D-4B29-9E59-147C45FEEF38}"/>
              </a:ext>
            </a:extLst>
          </p:cNvPr>
          <p:cNvSpPr/>
          <p:nvPr/>
        </p:nvSpPr>
        <p:spPr>
          <a:xfrm>
            <a:off x="4908700" y="5430498"/>
            <a:ext cx="2055625" cy="1973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949CED4-ADD2-4D07-9149-2E414FAC1F72}"/>
              </a:ext>
            </a:extLst>
          </p:cNvPr>
          <p:cNvSpPr txBox="1"/>
          <p:nvPr/>
        </p:nvSpPr>
        <p:spPr>
          <a:xfrm>
            <a:off x="4568542" y="5257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85F78FC-657A-4526-A3F6-50991F117F42}"/>
              </a:ext>
            </a:extLst>
          </p:cNvPr>
          <p:cNvSpPr txBox="1"/>
          <p:nvPr/>
        </p:nvSpPr>
        <p:spPr>
          <a:xfrm>
            <a:off x="4547325" y="4892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F51DE5-BD29-4F8E-909E-B42AD886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41" y="150384"/>
            <a:ext cx="2621462" cy="447805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7216E4C2-EEE9-431C-8238-BF23D917EC50}"/>
              </a:ext>
            </a:extLst>
          </p:cNvPr>
          <p:cNvSpPr/>
          <p:nvPr/>
        </p:nvSpPr>
        <p:spPr>
          <a:xfrm>
            <a:off x="10185990" y="4133540"/>
            <a:ext cx="1063257" cy="39456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9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Wat is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RecyclerView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AA980-B8D8-46A6-8F4B-C22B0C94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– </a:t>
            </a:r>
            <a:r>
              <a:rPr lang="en-US" dirty="0" err="1"/>
              <a:t>ViewHolder</a:t>
            </a:r>
            <a:r>
              <a:rPr lang="en-US" dirty="0"/>
              <a:t> (2)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B14CF9-1F21-44C6-9A64-6CDB723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viewholder</a:t>
            </a:r>
            <a:r>
              <a:rPr lang="en-US" dirty="0"/>
              <a:t> </a:t>
            </a:r>
            <a:r>
              <a:rPr lang="en-US" dirty="0" err="1"/>
              <a:t>als</a:t>
            </a:r>
            <a:br>
              <a:rPr lang="en-US" dirty="0"/>
            </a:br>
            <a:r>
              <a:rPr lang="en-US" dirty="0" err="1"/>
              <a:t>onClickListener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onClick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methode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dmv</a:t>
            </a:r>
            <a:r>
              <a:rPr lang="en-US" dirty="0"/>
              <a:t> </a:t>
            </a:r>
            <a:r>
              <a:rPr lang="en-US" dirty="0" err="1"/>
              <a:t>getAdapterPosition</a:t>
            </a:r>
            <a:r>
              <a:rPr lang="en-US" dirty="0"/>
              <a:t> (3)</a:t>
            </a:r>
            <a:br>
              <a:rPr lang="en-US" dirty="0"/>
            </a:b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de index </a:t>
            </a:r>
            <a:r>
              <a:rPr lang="en-US" dirty="0" err="1"/>
              <a:t>opvragen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01AB9C-15A9-450B-97C9-441DEFDC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23" y="1503185"/>
            <a:ext cx="5688896" cy="4469847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FFAD4D7-1F74-417E-87CC-D2666ED63995}"/>
              </a:ext>
            </a:extLst>
          </p:cNvPr>
          <p:cNvSpPr/>
          <p:nvPr/>
        </p:nvSpPr>
        <p:spPr>
          <a:xfrm>
            <a:off x="5870222" y="3303772"/>
            <a:ext cx="5147734" cy="2262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A767B57-BC06-4CEA-80CF-21F32618B0D6}"/>
              </a:ext>
            </a:extLst>
          </p:cNvPr>
          <p:cNvSpPr/>
          <p:nvPr/>
        </p:nvSpPr>
        <p:spPr>
          <a:xfrm>
            <a:off x="5870222" y="3886468"/>
            <a:ext cx="5400290" cy="20865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FDF4239-93AC-4E39-9440-461A2C0EBB47}"/>
              </a:ext>
            </a:extLst>
          </p:cNvPr>
          <p:cNvSpPr txBox="1"/>
          <p:nvPr/>
        </p:nvSpPr>
        <p:spPr>
          <a:xfrm>
            <a:off x="5534378" y="31860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1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146FF0B-F7C1-4272-92E0-97E61B573C6B}"/>
              </a:ext>
            </a:extLst>
          </p:cNvPr>
          <p:cNvSpPr txBox="1"/>
          <p:nvPr/>
        </p:nvSpPr>
        <p:spPr>
          <a:xfrm>
            <a:off x="5481422" y="38152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2</a:t>
            </a:r>
            <a:endParaRPr lang="nl-BE" sz="2400" b="1" dirty="0">
              <a:solidFill>
                <a:srgbClr val="58A618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80FB26-A357-4B8B-8ADB-278CF44DF881}"/>
              </a:ext>
            </a:extLst>
          </p:cNvPr>
          <p:cNvSpPr/>
          <p:nvPr/>
        </p:nvSpPr>
        <p:spPr>
          <a:xfrm>
            <a:off x="6209414" y="4216915"/>
            <a:ext cx="3413051" cy="22749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6B06209-B0E5-4784-AA39-54355287E665}"/>
              </a:ext>
            </a:extLst>
          </p:cNvPr>
          <p:cNvSpPr txBox="1"/>
          <p:nvPr/>
        </p:nvSpPr>
        <p:spPr>
          <a:xfrm>
            <a:off x="5869739" y="4117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8A618"/>
                </a:solidFill>
              </a:rPr>
              <a:t>3</a:t>
            </a:r>
            <a:endParaRPr lang="nl-BE" sz="2400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8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4CADA-4EEA-418B-83BF-EF3216FF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EBBAF-0C8F-40C0-B805-624BE5B4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bijna-identieke</a:t>
            </a:r>
            <a:r>
              <a:rPr lang="en-US" dirty="0"/>
              <a:t> items</a:t>
            </a:r>
          </a:p>
          <a:p>
            <a:r>
              <a:rPr lang="en-US" dirty="0"/>
              <a:t>Elk </a:t>
            </a:r>
            <a:r>
              <a:rPr lang="en-US" dirty="0" err="1"/>
              <a:t>lijst</a:t>
            </a:r>
            <a:r>
              <a:rPr lang="en-US" dirty="0"/>
              <a:t>-item is </a:t>
            </a:r>
            <a:r>
              <a:rPr lang="en-US" dirty="0" err="1"/>
              <a:t>opgebouwd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views</a:t>
            </a:r>
          </a:p>
          <a:p>
            <a:endParaRPr lang="en-US" dirty="0"/>
          </a:p>
          <a:p>
            <a:r>
              <a:rPr lang="en-US" dirty="0" err="1"/>
              <a:t>Enkel</a:t>
            </a:r>
            <a:r>
              <a:rPr lang="en-US" dirty="0"/>
              <a:t> de </a:t>
            </a:r>
            <a:r>
              <a:rPr lang="en-US" dirty="0" err="1"/>
              <a:t>relevate</a:t>
            </a:r>
            <a:r>
              <a:rPr lang="en-US" dirty="0"/>
              <a:t> items laden (on-screen + cache)</a:t>
            </a:r>
          </a:p>
          <a:p>
            <a:pPr lvl="1"/>
            <a:r>
              <a:rPr lang="en-US" dirty="0"/>
              <a:t>Performance + memory gain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21A915-727F-4399-9EE2-489EDE4B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86" y="681037"/>
            <a:ext cx="257210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E6F4-70B0-4A62-95F5-7B580324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views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D7873E-95C0-4758-B81C-2DEDE7534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D8D6-172B-480F-BDEA-46B65741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67696" cy="40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402-F5AD-4FA1-8253-6433AE0F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08705-0097-4E58-BD9D-08F40362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Adapter: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schermelementen</a:t>
            </a:r>
            <a:endParaRPr lang="en-US" dirty="0"/>
          </a:p>
          <a:p>
            <a:r>
              <a:rPr lang="en-US" dirty="0" err="1"/>
              <a:t>RecyclerView</a:t>
            </a:r>
            <a:r>
              <a:rPr lang="en-US" dirty="0"/>
              <a:t>: </a:t>
            </a:r>
            <a:r>
              <a:rPr lang="en-US" dirty="0" err="1"/>
              <a:t>Visueel</a:t>
            </a:r>
            <a:r>
              <a:rPr lang="en-US" dirty="0"/>
              <a:t> element (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)</a:t>
            </a:r>
          </a:p>
          <a:p>
            <a:r>
              <a:rPr lang="en-US" dirty="0"/>
              <a:t>Layout Manager: </a:t>
            </a:r>
            <a:r>
              <a:rPr lang="en-US" dirty="0" err="1"/>
              <a:t>Toekennen</a:t>
            </a:r>
            <a:r>
              <a:rPr lang="en-US" dirty="0"/>
              <a:t> v/d </a:t>
            </a:r>
            <a:r>
              <a:rPr lang="en-US" dirty="0" err="1"/>
              <a:t>correcte</a:t>
            </a:r>
            <a:r>
              <a:rPr lang="en-US" dirty="0"/>
              <a:t> layout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elementen</a:t>
            </a:r>
            <a:endParaRPr lang="en-US" dirty="0"/>
          </a:p>
          <a:p>
            <a:r>
              <a:rPr lang="en-US" dirty="0" err="1"/>
              <a:t>ViewHolder</a:t>
            </a:r>
            <a:r>
              <a:rPr lang="en-US" dirty="0"/>
              <a:t>: de </a:t>
            </a:r>
            <a:r>
              <a:rPr lang="en-US" dirty="0" err="1"/>
              <a:t>recycleerbare</a:t>
            </a:r>
            <a:r>
              <a:rPr lang="en-US" dirty="0"/>
              <a:t> layout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-item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411424-269E-486F-B895-ECEA298C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3694213"/>
            <a:ext cx="6823638" cy="31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05716-AB58-4BAF-99B0-99421CE8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71B5E0-2A2C-43CD-AACA-672C0DF7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OnCreateViewHolder</a:t>
            </a:r>
            <a:r>
              <a:rPr lang="en-US" dirty="0"/>
              <a:t>: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viewHolder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 err="1"/>
              <a:t>OnBindViewHolder</a:t>
            </a:r>
            <a:r>
              <a:rPr lang="en-US" dirty="0"/>
              <a:t>: </a:t>
            </a:r>
            <a:r>
              <a:rPr lang="en-US" dirty="0" err="1"/>
              <a:t>Vullen</a:t>
            </a:r>
            <a:r>
              <a:rPr lang="en-US" dirty="0"/>
              <a:t> van het </a:t>
            </a:r>
            <a:r>
              <a:rPr lang="en-US" dirty="0" err="1"/>
              <a:t>lijstelement</a:t>
            </a:r>
            <a:r>
              <a:rPr lang="en-US" dirty="0"/>
              <a:t> met </a:t>
            </a:r>
            <a:r>
              <a:rPr lang="en-US" dirty="0" err="1"/>
              <a:t>correcte</a:t>
            </a:r>
            <a:r>
              <a:rPr lang="en-US" dirty="0"/>
              <a:t> data</a:t>
            </a:r>
          </a:p>
          <a:p>
            <a:r>
              <a:rPr lang="en-US" dirty="0" err="1"/>
              <a:t>GetItemCount</a:t>
            </a:r>
            <a:r>
              <a:rPr lang="en-US" dirty="0"/>
              <a:t>: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in </a:t>
            </a:r>
            <a:r>
              <a:rPr lang="en-US" dirty="0" err="1"/>
              <a:t>datasource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5A2B22-95D9-49F8-8D36-476970DF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3550824"/>
            <a:ext cx="562053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C8AAD-AE62-4F50-BE71-C399C6C2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4CE9D5-012F-41CB-A060-52543E2C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7" y="13854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1) </a:t>
            </a:r>
            <a:r>
              <a:rPr lang="en-US" sz="1600" dirty="0" err="1"/>
              <a:t>RecyclerView</a:t>
            </a:r>
            <a:r>
              <a:rPr lang="en-US" sz="1600" dirty="0"/>
              <a:t> </a:t>
            </a:r>
            <a:r>
              <a:rPr lang="en-US" sz="1600" dirty="0" err="1"/>
              <a:t>vraagt</a:t>
            </a:r>
            <a:r>
              <a:rPr lang="en-US" sz="1600" dirty="0"/>
              <a:t> Adapter </a:t>
            </a:r>
            <a:r>
              <a:rPr lang="en-US" sz="1600" dirty="0" err="1"/>
              <a:t>hoeveel</a:t>
            </a:r>
            <a:r>
              <a:rPr lang="en-US" sz="1600" dirty="0"/>
              <a:t> </a:t>
            </a:r>
            <a:r>
              <a:rPr lang="en-US" sz="1600" dirty="0" err="1"/>
              <a:t>elementen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gedisplayed</a:t>
            </a:r>
            <a:r>
              <a:rPr lang="en-US" sz="1600" dirty="0"/>
              <a:t> </a:t>
            </a:r>
            <a:r>
              <a:rPr lang="en-US" sz="1600" dirty="0" err="1"/>
              <a:t>zullen</a:t>
            </a:r>
            <a:r>
              <a:rPr lang="en-US" sz="1600" dirty="0"/>
              <a:t> </a:t>
            </a:r>
            <a:r>
              <a:rPr lang="en-US" sz="1600" dirty="0" err="1"/>
              <a:t>worden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2) </a:t>
            </a:r>
            <a:r>
              <a:rPr lang="en-US" sz="1600" dirty="0" err="1"/>
              <a:t>RecyclerView</a:t>
            </a:r>
            <a:r>
              <a:rPr lang="en-US" sz="1600" dirty="0"/>
              <a:t> </a:t>
            </a:r>
            <a:r>
              <a:rPr lang="en-US" sz="1600" dirty="0" err="1"/>
              <a:t>vraagt</a:t>
            </a:r>
            <a:r>
              <a:rPr lang="en-US" sz="1600" dirty="0"/>
              <a:t> </a:t>
            </a:r>
            <a:r>
              <a:rPr lang="en-US" sz="1600" dirty="0" err="1"/>
              <a:t>aan</a:t>
            </a:r>
            <a:r>
              <a:rPr lang="en-US" sz="1600" dirty="0"/>
              <a:t> de adapter om </a:t>
            </a:r>
            <a:r>
              <a:rPr lang="en-US" sz="1600" dirty="0" err="1"/>
              <a:t>ViewHolders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maken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OnCreateViewHolder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3) </a:t>
            </a:r>
            <a:r>
              <a:rPr lang="en-US" sz="1600" dirty="0" err="1"/>
              <a:t>RecyclerView</a:t>
            </a:r>
            <a:r>
              <a:rPr lang="en-US" sz="1600" dirty="0"/>
              <a:t> </a:t>
            </a:r>
            <a:r>
              <a:rPr lang="en-US" sz="1600" dirty="0" err="1"/>
              <a:t>vraagt</a:t>
            </a:r>
            <a:r>
              <a:rPr lang="en-US" sz="1600" dirty="0"/>
              <a:t> </a:t>
            </a:r>
            <a:r>
              <a:rPr lang="en-US" sz="1600" dirty="0" err="1"/>
              <a:t>aan</a:t>
            </a:r>
            <a:r>
              <a:rPr lang="en-US" sz="1600" dirty="0"/>
              <a:t> de adapter om </a:t>
            </a:r>
            <a:r>
              <a:rPr lang="en-US" sz="1600" dirty="0" err="1"/>
              <a:t>ViewHolders</a:t>
            </a:r>
            <a:r>
              <a:rPr lang="en-US" sz="1600" dirty="0"/>
              <a:t> met data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voorzien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onBindViewHolder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4) </a:t>
            </a:r>
            <a:r>
              <a:rPr lang="en-US" sz="1600" dirty="0" err="1"/>
              <a:t>Tijdens</a:t>
            </a:r>
            <a:r>
              <a:rPr lang="en-US" sz="1600" dirty="0"/>
              <a:t> het </a:t>
            </a:r>
            <a:r>
              <a:rPr lang="en-US" sz="1600" dirty="0" err="1"/>
              <a:t>scrollen</a:t>
            </a:r>
            <a:r>
              <a:rPr lang="en-US" sz="1600" dirty="0"/>
              <a:t> </a:t>
            </a:r>
            <a:r>
              <a:rPr lang="en-US" sz="1600" dirty="0" err="1"/>
              <a:t>worden</a:t>
            </a:r>
            <a:r>
              <a:rPr lang="en-US" sz="1600" dirty="0"/>
              <a:t> </a:t>
            </a:r>
            <a:r>
              <a:rPr lang="en-US" sz="1600" dirty="0" err="1"/>
              <a:t>ViewHolders</a:t>
            </a:r>
            <a:r>
              <a:rPr lang="en-US" sz="1600" dirty="0"/>
              <a:t> ‘</a:t>
            </a:r>
            <a:r>
              <a:rPr lang="en-US" sz="1600" dirty="0" err="1"/>
              <a:t>gerecyleerd</a:t>
            </a:r>
            <a:r>
              <a:rPr lang="en-US" sz="1600" dirty="0"/>
              <a:t>’ met </a:t>
            </a:r>
            <a:r>
              <a:rPr lang="en-US" sz="1600" dirty="0" err="1"/>
              <a:t>nieuwe</a:t>
            </a:r>
            <a:r>
              <a:rPr lang="en-US" sz="1600" dirty="0"/>
              <a:t> data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94A3D9E-936C-4097-ACBD-36E0F501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86" y="3112574"/>
            <a:ext cx="5810118" cy="35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RecyclerView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implementatie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4E6C-BB33-4719-8E7A-A9E8E8C3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RecyclerView</a:t>
            </a:r>
            <a:r>
              <a:rPr lang="en-US" dirty="0"/>
              <a:t> - </a:t>
            </a:r>
            <a:r>
              <a:rPr lang="en-US" dirty="0" err="1"/>
              <a:t>implementatie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B2556D-F73F-4A51-8519-A856214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: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RecyclerView</a:t>
            </a:r>
            <a:r>
              <a:rPr lang="en-US" dirty="0"/>
              <a:t> (&amp; Sync!)</a:t>
            </a:r>
          </a:p>
          <a:p>
            <a:endParaRPr lang="en-US" dirty="0"/>
          </a:p>
          <a:p>
            <a:r>
              <a:rPr lang="en-US" dirty="0"/>
              <a:t>activity_main.xml: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</a:t>
            </a:r>
            <a:r>
              <a:rPr lang="en-US" dirty="0" err="1"/>
              <a:t>je</a:t>
            </a:r>
            <a:r>
              <a:rPr lang="en-US" dirty="0"/>
              <a:t> app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533901-2357-4075-8F09-F927E993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44" y="2321071"/>
            <a:ext cx="4399447" cy="26350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E3E4620-B20F-43F7-96BB-E4B88DB4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875" y="3601188"/>
            <a:ext cx="2876951" cy="8002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C2566E-2EFF-47AF-B858-CA275A3F1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606" y="171550"/>
            <a:ext cx="2693536" cy="21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24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390</Words>
  <Application>Microsoft Office PowerPoint</Application>
  <PresentationFormat>Breedbeeld</PresentationFormat>
  <Paragraphs>111</Paragraphs>
  <Slides>20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Kantoorthema</vt:lpstr>
      <vt:lpstr>Android RecyclerView</vt:lpstr>
      <vt:lpstr>Wat is een RecyclerView?</vt:lpstr>
      <vt:lpstr>RecyclerView</vt:lpstr>
      <vt:lpstr>Recycling views</vt:lpstr>
      <vt:lpstr>Componenten</vt:lpstr>
      <vt:lpstr>Adapter</vt:lpstr>
      <vt:lpstr>Adapter</vt:lpstr>
      <vt:lpstr>RecyclerView - implementatie</vt:lpstr>
      <vt:lpstr> RecyclerView - implementatie</vt:lpstr>
      <vt:lpstr>RecyclerView – layout van een rij</vt:lpstr>
      <vt:lpstr>RecyclerView – ListAdapter (1) </vt:lpstr>
      <vt:lpstr>RecyclerView – ListAdapter (2) </vt:lpstr>
      <vt:lpstr>RecyclerView – ListAdapter (3) </vt:lpstr>
      <vt:lpstr>RecyclerView – ListAdapter (4) </vt:lpstr>
      <vt:lpstr>RecyclerView – MainActivity (1)</vt:lpstr>
      <vt:lpstr>RecyclerView – MainActivity (2)</vt:lpstr>
      <vt:lpstr>RecyclerView – MainActivity (3)</vt:lpstr>
      <vt:lpstr>RecyclerView - onItemClick</vt:lpstr>
      <vt:lpstr>OnClick – ViewHolder (1)</vt:lpstr>
      <vt:lpstr>OnClick – ViewHolder (2)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486</cp:revision>
  <dcterms:created xsi:type="dcterms:W3CDTF">2016-06-13T13:38:04Z</dcterms:created>
  <dcterms:modified xsi:type="dcterms:W3CDTF">2018-02-28T09:22:00Z</dcterms:modified>
</cp:coreProperties>
</file>