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1" r:id="rId10"/>
    <p:sldId id="302" r:id="rId11"/>
    <p:sldId id="303" r:id="rId12"/>
    <p:sldId id="304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104ADAF3-C8FA-4E59-B399-1CFE7AAA9B6F}">
          <p14:sldIdLst>
            <p14:sldId id="256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23/12/2017</a:t>
            </a:fld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23/12/2017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23/12/2017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23/12/2017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D69ACB7-8DA7-4AF8-A474-46A1998EDF52}" type="datetimeFigureOut">
              <a:rPr lang="nl-BE" smtClean="0"/>
              <a:t>23/12/2017</a:t>
            </a:fld>
            <a:endParaRPr lang="nl-BE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23/12/2017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23/12/2017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23/12/2017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23/12/2017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23/12/2017</a:t>
            </a:fld>
            <a:endParaRPr lang="nl-BE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09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.android.com/guide/components/intents-comm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</a:t>
            </a:r>
            <a:br>
              <a:rPr lang="en-US" dirty="0"/>
            </a:br>
            <a:r>
              <a:rPr lang="en-US" dirty="0"/>
              <a:t>Activities &amp; Intents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Niek Vandael</a:t>
            </a:r>
          </a:p>
          <a:p>
            <a:r>
              <a:rPr lang="en-US" dirty="0" err="1"/>
              <a:t>Bron</a:t>
            </a:r>
            <a:r>
              <a:rPr lang="en-US" dirty="0"/>
              <a:t>: Udacity</a:t>
            </a:r>
          </a:p>
        </p:txBody>
      </p:sp>
    </p:spTree>
    <p:extLst>
      <p:ext uri="{BB962C8B-B14F-4D97-AF65-F5344CB8AC3E}">
        <p14:creationId xmlns:p14="http://schemas.microsoft.com/office/powerpoint/2010/main" val="129685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F4187-8AD3-4DC8-88C6-9F0CBC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intents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8B0DCB-D106-46F0-9283-66F70481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applicatie</a:t>
            </a:r>
            <a:r>
              <a:rPr lang="en-US" dirty="0"/>
              <a:t> het request </a:t>
            </a:r>
            <a:r>
              <a:rPr lang="en-US" dirty="0" err="1"/>
              <a:t>zal</a:t>
            </a:r>
            <a:r>
              <a:rPr lang="en-US" dirty="0"/>
              <a:t> </a:t>
            </a:r>
            <a:r>
              <a:rPr lang="en-US" dirty="0" err="1"/>
              <a:t>voldoen</a:t>
            </a:r>
            <a:endParaRPr lang="en-US" dirty="0"/>
          </a:p>
          <a:p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kiezen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app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om </a:t>
            </a:r>
            <a:r>
              <a:rPr lang="en-US" dirty="0" err="1"/>
              <a:t>bv</a:t>
            </a:r>
            <a:r>
              <a:rPr lang="en-US" dirty="0"/>
              <a:t>. </a:t>
            </a:r>
            <a:r>
              <a:rPr lang="en-US" dirty="0" err="1"/>
              <a:t>fotos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kiezen</a:t>
            </a:r>
            <a:endParaRPr lang="en-US" dirty="0"/>
          </a:p>
          <a:p>
            <a:pPr lvl="1"/>
            <a:r>
              <a:rPr lang="en-US" dirty="0" err="1"/>
              <a:t>Eenmaal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keuze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, is </a:t>
            </a:r>
            <a:r>
              <a:rPr lang="en-US" dirty="0" err="1"/>
              <a:t>dit</a:t>
            </a:r>
            <a:r>
              <a:rPr lang="en-US" dirty="0"/>
              <a:t> de default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Intent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B0BE45-61AE-4CD8-B034-9F373948B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952" y="4229100"/>
            <a:ext cx="6054848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4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2F296-200F-415B-926B-26A6E95A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intents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832059-6B09-4DA2-96FC-E34F8574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Alle</a:t>
            </a:r>
            <a:r>
              <a:rPr lang="en-US" dirty="0"/>
              <a:t> common intents </a:t>
            </a:r>
            <a:r>
              <a:rPr lang="en-US" dirty="0" err="1"/>
              <a:t>staan</a:t>
            </a:r>
            <a:r>
              <a:rPr lang="en-US" dirty="0"/>
              <a:t> op developer.android.com</a:t>
            </a:r>
            <a:br>
              <a:rPr lang="en-US" dirty="0"/>
            </a:br>
            <a:r>
              <a:rPr lang="en-US" sz="1800" dirty="0">
                <a:hlinkClick r:id="rId2"/>
              </a:rPr>
              <a:t>https://developer.android.com/guide/components/intents-common.html</a:t>
            </a:r>
            <a:endParaRPr lang="en-US" sz="1800" dirty="0"/>
          </a:p>
          <a:p>
            <a:endParaRPr lang="en-US" dirty="0"/>
          </a:p>
          <a:p>
            <a:r>
              <a:rPr lang="en-US" dirty="0" err="1"/>
              <a:t>Openen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website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2D75A62-C95D-42F3-8138-755E1E339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33678"/>
            <a:ext cx="4772691" cy="1571844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10A15EDF-6125-4C2F-8811-E09986C329E8}"/>
              </a:ext>
            </a:extLst>
          </p:cNvPr>
          <p:cNvSpPr/>
          <p:nvPr/>
        </p:nvSpPr>
        <p:spPr>
          <a:xfrm>
            <a:off x="956374" y="4324350"/>
            <a:ext cx="4444301" cy="523874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8A7DA857-6B2A-41F2-8470-05B236DDE98B}"/>
              </a:ext>
            </a:extLst>
          </p:cNvPr>
          <p:cNvCxnSpPr>
            <a:cxnSpLocks/>
          </p:cNvCxnSpPr>
          <p:nvPr/>
        </p:nvCxnSpPr>
        <p:spPr>
          <a:xfrm flipV="1">
            <a:off x="5400675" y="3705226"/>
            <a:ext cx="1257300" cy="771524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46C3853B-9EF2-48A1-8282-BDEEB82BF206}"/>
              </a:ext>
            </a:extLst>
          </p:cNvPr>
          <p:cNvSpPr txBox="1"/>
          <p:nvPr/>
        </p:nvSpPr>
        <p:spPr>
          <a:xfrm>
            <a:off x="5610891" y="3006289"/>
            <a:ext cx="4385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app </a:t>
            </a:r>
            <a:r>
              <a:rPr lang="en-US" dirty="0" err="1"/>
              <a:t>gevonden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om </a:t>
            </a:r>
            <a:r>
              <a:rPr lang="en-US" dirty="0" err="1"/>
              <a:t>deze</a:t>
            </a:r>
            <a:br>
              <a:rPr lang="en-US" dirty="0"/>
            </a:br>
            <a:r>
              <a:rPr lang="en-US" dirty="0"/>
              <a:t>intent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starten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de app </a:t>
            </a:r>
            <a:r>
              <a:rPr lang="en-US" dirty="0" err="1"/>
              <a:t>crashen</a:t>
            </a:r>
            <a:r>
              <a:rPr lang="en-US" dirty="0"/>
              <a:t>!</a:t>
            </a:r>
            <a:endParaRPr lang="nl-BE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13718A6-D764-41B4-B8EF-916C3441B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5463" y="105132"/>
            <a:ext cx="1757011" cy="322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2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22C6C-1B77-4BD7-B855-D93420AB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intents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E2CDFA-D509-40A8-8F69-0F3028D6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map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050" dirty="0"/>
              <a:t>=</a:t>
            </a:r>
            <a:r>
              <a:rPr lang="nl-BE" sz="1050" dirty="0"/>
              <a:t> identiek aan openen van een webpage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dirty="0"/>
              <a:t>Uri = Uniform Resource Locator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B6188AA-9C78-4C3E-A12C-EAB48AD07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4222"/>
            <a:ext cx="4448796" cy="140989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11E39C9-6BFB-4E12-B539-D6F5B0E80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5054723"/>
            <a:ext cx="7239000" cy="112224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D29F8C69-C64D-4D64-82DA-CF03D8A6E667}"/>
              </a:ext>
            </a:extLst>
          </p:cNvPr>
          <p:cNvSpPr/>
          <p:nvPr/>
        </p:nvSpPr>
        <p:spPr>
          <a:xfrm>
            <a:off x="1261174" y="5372099"/>
            <a:ext cx="901001" cy="419099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C86044A5-2791-400B-ACE5-9888FE92B737}"/>
              </a:ext>
            </a:extLst>
          </p:cNvPr>
          <p:cNvSpPr/>
          <p:nvPr/>
        </p:nvSpPr>
        <p:spPr>
          <a:xfrm>
            <a:off x="5880799" y="5373351"/>
            <a:ext cx="815276" cy="419099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1643A68C-EC4B-4BC8-A33C-5B468E0B2452}"/>
              </a:ext>
            </a:extLst>
          </p:cNvPr>
          <p:cNvSpPr/>
          <p:nvPr/>
        </p:nvSpPr>
        <p:spPr>
          <a:xfrm>
            <a:off x="5442649" y="5372099"/>
            <a:ext cx="438150" cy="419099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14696834-CF25-43DB-8DBD-1439874ECD2A}"/>
              </a:ext>
            </a:extLst>
          </p:cNvPr>
          <p:cNvCxnSpPr>
            <a:cxnSpLocks/>
          </p:cNvCxnSpPr>
          <p:nvPr/>
        </p:nvCxnSpPr>
        <p:spPr>
          <a:xfrm flipV="1">
            <a:off x="5778849" y="3387725"/>
            <a:ext cx="1466728" cy="1983751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B03A097E-3431-485F-8280-8663E57BB7EF}"/>
              </a:ext>
            </a:extLst>
          </p:cNvPr>
          <p:cNvCxnSpPr>
            <a:cxnSpLocks/>
          </p:cNvCxnSpPr>
          <p:nvPr/>
        </p:nvCxnSpPr>
        <p:spPr>
          <a:xfrm flipV="1">
            <a:off x="6583449" y="3387725"/>
            <a:ext cx="1206100" cy="1941556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8565A0BE-4ADB-4E6B-BE8B-2BD0D921A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437" y="2817050"/>
            <a:ext cx="1257475" cy="257211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8E61870E-206B-463F-862E-6CA76DE92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581" y="2983013"/>
            <a:ext cx="3686689" cy="342948"/>
          </a:xfrm>
          <a:prstGeom prst="rect">
            <a:avLst/>
          </a:prstGeom>
        </p:spPr>
      </p:pic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195902A5-10CB-460A-B5E8-22245466D030}"/>
              </a:ext>
            </a:extLst>
          </p:cNvPr>
          <p:cNvCxnSpPr>
            <a:cxnSpLocks/>
          </p:cNvCxnSpPr>
          <p:nvPr/>
        </p:nvCxnSpPr>
        <p:spPr>
          <a:xfrm flipV="1">
            <a:off x="1725073" y="3295650"/>
            <a:ext cx="5177603" cy="2050655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hoek 30">
            <a:extLst>
              <a:ext uri="{FF2B5EF4-FFF2-40B4-BE49-F238E27FC236}">
                <a16:creationId xmlns:a16="http://schemas.microsoft.com/office/drawing/2014/main" id="{EF30CCAC-8C05-4E86-883F-AC3E78994C51}"/>
              </a:ext>
            </a:extLst>
          </p:cNvPr>
          <p:cNvSpPr/>
          <p:nvPr/>
        </p:nvSpPr>
        <p:spPr>
          <a:xfrm>
            <a:off x="6924675" y="2938588"/>
            <a:ext cx="276225" cy="419099"/>
          </a:xfrm>
          <a:prstGeom prst="rect">
            <a:avLst/>
          </a:prstGeom>
          <a:noFill/>
          <a:ln w="254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868F1F2A-2C3B-47E4-9C78-276521416D07}"/>
              </a:ext>
            </a:extLst>
          </p:cNvPr>
          <p:cNvSpPr/>
          <p:nvPr/>
        </p:nvSpPr>
        <p:spPr>
          <a:xfrm>
            <a:off x="7267576" y="2944938"/>
            <a:ext cx="209550" cy="419099"/>
          </a:xfrm>
          <a:prstGeom prst="rect">
            <a:avLst/>
          </a:prstGeom>
          <a:noFill/>
          <a:ln w="254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F6D28BC2-9FC2-461E-8396-C4D6AEFFFA73}"/>
              </a:ext>
            </a:extLst>
          </p:cNvPr>
          <p:cNvSpPr/>
          <p:nvPr/>
        </p:nvSpPr>
        <p:spPr>
          <a:xfrm>
            <a:off x="7542126" y="2948330"/>
            <a:ext cx="2363874" cy="419099"/>
          </a:xfrm>
          <a:prstGeom prst="rect">
            <a:avLst/>
          </a:prstGeom>
          <a:noFill/>
          <a:ln w="254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7" name="Afbeelding 36">
            <a:extLst>
              <a:ext uri="{FF2B5EF4-FFF2-40B4-BE49-F238E27FC236}">
                <a16:creationId xmlns:a16="http://schemas.microsoft.com/office/drawing/2014/main" id="{F9D0011E-6E0F-4D32-B02C-34CA50FA1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7648" y="3532040"/>
            <a:ext cx="3419952" cy="1952898"/>
          </a:xfrm>
          <a:prstGeom prst="rect">
            <a:avLst/>
          </a:prstGeom>
        </p:spPr>
      </p:pic>
      <p:pic>
        <p:nvPicPr>
          <p:cNvPr id="38" name="Afbeelding 37">
            <a:extLst>
              <a:ext uri="{FF2B5EF4-FFF2-40B4-BE49-F238E27FC236}">
                <a16:creationId xmlns:a16="http://schemas.microsoft.com/office/drawing/2014/main" id="{F8AABBC3-DD2B-4F15-A205-8C0940CB7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45795" y="164992"/>
            <a:ext cx="1535099" cy="301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7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Explicit Intents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4CADA-4EEA-418B-83BF-EF3216FF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EEBBAF-0C8F-40C0-B805-624BE5B4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Expliciet</a:t>
            </a:r>
            <a:r>
              <a:rPr lang="en-US" dirty="0"/>
              <a:t>: perfect </a:t>
            </a:r>
            <a:r>
              <a:rPr lang="en-US" dirty="0" err="1"/>
              <a:t>weten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activity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gestart</a:t>
            </a:r>
            <a:r>
              <a:rPr lang="en-US" dirty="0"/>
              <a:t> </a:t>
            </a:r>
            <a:r>
              <a:rPr lang="en-US" dirty="0" err="1"/>
              <a:t>zal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r>
              <a:rPr lang="en-US" dirty="0"/>
              <a:t>List/detail: </a:t>
            </a:r>
            <a:r>
              <a:rPr lang="en-US" dirty="0" err="1"/>
              <a:t>verschillende</a:t>
            </a:r>
            <a:r>
              <a:rPr lang="en-US" dirty="0"/>
              <a:t> activities</a:t>
            </a:r>
          </a:p>
          <a:p>
            <a:pPr lvl="1"/>
            <a:r>
              <a:rPr lang="en-US" dirty="0"/>
              <a:t>Hoe </a:t>
            </a:r>
            <a:r>
              <a:rPr lang="en-US" dirty="0" err="1"/>
              <a:t>informatie</a:t>
            </a:r>
            <a:r>
              <a:rPr lang="en-US" dirty="0"/>
              <a:t> met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delen</a:t>
            </a:r>
            <a:r>
              <a:rPr lang="en-US" dirty="0"/>
              <a:t>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81C4C58-2D91-41D3-B80C-64A91759B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26" y="3168186"/>
            <a:ext cx="5468113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2BFE4-CDEA-434B-B3AF-6988A3D4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53F9D-54DF-41DB-886E-950DDC4F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C1EBC49-3CB9-48EF-91D4-EA6D9D5B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8" y="1903812"/>
            <a:ext cx="10276443" cy="427315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A19EBED-2DA7-4336-A581-8989E5FA8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038" y="2667247"/>
            <a:ext cx="2365924" cy="88410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AA319D5-C3F3-4811-8769-8ED967D33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550" y="4898571"/>
            <a:ext cx="1742548" cy="113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9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B47C1-FCBB-4AAD-BE6C-A9FD13B8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activity </a:t>
            </a:r>
            <a:r>
              <a:rPr lang="en-US" dirty="0" err="1"/>
              <a:t>maken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748AF8-3247-4EF8-BA54-79A10910A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&gt; New &gt; Activity &gt; Empty Activity</a:t>
            </a:r>
          </a:p>
          <a:p>
            <a:pPr lvl="1"/>
            <a:r>
              <a:rPr lang="en-US" dirty="0" err="1"/>
              <a:t>ChildActivity</a:t>
            </a:r>
            <a:r>
              <a:rPr lang="en-US" dirty="0"/>
              <a:t> (Java)</a:t>
            </a:r>
          </a:p>
          <a:p>
            <a:pPr lvl="1"/>
            <a:r>
              <a:rPr lang="en-US" dirty="0"/>
              <a:t>activity_child.xml</a:t>
            </a:r>
          </a:p>
          <a:p>
            <a:pPr lvl="1"/>
            <a:endParaRPr lang="en-US" dirty="0"/>
          </a:p>
          <a:p>
            <a:r>
              <a:rPr lang="en-US" dirty="0" err="1"/>
              <a:t>AndroidManifest</a:t>
            </a:r>
            <a:endParaRPr lang="en-US" dirty="0"/>
          </a:p>
          <a:p>
            <a:pPr lvl="1"/>
            <a:endParaRPr lang="nl-B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B608FF2-8B5A-472D-9FD1-FF8EDEA5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893" y="2481849"/>
            <a:ext cx="299126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3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EA62B8-EC84-4C44-95AC-BCA58F74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ChildActivity</a:t>
            </a:r>
            <a:r>
              <a:rPr lang="en-US" dirty="0"/>
              <a:t> </a:t>
            </a:r>
            <a:r>
              <a:rPr lang="en-US" dirty="0" err="1"/>
              <a:t>opstarten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1D5A50-1B85-4240-9AF5-4EFBDAC99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Verander</a:t>
            </a:r>
            <a:r>
              <a:rPr lang="en-US" dirty="0"/>
              <a:t> </a:t>
            </a:r>
            <a:r>
              <a:rPr lang="en-US" dirty="0" err="1"/>
              <a:t>MainActivity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‘</a:t>
            </a:r>
            <a:r>
              <a:rPr lang="en-US" dirty="0" err="1"/>
              <a:t>ChildActivity</a:t>
            </a:r>
            <a:r>
              <a:rPr lang="en-US" dirty="0"/>
              <a:t>’ </a:t>
            </a:r>
            <a:r>
              <a:rPr lang="en-US" dirty="0" err="1"/>
              <a:t>waar</a:t>
            </a:r>
            <a:r>
              <a:rPr lang="en-US" dirty="0"/>
              <a:t> de intent-filter </a:t>
            </a:r>
            <a:r>
              <a:rPr lang="en-US" dirty="0" err="1"/>
              <a:t>gespecifieerd</a:t>
            </a:r>
            <a:r>
              <a:rPr lang="en-US" dirty="0"/>
              <a:t> </a:t>
            </a:r>
            <a:r>
              <a:rPr lang="en-US" dirty="0" err="1"/>
              <a:t>staat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996715-AE5F-4531-A39A-53ABCBBF8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85" y="2814169"/>
            <a:ext cx="5849166" cy="336279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3FE3E88-AA83-4596-B79D-073945C26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836" y="2457181"/>
            <a:ext cx="2091918" cy="3854719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C4C51153-E830-4A73-86E6-85927DC34963}"/>
              </a:ext>
            </a:extLst>
          </p:cNvPr>
          <p:cNvSpPr/>
          <p:nvPr/>
        </p:nvSpPr>
        <p:spPr>
          <a:xfrm>
            <a:off x="1996751" y="4478694"/>
            <a:ext cx="4544008" cy="16795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E9E9779-FE0C-4746-A56B-002EF181AA52}"/>
              </a:ext>
            </a:extLst>
          </p:cNvPr>
          <p:cNvSpPr/>
          <p:nvPr/>
        </p:nvSpPr>
        <p:spPr>
          <a:xfrm>
            <a:off x="1996751" y="5616527"/>
            <a:ext cx="4544008" cy="16795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84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55B6F-5E4B-4907-81B0-A3CBF875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activity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666A653-DD44-43E4-9156-4941EEFD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1" y="4406634"/>
            <a:ext cx="10983858" cy="190526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F1FD132-0CA1-4397-BC46-842F0E336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8" y="3184564"/>
            <a:ext cx="10700823" cy="1073022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C2BCDB0-06D7-4256-B437-54B23D642C3C}"/>
              </a:ext>
            </a:extLst>
          </p:cNvPr>
          <p:cNvSpPr/>
          <p:nvPr/>
        </p:nvSpPr>
        <p:spPr>
          <a:xfrm>
            <a:off x="5722084" y="3429000"/>
            <a:ext cx="3354183" cy="273756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7EA1810-D663-4C05-AE55-AD443138744E}"/>
              </a:ext>
            </a:extLst>
          </p:cNvPr>
          <p:cNvSpPr/>
          <p:nvPr/>
        </p:nvSpPr>
        <p:spPr>
          <a:xfrm>
            <a:off x="9138383" y="3429000"/>
            <a:ext cx="2215417" cy="273756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B3249732-9849-4BDF-8935-10CF7BA1FF37}"/>
              </a:ext>
            </a:extLst>
          </p:cNvPr>
          <p:cNvCxnSpPr/>
          <p:nvPr/>
        </p:nvCxnSpPr>
        <p:spPr>
          <a:xfrm flipH="1" flipV="1">
            <a:off x="7772400" y="2898647"/>
            <a:ext cx="285750" cy="530353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F9017229-BA1F-49FE-8F6F-781AA75B456F}"/>
              </a:ext>
            </a:extLst>
          </p:cNvPr>
          <p:cNvCxnSpPr/>
          <p:nvPr/>
        </p:nvCxnSpPr>
        <p:spPr>
          <a:xfrm flipH="1" flipV="1">
            <a:off x="10108466" y="2874170"/>
            <a:ext cx="285750" cy="530353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45757778-8AD9-4F4C-A6F3-ADED9F475303}"/>
              </a:ext>
            </a:extLst>
          </p:cNvPr>
          <p:cNvSpPr txBox="1"/>
          <p:nvPr/>
        </p:nvSpPr>
        <p:spPr>
          <a:xfrm>
            <a:off x="7050070" y="2563098"/>
            <a:ext cx="173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(source)</a:t>
            </a:r>
            <a:endParaRPr lang="nl-BE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AD0E63E0-31E7-42CB-95B5-D4B13C3D275C}"/>
              </a:ext>
            </a:extLst>
          </p:cNvPr>
          <p:cNvSpPr txBox="1"/>
          <p:nvPr/>
        </p:nvSpPr>
        <p:spPr>
          <a:xfrm>
            <a:off x="9476658" y="2504838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4766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78443-2335-4161-87B3-534C5384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uitwisselen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activities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545D374-B383-4040-82BD-4BFAF5EA2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4014639"/>
            <a:ext cx="5363323" cy="2124371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02D44CCC-77FF-4ED0-B465-83972BF7086D}"/>
              </a:ext>
            </a:extLst>
          </p:cNvPr>
          <p:cNvSpPr/>
          <p:nvPr/>
        </p:nvSpPr>
        <p:spPr>
          <a:xfrm>
            <a:off x="311884" y="5457825"/>
            <a:ext cx="4536341" cy="273756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3EA9CEA9-69FC-4FCD-8911-3EE0748B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66814"/>
            <a:ext cx="5000625" cy="2124371"/>
          </a:xfrm>
        </p:spPr>
        <p:txBody>
          <a:bodyPr>
            <a:normAutofit/>
          </a:bodyPr>
          <a:lstStyle/>
          <a:p>
            <a:r>
              <a:rPr lang="en-US" sz="1600" dirty="0"/>
              <a:t>1) </a:t>
            </a:r>
            <a:r>
              <a:rPr lang="en-US" sz="1600" dirty="0" err="1"/>
              <a:t>Maak</a:t>
            </a:r>
            <a:r>
              <a:rPr lang="en-US" sz="1600" dirty="0"/>
              <a:t> </a:t>
            </a:r>
            <a:r>
              <a:rPr lang="en-US" sz="1600" dirty="0" err="1"/>
              <a:t>een</a:t>
            </a:r>
            <a:r>
              <a:rPr lang="en-US" sz="1600" dirty="0"/>
              <a:t> </a:t>
            </a:r>
            <a:r>
              <a:rPr lang="en-US" sz="1600" dirty="0" err="1"/>
              <a:t>nieuwe</a:t>
            </a:r>
            <a:r>
              <a:rPr lang="en-US" sz="1600" dirty="0"/>
              <a:t> Intent</a:t>
            </a:r>
          </a:p>
          <a:p>
            <a:r>
              <a:rPr lang="en-US" sz="1600" dirty="0"/>
              <a:t>2) call .</a:t>
            </a:r>
            <a:r>
              <a:rPr lang="en-US" sz="1600" dirty="0" err="1"/>
              <a:t>putExtra</a:t>
            </a:r>
            <a:r>
              <a:rPr lang="en-US" sz="1600" dirty="0"/>
              <a:t>(‘key’, ‘value’) op </a:t>
            </a:r>
            <a:r>
              <a:rPr lang="en-US" sz="1600" dirty="0" err="1"/>
              <a:t>deze</a:t>
            </a:r>
            <a:r>
              <a:rPr lang="en-US" sz="1600" dirty="0"/>
              <a:t> intent</a:t>
            </a:r>
          </a:p>
          <a:p>
            <a:r>
              <a:rPr lang="en-US" sz="1600" dirty="0"/>
              <a:t>3) start </a:t>
            </a:r>
            <a:r>
              <a:rPr lang="en-US" sz="1600" dirty="0" err="1"/>
              <a:t>een</a:t>
            </a:r>
            <a:r>
              <a:rPr lang="en-US" sz="1600" dirty="0"/>
              <a:t> </a:t>
            </a:r>
            <a:r>
              <a:rPr lang="en-US" sz="1600" dirty="0" err="1"/>
              <a:t>nieuwe</a:t>
            </a:r>
            <a:r>
              <a:rPr lang="en-US" sz="1600" dirty="0"/>
              <a:t> activity op basis van de </a:t>
            </a:r>
            <a:r>
              <a:rPr lang="en-US" sz="1600" dirty="0" err="1"/>
              <a:t>nieuwe</a:t>
            </a:r>
            <a:r>
              <a:rPr lang="en-US" sz="1600" dirty="0"/>
              <a:t> intent</a:t>
            </a:r>
          </a:p>
          <a:p>
            <a:pPr lvl="1"/>
            <a:endParaRPr lang="nl-B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11AF235-0AF5-44B0-B67E-46FCCDD58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414" y="-54842"/>
            <a:ext cx="1402586" cy="284336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64C6A16-9F76-4E1A-94E2-C918386A5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991" y="3881438"/>
            <a:ext cx="6335009" cy="2486372"/>
          </a:xfrm>
          <a:prstGeom prst="rect">
            <a:avLst/>
          </a:prstGeom>
        </p:spPr>
      </p:pic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17B160EC-341C-4928-81D8-AF9A200D56AC}"/>
              </a:ext>
            </a:extLst>
          </p:cNvPr>
          <p:cNvSpPr txBox="1">
            <a:spLocks/>
          </p:cNvSpPr>
          <p:nvPr/>
        </p:nvSpPr>
        <p:spPr>
          <a:xfrm>
            <a:off x="5747880" y="2272793"/>
            <a:ext cx="5000625" cy="2124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1) </a:t>
            </a:r>
            <a:r>
              <a:rPr lang="en-US" sz="1600" dirty="0" err="1"/>
              <a:t>Plaats</a:t>
            </a:r>
            <a:r>
              <a:rPr lang="en-US" sz="1600" dirty="0"/>
              <a:t> de </a:t>
            </a:r>
            <a:r>
              <a:rPr lang="en-US" sz="1600" dirty="0" err="1"/>
              <a:t>huidige</a:t>
            </a:r>
            <a:r>
              <a:rPr lang="en-US" sz="1600" dirty="0"/>
              <a:t> intent </a:t>
            </a:r>
            <a:r>
              <a:rPr lang="en-US" sz="1600" dirty="0" err="1"/>
              <a:t>intent</a:t>
            </a:r>
            <a:r>
              <a:rPr lang="en-US" sz="1600" dirty="0"/>
              <a:t> in </a:t>
            </a:r>
            <a:r>
              <a:rPr lang="en-US" sz="1600" dirty="0" err="1"/>
              <a:t>een</a:t>
            </a:r>
            <a:r>
              <a:rPr lang="en-US" sz="1600" dirty="0"/>
              <a:t> </a:t>
            </a:r>
            <a:r>
              <a:rPr lang="en-US" sz="1600" dirty="0" err="1"/>
              <a:t>variabele</a:t>
            </a:r>
            <a:endParaRPr lang="en-US" sz="1600" dirty="0"/>
          </a:p>
          <a:p>
            <a:r>
              <a:rPr lang="en-US" sz="1600" dirty="0"/>
              <a:t>2) Check of </a:t>
            </a:r>
            <a:r>
              <a:rPr lang="en-US" sz="1600" dirty="0" err="1"/>
              <a:t>deze</a:t>
            </a:r>
            <a:r>
              <a:rPr lang="en-US" sz="1600" dirty="0"/>
              <a:t> intent extra data </a:t>
            </a:r>
            <a:r>
              <a:rPr lang="en-US" sz="1600" dirty="0" err="1"/>
              <a:t>bevat</a:t>
            </a:r>
            <a:r>
              <a:rPr lang="en-US" sz="1600" dirty="0"/>
              <a:t> (.</a:t>
            </a:r>
            <a:r>
              <a:rPr lang="en-US" sz="1600" dirty="0" err="1"/>
              <a:t>hasExtra</a:t>
            </a:r>
            <a:r>
              <a:rPr lang="en-US" sz="1600" dirty="0"/>
              <a:t>)</a:t>
            </a:r>
          </a:p>
          <a:p>
            <a:r>
              <a:rPr lang="en-US" sz="1600" dirty="0"/>
              <a:t>2) </a:t>
            </a:r>
            <a:r>
              <a:rPr lang="en-US" sz="1600" dirty="0" err="1"/>
              <a:t>Indien</a:t>
            </a:r>
            <a:r>
              <a:rPr lang="en-US" sz="1600" dirty="0"/>
              <a:t> zo: </a:t>
            </a:r>
            <a:r>
              <a:rPr lang="en-US" sz="1600" dirty="0" err="1"/>
              <a:t>gebruik</a:t>
            </a:r>
            <a:r>
              <a:rPr lang="en-US" sz="1600" dirty="0"/>
              <a:t> </a:t>
            </a:r>
            <a:r>
              <a:rPr lang="en-US" sz="1600" dirty="0" err="1"/>
              <a:t>deze</a:t>
            </a:r>
            <a:r>
              <a:rPr lang="en-US" sz="1600" dirty="0"/>
              <a:t> data (.</a:t>
            </a:r>
            <a:r>
              <a:rPr lang="en-US" sz="1600" dirty="0" err="1"/>
              <a:t>getStringExtra</a:t>
            </a:r>
            <a:r>
              <a:rPr lang="en-US" sz="1600" dirty="0"/>
              <a:t>)</a:t>
            </a:r>
          </a:p>
          <a:p>
            <a:pPr lvl="1"/>
            <a:endParaRPr lang="nl-B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1F6516C6-C906-4AA0-ADAF-C8C3DE736ACD}"/>
              </a:ext>
            </a:extLst>
          </p:cNvPr>
          <p:cNvCxnSpPr>
            <a:cxnSpLocks/>
          </p:cNvCxnSpPr>
          <p:nvPr/>
        </p:nvCxnSpPr>
        <p:spPr>
          <a:xfrm>
            <a:off x="5572125" y="1543050"/>
            <a:ext cx="0" cy="4991100"/>
          </a:xfrm>
          <a:prstGeom prst="line">
            <a:avLst/>
          </a:prstGeom>
          <a:ln w="38100">
            <a:solidFill>
              <a:srgbClr val="58A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DC7FA066-82FB-41F1-BD3A-6223870917B0}"/>
              </a:ext>
            </a:extLst>
          </p:cNvPr>
          <p:cNvSpPr txBox="1">
            <a:spLocks/>
          </p:cNvSpPr>
          <p:nvPr/>
        </p:nvSpPr>
        <p:spPr>
          <a:xfrm>
            <a:off x="6441052" y="1421423"/>
            <a:ext cx="5000625" cy="485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ChildActivity</a:t>
            </a:r>
            <a:endParaRPr lang="nl-B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87744EA5-1B50-45D1-90E8-0C5823E3E8FA}"/>
              </a:ext>
            </a:extLst>
          </p:cNvPr>
          <p:cNvSpPr txBox="1">
            <a:spLocks/>
          </p:cNvSpPr>
          <p:nvPr/>
        </p:nvSpPr>
        <p:spPr>
          <a:xfrm>
            <a:off x="813182" y="1447689"/>
            <a:ext cx="5000625" cy="485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MainActivity</a:t>
            </a:r>
            <a:endParaRPr lang="nl-B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194DF250-DD0E-4A52-A4F0-D414D655BBB8}"/>
              </a:ext>
            </a:extLst>
          </p:cNvPr>
          <p:cNvSpPr/>
          <p:nvPr/>
        </p:nvSpPr>
        <p:spPr>
          <a:xfrm>
            <a:off x="6138016" y="5184068"/>
            <a:ext cx="5968259" cy="95494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885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Implicit Intents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73281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225</Words>
  <Application>Microsoft Office PowerPoint</Application>
  <PresentationFormat>Breedbeeld</PresentationFormat>
  <Paragraphs>47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5" baseType="lpstr">
      <vt:lpstr>Arial</vt:lpstr>
      <vt:lpstr>Calibri</vt:lpstr>
      <vt:lpstr>Kantoorthema</vt:lpstr>
      <vt:lpstr>Android Activities &amp; Intents</vt:lpstr>
      <vt:lpstr>Explicit Intents</vt:lpstr>
      <vt:lpstr>Activity</vt:lpstr>
      <vt:lpstr>Intents</vt:lpstr>
      <vt:lpstr>Nieuwe activity maken</vt:lpstr>
      <vt:lpstr>ChildActivity opstarten</vt:lpstr>
      <vt:lpstr>Starten van een nieuwe activity</vt:lpstr>
      <vt:lpstr>Data uitwisselen tussen activities</vt:lpstr>
      <vt:lpstr>Implicit Intents</vt:lpstr>
      <vt:lpstr>Implicit intents</vt:lpstr>
      <vt:lpstr>Common intents</vt:lpstr>
      <vt:lpstr>Common intents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Niek Vandael</cp:lastModifiedBy>
  <cp:revision>451</cp:revision>
  <dcterms:created xsi:type="dcterms:W3CDTF">2016-06-13T13:38:04Z</dcterms:created>
  <dcterms:modified xsi:type="dcterms:W3CDTF">2017-12-23T13:20:06Z</dcterms:modified>
</cp:coreProperties>
</file>