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104ADAF3-C8FA-4E59-B399-1CFE7AAA9B6F}">
          <p14:sldIdLst>
            <p14:sldId id="256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20/12/2017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20/12/2017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20/12/2017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20/12/2017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20/12/2017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20/12/2017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20/12/2017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20/12/2017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20/12/2017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20/12/2017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20/12/2017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20/12/2017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20/12/2017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  <a:br>
              <a:rPr lang="en-US" dirty="0"/>
            </a:br>
            <a:r>
              <a:rPr lang="en-US" dirty="0"/>
              <a:t>Lifecycle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Niek Vandael</a:t>
            </a:r>
          </a:p>
          <a:p>
            <a:r>
              <a:rPr lang="en-US" dirty="0" err="1"/>
              <a:t>Bron</a:t>
            </a:r>
            <a:r>
              <a:rPr lang="en-US" dirty="0"/>
              <a:t>: Udacity</a:t>
            </a:r>
          </a:p>
        </p:txBody>
      </p:sp>
    </p:spTree>
    <p:extLst>
      <p:ext uri="{BB962C8B-B14F-4D97-AF65-F5344CB8AC3E}">
        <p14:creationId xmlns:p14="http://schemas.microsoft.com/office/powerpoint/2010/main" val="129685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7E0FE8-420D-4B8C-B5D0-233D4F52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2" y="23712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 lifecycle van android app’s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C98AF9-0E02-4D5D-8B6D-91513EC5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events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195A54-8412-4A00-8048-3D14D47F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onCreate</a:t>
            </a:r>
            <a:r>
              <a:rPr lang="en-US" dirty="0"/>
              <a:t>: App is ‘launched’</a:t>
            </a:r>
          </a:p>
          <a:p>
            <a:r>
              <a:rPr lang="en-US" dirty="0" err="1"/>
              <a:t>onStart</a:t>
            </a:r>
            <a:r>
              <a:rPr lang="en-US" dirty="0"/>
              <a:t>: App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zichtbaar</a:t>
            </a:r>
            <a:endParaRPr lang="en-US" dirty="0"/>
          </a:p>
          <a:p>
            <a:r>
              <a:rPr lang="en-US" dirty="0" err="1"/>
              <a:t>onResume</a:t>
            </a:r>
            <a:r>
              <a:rPr lang="en-US" dirty="0"/>
              <a:t>: App </a:t>
            </a:r>
            <a:r>
              <a:rPr lang="en-US" dirty="0" err="1"/>
              <a:t>krijgt</a:t>
            </a:r>
            <a:r>
              <a:rPr lang="en-US" dirty="0"/>
              <a:t> focus</a:t>
            </a:r>
          </a:p>
          <a:p>
            <a:endParaRPr lang="en-US" dirty="0"/>
          </a:p>
          <a:p>
            <a:r>
              <a:rPr lang="en-US" dirty="0" err="1"/>
              <a:t>onPause</a:t>
            </a:r>
            <a:r>
              <a:rPr lang="en-US" dirty="0"/>
              <a:t>: App </a:t>
            </a:r>
            <a:r>
              <a:rPr lang="en-US" dirty="0" err="1"/>
              <a:t>verliest</a:t>
            </a:r>
            <a:r>
              <a:rPr lang="en-US" dirty="0"/>
              <a:t> focus</a:t>
            </a:r>
          </a:p>
          <a:p>
            <a:r>
              <a:rPr lang="en-US" dirty="0" err="1"/>
              <a:t>onStop</a:t>
            </a:r>
            <a:r>
              <a:rPr lang="en-US" dirty="0"/>
              <a:t>: App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onzichtbaar</a:t>
            </a:r>
            <a:endParaRPr lang="en-US" dirty="0"/>
          </a:p>
          <a:p>
            <a:r>
              <a:rPr lang="en-US" dirty="0" err="1"/>
              <a:t>onDestroy</a:t>
            </a:r>
            <a:r>
              <a:rPr lang="en-US" dirty="0"/>
              <a:t>: App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het </a:t>
            </a:r>
            <a:r>
              <a:rPr lang="en-US" dirty="0" err="1"/>
              <a:t>geheugen</a:t>
            </a:r>
            <a:r>
              <a:rPr lang="en-US" dirty="0"/>
              <a:t> </a:t>
            </a:r>
            <a:r>
              <a:rPr lang="en-US" dirty="0" err="1"/>
              <a:t>gewist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24BF180-7E0A-4089-93F4-5FEED794D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30" y="1335597"/>
            <a:ext cx="66797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96536-6AC2-44A3-A7E3-3BFF19CA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rotation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921397-A8AF-4AA8-A488-5BA8A1DBC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onPause</a:t>
            </a:r>
            <a:endParaRPr lang="en-US" dirty="0"/>
          </a:p>
          <a:p>
            <a:r>
              <a:rPr lang="en-US" dirty="0" err="1"/>
              <a:t>onStop</a:t>
            </a:r>
            <a:endParaRPr lang="en-US" dirty="0"/>
          </a:p>
          <a:p>
            <a:r>
              <a:rPr lang="en-US" dirty="0" err="1"/>
              <a:t>onDestroy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onCreate</a:t>
            </a:r>
            <a:endParaRPr lang="en-US" dirty="0"/>
          </a:p>
          <a:p>
            <a:r>
              <a:rPr lang="en-US" dirty="0" err="1"/>
              <a:t>onStart</a:t>
            </a:r>
            <a:endParaRPr lang="en-US" dirty="0"/>
          </a:p>
          <a:p>
            <a:r>
              <a:rPr lang="en-US" dirty="0" err="1"/>
              <a:t>onResume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De android app </a:t>
            </a:r>
            <a:r>
              <a:rPr lang="en-US" dirty="0" err="1">
                <a:sym typeface="Wingdings" panose="05000000000000000000" pitchFamily="2" charset="2"/>
              </a:rPr>
              <a:t>wordt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volledig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opnieuw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opgebouwd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wanneer</a:t>
            </a:r>
            <a:r>
              <a:rPr lang="en-US" dirty="0">
                <a:sym typeface="Wingdings" panose="05000000000000000000" pitchFamily="2" charset="2"/>
              </a:rPr>
              <a:t> de device </a:t>
            </a:r>
            <a:r>
              <a:rPr lang="en-US" dirty="0" err="1">
                <a:sym typeface="Wingdings" panose="05000000000000000000" pitchFamily="2" charset="2"/>
              </a:rPr>
              <a:t>configuraties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veranderen</a:t>
            </a:r>
            <a:r>
              <a:rPr lang="en-US">
                <a:sym typeface="Wingdings" panose="05000000000000000000" pitchFamily="2" charset="2"/>
              </a:rPr>
              <a:t>  </a:t>
            </a:r>
            <a:br>
              <a:rPr lang="en-US">
                <a:sym typeface="Wingdings" panose="05000000000000000000" pitchFamily="2" charset="2"/>
              </a:rPr>
            </a:br>
            <a:r>
              <a:rPr lang="en-US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bv</a:t>
            </a:r>
            <a:r>
              <a:rPr lang="en-US" dirty="0">
                <a:sym typeface="Wingdings" panose="05000000000000000000" pitchFamily="2" charset="2"/>
              </a:rPr>
              <a:t>. scherm </a:t>
            </a:r>
            <a:r>
              <a:rPr lang="en-US" dirty="0" err="1">
                <a:sym typeface="Wingdings" panose="05000000000000000000" pitchFamily="2" charset="2"/>
              </a:rPr>
              <a:t>grootte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dirty="0" err="1">
                <a:sym typeface="Wingdings" panose="05000000000000000000" pitchFamily="2" charset="2"/>
              </a:rPr>
              <a:t>Gevolg</a:t>
            </a:r>
            <a:r>
              <a:rPr lang="en-US" dirty="0">
                <a:sym typeface="Wingdings" panose="05000000000000000000" pitchFamily="2" charset="2"/>
              </a:rPr>
              <a:t>: de state-</a:t>
            </a:r>
            <a:r>
              <a:rPr lang="en-US" dirty="0" err="1">
                <a:sym typeface="Wingdings" panose="05000000000000000000" pitchFamily="2" charset="2"/>
              </a:rPr>
              <a:t>variabelen</a:t>
            </a:r>
            <a:r>
              <a:rPr lang="en-US" dirty="0">
                <a:sym typeface="Wingdings" panose="05000000000000000000" pitchFamily="2" charset="2"/>
              </a:rPr>
              <a:t> van </a:t>
            </a:r>
            <a:r>
              <a:rPr lang="en-US" dirty="0" err="1">
                <a:sym typeface="Wingdings" panose="05000000000000000000" pitchFamily="2" charset="2"/>
              </a:rPr>
              <a:t>je</a:t>
            </a:r>
            <a:r>
              <a:rPr lang="en-US" dirty="0">
                <a:sym typeface="Wingdings" panose="05000000000000000000" pitchFamily="2" charset="2"/>
              </a:rPr>
              <a:t> instance </a:t>
            </a:r>
            <a:r>
              <a:rPr lang="en-US" dirty="0" err="1">
                <a:sym typeface="Wingdings" panose="05000000000000000000" pitchFamily="2" charset="2"/>
              </a:rPr>
              <a:t>gaan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verloren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dirty="0"/>
              <a:t>https://developer.android.com/reference/android/app/Activity.html</a:t>
            </a:r>
          </a:p>
        </p:txBody>
      </p:sp>
    </p:spTree>
    <p:extLst>
      <p:ext uri="{BB962C8B-B14F-4D97-AF65-F5344CB8AC3E}">
        <p14:creationId xmlns:p14="http://schemas.microsoft.com/office/powerpoint/2010/main" val="415842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AFC49-2AC9-4A6A-B7E4-5116C20F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" y="209594"/>
            <a:ext cx="10515600" cy="1325563"/>
          </a:xfrm>
        </p:spPr>
        <p:txBody>
          <a:bodyPr/>
          <a:lstStyle/>
          <a:p>
            <a:r>
              <a:rPr lang="en-US" dirty="0"/>
              <a:t>Save &amp; restore instance state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35A79B-E1CA-49D6-B1F2-3D9B0209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201555"/>
            <a:ext cx="10515600" cy="4351338"/>
          </a:xfrm>
        </p:spPr>
        <p:txBody>
          <a:bodyPr/>
          <a:lstStyle/>
          <a:p>
            <a:r>
              <a:rPr lang="en-US" dirty="0" err="1"/>
              <a:t>Opslaan</a:t>
            </a:r>
            <a:r>
              <a:rPr lang="en-US" dirty="0"/>
              <a:t> van data in de bundle: </a:t>
            </a:r>
            <a:r>
              <a:rPr lang="en-US" dirty="0" err="1"/>
              <a:t>onSaveInstanceState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Ophalen</a:t>
            </a:r>
            <a:r>
              <a:rPr lang="en-US" dirty="0"/>
              <a:t> van data </a:t>
            </a:r>
            <a:r>
              <a:rPr lang="en-US" dirty="0" err="1"/>
              <a:t>uit</a:t>
            </a:r>
            <a:r>
              <a:rPr lang="en-US" dirty="0"/>
              <a:t> de bundle: </a:t>
            </a:r>
            <a:r>
              <a:rPr lang="en-US" dirty="0" err="1"/>
              <a:t>onCreate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0295F6A-2EF1-4535-89CF-38282D7A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34" y="1673188"/>
            <a:ext cx="6792273" cy="1629002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5E3A33B-DF5B-4A27-B69A-A5CD7D0A12CB}"/>
              </a:ext>
            </a:extLst>
          </p:cNvPr>
          <p:cNvSpPr/>
          <p:nvPr/>
        </p:nvSpPr>
        <p:spPr>
          <a:xfrm>
            <a:off x="1989493" y="2790935"/>
            <a:ext cx="5661714" cy="373224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BCBE434-7E26-4830-AAD3-453869E1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4247786"/>
            <a:ext cx="8287907" cy="2610214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AD9B0EAA-E405-48C1-BFA0-82F629873115}"/>
              </a:ext>
            </a:extLst>
          </p:cNvPr>
          <p:cNvSpPr/>
          <p:nvPr/>
        </p:nvSpPr>
        <p:spPr>
          <a:xfrm>
            <a:off x="1763715" y="5317699"/>
            <a:ext cx="7159192" cy="1030721"/>
          </a:xfrm>
          <a:prstGeom prst="rect">
            <a:avLst/>
          </a:prstGeom>
          <a:noFill/>
          <a:ln w="38100">
            <a:solidFill>
              <a:srgbClr val="58A6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87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0F5FF-36E1-4D10-9717-79E3DFDA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AsyncTaskLoader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EB8DAE-6D7D-4174-8C8D-7FBBBAC8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hoofdstuk</a:t>
            </a:r>
            <a:r>
              <a:rPr lang="en-US" dirty="0"/>
              <a:t> is </a:t>
            </a:r>
            <a:r>
              <a:rPr lang="en-US" dirty="0" err="1"/>
              <a:t>optioneel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52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79</Words>
  <Application>Microsoft Office PowerPoint</Application>
  <PresentationFormat>Breedbeeld</PresentationFormat>
  <Paragraphs>34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Kantoorthema</vt:lpstr>
      <vt:lpstr>Android Lifecycle</vt:lpstr>
      <vt:lpstr>De lifecycle van android app’s</vt:lpstr>
      <vt:lpstr>Lifecycle events</vt:lpstr>
      <vt:lpstr>Device rotation</vt:lpstr>
      <vt:lpstr>Save &amp; restore instance state</vt:lpstr>
      <vt:lpstr>AsyncTaskLoader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Niek Vandael</cp:lastModifiedBy>
  <cp:revision>483</cp:revision>
  <dcterms:created xsi:type="dcterms:W3CDTF">2016-06-13T13:38:04Z</dcterms:created>
  <dcterms:modified xsi:type="dcterms:W3CDTF">2017-12-20T15:22:07Z</dcterms:modified>
</cp:coreProperties>
</file>