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om.cat" TargetMode="External"/><Relationship Id="rId1" Type="http://schemas.openxmlformats.org/officeDocument/2006/relationships/image" Target="../media/Slide-2-image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200163" y="2742884"/>
            <a:ext cx="5486172" cy="205716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/>
            <a:r>
              <a:rPr lang="en-US" sz="6500" dirty="0">
                <a:solidFill>
                  <a:srgbClr val="FFFFFF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Example Presentation</a:t>
            </a:r>
            <a:endParaRPr lang="en-US" sz="6480" dirty="0"/>
          </a:p>
        </p:txBody>
      </p:sp>
      <p:sp>
        <p:nvSpPr>
          <p:cNvPr id="3" name="Object2"/>
          <p:cNvSpPr/>
          <p:nvPr/>
        </p:nvSpPr>
        <p:spPr>
          <a:xfrm>
            <a:off x="1372232" y="4800047"/>
            <a:ext cx="7314896" cy="682954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/>
            <a:r>
              <a:rPr lang="en-US" sz="5800" dirty="0">
                <a:solidFill>
                  <a:srgbClr val="FFFFFF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texttoslides</a:t>
            </a:r>
            <a:endParaRPr lang="en-US" sz="57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17361" y="0"/>
            <a:ext cx="3338888" cy="31207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/>
            <a:r>
              <a:rPr lang="en-US" sz="6500" dirty="0">
                <a:solidFill>
                  <a:srgbClr val="FFFFFF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Section Slide</a:t>
            </a:r>
            <a:endParaRPr lang="en-US" sz="6480" dirty="0"/>
          </a:p>
        </p:txBody>
      </p:sp>
      <p:sp>
        <p:nvSpPr>
          <p:cNvPr id="3" name="Object2"/>
          <p:cNvSpPr/>
          <p:nvPr/>
        </p:nvSpPr>
        <p:spPr>
          <a:xfrm>
            <a:off x="417361" y="3120722"/>
            <a:ext cx="3338888" cy="3737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/>
            <a:r>
              <a:rPr lang="en-US" sz="5800" dirty="0">
                <a:solidFill>
                  <a:srgbClr val="FFFFFF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Section Subtitle</a:t>
            </a:r>
            <a:endParaRPr lang="en-US" sz="5760" dirty="0"/>
          </a:p>
        </p:txBody>
      </p:sp>
      <p:sp>
        <p:nvSpPr>
          <p:cNvPr id="4" name="Object3"/>
          <p:cNvSpPr/>
          <p:nvPr/>
        </p:nvSpPr>
        <p:spPr>
          <a:xfrm>
            <a:off x="4421813" y="0"/>
            <a:ext cx="4225767" cy="63615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29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This is the description of this section.</a:t>
            </a:r>
            <a:endParaRPr lang="en-US" sz="2880" dirty="0"/>
          </a:p>
          <a:p>
            <a:pPr/>
            <a:r>
              <a:rPr lang="en-US" sz="2900" b="1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Some bold text</a:t>
            </a:r>
            <a:endParaRPr lang="en-US" sz="2880" dirty="0"/>
          </a:p>
          <a:p>
            <a:pPr/>
            <a:r>
              <a:rPr lang="en-US" sz="2900" b="1" i="1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some italicized text</a:t>
            </a:r>
            <a:endParaRPr lang="en-US" sz="2880" dirty="0"/>
          </a:p>
          <a:p>
            <a:pPr/>
            <a:r>
              <a:rPr lang="en-US" sz="2900" b="1" i="1" u="sng" dirty="0">
                <a:latin typeface="Roboto, sans-serif" pitchFamily="34" charset="0"/>
                <a:ea typeface="Roboto, sans-serif" pitchFamily="34" charset="-122"/>
                <a:cs typeface="Roboto, sans-serif" pitchFamily="34" charset="-120"/>
                <a:hlinkClick r:id="rId2" invalidUrl="" action="" tgtFrame="" tooltip="" history="1" highlightClick="0" endSnd="0"/>
              </a:rPr>
              <a:t>a mysterious link</a:t>
            </a:r>
            <a:endParaRPr lang="en-US" sz="28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79" y="496011"/>
            <a:ext cx="8229448" cy="860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65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Slide Title</a:t>
            </a:r>
            <a:endParaRPr lang="en-US" sz="6480" dirty="0"/>
          </a:p>
        </p:txBody>
      </p:sp>
      <p:sp>
        <p:nvSpPr>
          <p:cNvPr id="3" name="Object2"/>
          <p:cNvSpPr/>
          <p:nvPr/>
        </p:nvSpPr>
        <p:spPr>
          <a:xfrm>
            <a:off x="457279" y="1852039"/>
            <a:ext cx="8229448" cy="2276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29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These words are part of the body.</a:t>
            </a:r>
            <a:endParaRPr lang="en-US" sz="2880" dirty="0"/>
          </a:p>
          <a:p>
            <a:pPr marL="342900" indent="-342900">
              <a:buSzPct val="100000"/>
              <a:buChar char="•"/>
            </a:pPr>
            <a:r>
              <a:rPr lang="en-US" sz="29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bulleted</a:t>
            </a:r>
            <a:endParaRPr lang="en-US" sz="2880" dirty="0"/>
          </a:p>
          <a:p>
            <a:pPr marL="342900" indent="-342900">
              <a:buSzPct val="100000"/>
              <a:buChar char="•"/>
            </a:pPr>
            <a:r>
              <a:rPr lang="en-US" sz="29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list</a:t>
            </a:r>
            <a:endParaRPr lang="en-US" sz="2880" dirty="0"/>
          </a:p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29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numbered</a:t>
            </a:r>
            <a:endParaRPr lang="en-US" sz="2880" dirty="0"/>
          </a:p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29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list</a:t>
            </a:r>
            <a:endParaRPr lang="en-US" sz="28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79" y="0"/>
            <a:ext cx="8229448" cy="430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2900" dirty="0">
                <a:solidFill>
                  <a:srgbClr val="383838"/>
                </a:solidFill>
                <a:latin typeface="Roboto, sans-serif" pitchFamily="34" charset="0"/>
                <a:ea typeface="Roboto, sans-serif" pitchFamily="34" charset="-122"/>
                <a:cs typeface="Roboto, sans-serif" pitchFamily="34" charset="-120"/>
              </a:rPr>
              <a:t>dashed line, new slide</a:t>
            </a:r>
            <a:endParaRPr lang="en-US" sz="28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subject>made with texttoslides</dc:subject>
  <dc:creator/>
  <cp:lastModifiedBy/>
  <cp:revision>1</cp:revision>
  <dcterms:created xsi:type="dcterms:W3CDTF">2021-04-05T18:33:43Z</dcterms:created>
  <dcterms:modified xsi:type="dcterms:W3CDTF">2021-04-05T18:33:43Z</dcterms:modified>
</cp:coreProperties>
</file>