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notion.so/trinitynotes/Test-Title-c51f87ae304c48c1a3a076448639c9b3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9144000" cy="3771653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/>
            <a:r>
              <a:rPr lang="en-US" sz="6500" dirty="0">
                <a:solidFill>
                  <a:srgbClr val="000000"/>
                </a:solidFill>
                <a:latin typeface="Inter, sans-serif" pitchFamily="34" charset="0"/>
                <a:ea typeface="Inter, sans-serif" pitchFamily="34" charset="-122"/>
                <a:cs typeface="Inter, sans-serif" pitchFamily="34" charset="-120"/>
              </a:rPr>
              <a:t>Link Import Example</a:t>
            </a:r>
            <a:endParaRPr lang="en-US" sz="6480" dirty="0"/>
          </a:p>
        </p:txBody>
      </p:sp>
      <p:sp>
        <p:nvSpPr>
          <p:cNvPr id="3" name="Object2"/>
          <p:cNvSpPr/>
          <p:nvPr/>
        </p:nvSpPr>
        <p:spPr>
          <a:xfrm>
            <a:off x="914558" y="3771663"/>
            <a:ext cx="7314896" cy="7082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/>
            <a:r>
              <a:rPr lang="en-US" sz="5800" u="sng" dirty="0">
                <a:latin typeface="Inter, sans-serif" pitchFamily="34" charset="0"/>
                <a:ea typeface="Inter, sans-serif" pitchFamily="34" charset="-122"/>
                <a:cs typeface="Inter, sans-serif" pitchFamily="34" charset="-120"/>
                <a:hlinkClick r:id="rId1" invalidUrl="" action="" tgtFrame="" tooltip="" history="1" highlightClick="0" endSnd="0"/>
              </a:rPr>
              <a:t>Notion</a:t>
            </a:r>
            <a:endParaRPr lang="en-US" sz="576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79" y="496011"/>
            <a:ext cx="8229448" cy="8853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/>
            <a:r>
              <a:rPr lang="en-US" sz="6500" dirty="0">
                <a:solidFill>
                  <a:srgbClr val="000000"/>
                </a:solidFill>
                <a:latin typeface="Inter, sans-serif" pitchFamily="34" charset="0"/>
                <a:ea typeface="Inter, sans-serif" pitchFamily="34" charset="-122"/>
                <a:cs typeface="Inter, sans-serif" pitchFamily="34" charset="-120"/>
              </a:rPr>
              <a:t>Heading 1</a:t>
            </a:r>
            <a:endParaRPr lang="en-US" sz="6480" dirty="0"/>
          </a:p>
        </p:txBody>
      </p:sp>
      <p:sp>
        <p:nvSpPr>
          <p:cNvPr id="3" name="Object2"/>
          <p:cNvSpPr/>
          <p:nvPr/>
        </p:nvSpPr>
        <p:spPr>
          <a:xfrm>
            <a:off x="457279" y="1877334"/>
            <a:ext cx="8229448" cy="26420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/>
            <a:r>
              <a:rPr lang="en-US" sz="2900" b="1" dirty="0">
                <a:solidFill>
                  <a:srgbClr val="000000"/>
                </a:solidFill>
                <a:latin typeface="Inter, sans-serif" pitchFamily="34" charset="0"/>
                <a:ea typeface="Inter, sans-serif" pitchFamily="34" charset="-122"/>
                <a:cs typeface="Inter, sans-serif" pitchFamily="34" charset="-120"/>
              </a:rPr>
              <a:t>Bold text</a:t>
            </a:r>
            <a:endParaRPr lang="en-US" sz="2880" dirty="0"/>
          </a:p>
          <a:p>
            <a:pPr/>
            <a:r>
              <a:rPr lang="en-US" sz="2900" b="1" i="1" dirty="0">
                <a:solidFill>
                  <a:srgbClr val="000000"/>
                </a:solidFill>
                <a:latin typeface="Inter, sans-serif" pitchFamily="34" charset="0"/>
                <a:ea typeface="Inter, sans-serif" pitchFamily="34" charset="-122"/>
                <a:cs typeface="Inter, sans-serif" pitchFamily="34" charset="-120"/>
              </a:rPr>
              <a:t>italics</a:t>
            </a:r>
            <a:endParaRPr lang="en-US" sz="2880" dirty="0"/>
          </a:p>
          <a:p>
            <a:pPr marL="342900" indent="-342900">
              <a:buSzPct val="100000"/>
              <a:buChar char="•"/>
            </a:pPr>
            <a:r>
              <a:rPr lang="en-US" sz="2900" b="1" i="1" dirty="0">
                <a:solidFill>
                  <a:srgbClr val="000000"/>
                </a:solidFill>
                <a:latin typeface="Inter, sans-serif" pitchFamily="34" charset="0"/>
                <a:ea typeface="Inter, sans-serif" pitchFamily="34" charset="-122"/>
                <a:cs typeface="Inter, sans-serif" pitchFamily="34" charset="-120"/>
              </a:rPr>
              <a:t>bullets</a:t>
            </a:r>
            <a:endParaRPr lang="en-US" sz="2880" dirty="0"/>
          </a:p>
          <a:p>
            <a:pPr marL="342900" indent="-342900">
              <a:buSzPct val="100000"/>
              <a:buFont typeface="+mj-lt"/>
              <a:buAutoNum type="arabicPeriod" startAt="1"/>
            </a:pPr>
            <a:r>
              <a:rPr lang="en-US" sz="2900" b="1" i="1" dirty="0">
                <a:solidFill>
                  <a:srgbClr val="000000"/>
                </a:solidFill>
                <a:latin typeface="Inter, sans-serif" pitchFamily="34" charset="0"/>
                <a:ea typeface="Inter, sans-serif" pitchFamily="34" charset="-122"/>
                <a:cs typeface="Inter, sans-serif" pitchFamily="34" charset="-120"/>
              </a:rPr>
              <a:t>numbered</a:t>
            </a:r>
            <a:endParaRPr lang="en-US" sz="2880" dirty="0"/>
          </a:p>
          <a:p>
            <a:pPr marL="342900" indent="-342900">
              <a:buSzPct val="100000"/>
              <a:buFont typeface="+mj-lt"/>
              <a:buAutoNum type="arabicPeriod" startAt="1"/>
            </a:pPr>
            <a:r>
              <a:rPr lang="en-US" sz="2900" b="1" i="1" dirty="0">
                <a:solidFill>
                  <a:srgbClr val="000000"/>
                </a:solidFill>
                <a:latin typeface="Inter, sans-serif" pitchFamily="34" charset="0"/>
                <a:ea typeface="Inter, sans-serif" pitchFamily="34" charset="-122"/>
                <a:cs typeface="Inter, sans-serif" pitchFamily="34" charset="-120"/>
              </a:rPr>
              <a:t>list</a:t>
            </a:r>
            <a:endParaRPr lang="en-US" sz="2880" dirty="0"/>
          </a:p>
          <a:p>
            <a:pPr marL="342900" indent="-342900">
              <a:buSzPct val="100000"/>
              <a:buChar char="•"/>
            </a:pPr>
            <a:r>
              <a:rPr lang="en-US" sz="2900" b="1" i="1" dirty="0">
                <a:solidFill>
                  <a:srgbClr val="000000"/>
                </a:solidFill>
                <a:latin typeface="Inter, sans-serif" pitchFamily="34" charset="0"/>
                <a:ea typeface="Inter, sans-serif" pitchFamily="34" charset="-122"/>
                <a:cs typeface="Inter, sans-serif" pitchFamily="34" charset="-120"/>
              </a:rPr>
              <a:t>print("This is code")
</a:t>
            </a:r>
            <a:endParaRPr lang="en-US" sz="288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9144000" cy="3771653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/>
            <a:r>
              <a:rPr lang="en-US" sz="6500" dirty="0">
                <a:solidFill>
                  <a:srgbClr val="000000"/>
                </a:solidFill>
                <a:latin typeface="Inter, sans-serif" pitchFamily="34" charset="0"/>
                <a:ea typeface="Inter, sans-serif" pitchFamily="34" charset="-122"/>
                <a:cs typeface="Inter, sans-serif" pitchFamily="34" charset="-120"/>
              </a:rPr>
              <a:t>More examples</a:t>
            </a:r>
            <a:endParaRPr lang="en-US" sz="648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79" y="496011"/>
            <a:ext cx="8229448" cy="8853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/>
            <a:r>
              <a:rPr lang="en-US" sz="6500" dirty="0">
                <a:solidFill>
                  <a:srgbClr val="000000"/>
                </a:solidFill>
                <a:latin typeface="Inter, sans-serif" pitchFamily="34" charset="0"/>
                <a:ea typeface="Inter, sans-serif" pitchFamily="34" charset="-122"/>
                <a:cs typeface="Inter, sans-serif" pitchFamily="34" charset="-120"/>
              </a:rPr>
              <a:t>Heading 2 is a subtitle</a:t>
            </a:r>
            <a:endParaRPr lang="en-US" sz="6480" dirty="0"/>
          </a:p>
        </p:txBody>
      </p:sp>
      <p:sp>
        <p:nvSpPr>
          <p:cNvPr id="3" name="Object2"/>
          <p:cNvSpPr/>
          <p:nvPr/>
        </p:nvSpPr>
        <p:spPr>
          <a:xfrm>
            <a:off x="457279" y="1877334"/>
            <a:ext cx="8229448" cy="10370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900" i="1" dirty="0">
                <a:solidFill>
                  <a:srgbClr val="000000"/>
                </a:solidFill>
                <a:latin typeface="Inter, sans-serif" pitchFamily="34" charset="0"/>
                <a:ea typeface="Inter, sans-serif" pitchFamily="34" charset="-122"/>
                <a:cs typeface="Inter, sans-serif" pitchFamily="34" charset="-120"/>
              </a:rPr>
              <a:t>"quote block"</a:t>
            </a:r>
            <a:endParaRPr lang="en-US" sz="288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457279" y="496011"/>
            <a:ext cx="8229448" cy="8853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/>
            <a:r>
              <a:rPr lang="en-US" sz="6500" dirty="0">
                <a:solidFill>
                  <a:srgbClr val="000000"/>
                </a:solidFill>
                <a:latin typeface="Inter, sans-serif" pitchFamily="34" charset="0"/>
                <a:ea typeface="Inter, sans-serif" pitchFamily="34" charset="-122"/>
                <a:cs typeface="Inter, sans-serif" pitchFamily="34" charset="-120"/>
              </a:rPr>
              <a:t>Unsupported blocks</a:t>
            </a:r>
            <a:endParaRPr lang="en-US" sz="6480" dirty="0"/>
          </a:p>
        </p:txBody>
      </p:sp>
      <p:sp>
        <p:nvSpPr>
          <p:cNvPr id="3" name="Object2"/>
          <p:cNvSpPr/>
          <p:nvPr/>
        </p:nvSpPr>
        <p:spPr>
          <a:xfrm>
            <a:off x="457279" y="1877334"/>
            <a:ext cx="8229448" cy="12900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900" dirty="0">
                <a:solidFill>
                  <a:srgbClr val="000000"/>
                </a:solidFill>
                <a:latin typeface="Inter, sans-serif" pitchFamily="34" charset="0"/>
                <a:ea typeface="Inter, sans-serif" pitchFamily="34" charset="-122"/>
                <a:cs typeface="Inter, sans-serif" pitchFamily="34" charset="-120"/>
              </a:rPr>
              <a:t>Tables</a:t>
            </a:r>
            <a:endParaRPr lang="en-US" sz="2880" dirty="0"/>
          </a:p>
          <a:p>
            <a:pPr marL="342900" indent="-342900">
              <a:buSzPct val="100000"/>
              <a:buChar char="•"/>
            </a:pPr>
            <a:r>
              <a:rPr lang="en-US" sz="2900" dirty="0">
                <a:solidFill>
                  <a:srgbClr val="000000"/>
                </a:solidFill>
                <a:latin typeface="Inter, sans-serif" pitchFamily="34" charset="0"/>
                <a:ea typeface="Inter, sans-serif" pitchFamily="34" charset="-122"/>
                <a:cs typeface="Inter, sans-serif" pitchFamily="34" charset="-120"/>
              </a:rPr>
              <a:t>Images</a:t>
            </a:r>
            <a:endParaRPr lang="en-US" sz="2880" dirty="0"/>
          </a:p>
          <a:p>
            <a:pPr marL="342900" indent="-342900">
              <a:buSzPct val="100000"/>
              <a:buChar char="•"/>
            </a:pPr>
            <a:endParaRPr lang="en-US" sz="288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Import Example</dc:title>
  <dc:subject>made with texttoslides</dc:subject>
  <dc:creator/>
  <cp:lastModifiedBy/>
  <cp:revision>1</cp:revision>
  <dcterms:created xsi:type="dcterms:W3CDTF">2021-04-05T18:06:04Z</dcterms:created>
  <dcterms:modified xsi:type="dcterms:W3CDTF">2021-04-05T18:06:04Z</dcterms:modified>
</cp:coreProperties>
</file>