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94694" autoAdjust="0"/>
  </p:normalViewPr>
  <p:slideViewPr>
    <p:cSldViewPr snapToGrid="0" snapToObjects="1">
      <p:cViewPr varScale="1">
        <p:scale>
          <a:sx n="129" d="100"/>
          <a:sy n="129" d="100"/>
        </p:scale>
        <p:origin x="15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0B58-5D8C-1D4A-95AB-2A4BC27BE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D36FC-F167-FE41-B8E8-EF8C65DE2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FC619-A50C-384F-9FA3-9DA634E2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CB08C-BCB0-1244-8699-AB93A1B4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C9598-F6D4-7A4D-B7D1-52751A8D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D052-5E69-A34E-97B2-6CF18772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3BC2-DB9A-DB4D-BA3F-DC089438D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62C21-24EC-E64F-BBD2-47496216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DFD7-425B-9B4A-B888-B585E6BA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F38F-E251-4C42-A3E1-19499B26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8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0A5C-D0D5-764F-A875-D4676B6E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EF977-0320-884A-B4C0-5E7F66F1C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2E8F-E0B6-4846-B673-E6F4B0AB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EAC3B-D319-2C4E-BB39-DBA9BCC7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6699-3635-AB41-A304-14C1C1E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57AB-EB82-954F-8010-34F5AD83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84B9-4446-3E41-8855-FD7C339DA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A5E88-F463-7F45-97E8-C8505EAA1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3DF6C-C6E4-D54D-BF4F-0E2B2567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7D965-AA09-DB47-BC70-7955177C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C0254-DD5E-0E48-9542-B9C0BEED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8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B5818-3924-3242-A64E-5C0FFA4F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C9090-1D01-1549-A902-01AE2349C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4388-430F-5648-A95E-552EA7A87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C899D-C291-274B-BC45-7BEEDB2C0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10C1E-1C92-7248-B5C2-97BAD65D9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8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50DC-CA58-AA4D-A753-2D3774B25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F1A5C-ABC9-F84F-A052-171DF67ED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3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/>
  <cp:keywords/>
  <cp:lastModifiedBy>Trinity J. Chung</cp:lastModifiedBy>
  <cp:revision>6</cp:revision>
  <dcterms:created xsi:type="dcterms:W3CDTF">2021-02-18T03:56:38Z</dcterms:created>
  <dcterms:modified xsi:type="dcterms:W3CDTF">2021-02-18T06:54:11Z</dcterms:modified>
</cp:coreProperties>
</file>