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15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82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8417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2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530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50DC-CA58-AA4D-A753-2D3774B25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F1A5C-ABC9-F84F-A052-171DF67E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68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{EE26BBD0-E75D-6C46-A4D6-FDB5251D4EB7}tf10001071</Template>
  <TotalTime>48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/>
  <cp:keywords/>
  <cp:lastModifiedBy>Trinity J. Chung</cp:lastModifiedBy>
  <cp:revision>7</cp:revision>
  <dcterms:created xsi:type="dcterms:W3CDTF">2021-02-18T03:56:38Z</dcterms:created>
  <dcterms:modified xsi:type="dcterms:W3CDTF">2021-02-18T06:55:37Z</dcterms:modified>
</cp:coreProperties>
</file>