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4" autoAdjust="0"/>
    <p:restoredTop sz="94699" autoAdjust="0"/>
  </p:normalViewPr>
  <p:slideViewPr>
    <p:cSldViewPr snapToGrid="0" snapToObjects="1">
      <p:cViewPr varScale="1">
        <p:scale>
          <a:sx n="164" d="100"/>
          <a:sy n="164" d="100"/>
        </p:scale>
        <p:origin x="19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6200000">
            <a:off x="303445" y="-719892"/>
            <a:ext cx="8537109" cy="9541451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50DC-CA58-AA4D-A753-2D3774B25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F1A5C-ABC9-F84F-A052-171DF67ED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6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ink Blue">
      <a:dk1>
        <a:srgbClr val="000000"/>
      </a:dk1>
      <a:lt1>
        <a:srgbClr val="FFFFFF"/>
      </a:lt1>
      <a:dk2>
        <a:srgbClr val="2E2E36"/>
      </a:dk2>
      <a:lt2>
        <a:srgbClr val="D8D9DC"/>
      </a:lt2>
      <a:accent1>
        <a:srgbClr val="E32D91"/>
      </a:accent1>
      <a:accent2>
        <a:srgbClr val="7E5CCC"/>
      </a:accent2>
      <a:accent3>
        <a:srgbClr val="4EA6DC"/>
      </a:accent3>
      <a:accent4>
        <a:srgbClr val="426BFF"/>
      </a:accent4>
      <a:accent5>
        <a:srgbClr val="8971E1"/>
      </a:accent5>
      <a:accent6>
        <a:srgbClr val="D54773"/>
      </a:accent6>
      <a:hlink>
        <a:srgbClr val="009EB4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{06B0861F-0D91-A94B-BA4A-48A6BD4D0EB1}tf10001060</Template>
  <TotalTime>46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/>
  <cp:keywords/>
  <cp:lastModifiedBy>Trinity J. Chung</cp:lastModifiedBy>
  <cp:revision>5</cp:revision>
  <dcterms:created xsi:type="dcterms:W3CDTF">2021-02-18T03:56:38Z</dcterms:created>
  <dcterms:modified xsi:type="dcterms:W3CDTF">2021-02-18T06:02:32Z</dcterms:modified>
</cp:coreProperties>
</file>