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rata"/>
      <p:regular r:id="rId29"/>
    </p:embeddedFont>
    <p:embeddedFont>
      <p:font typeface="Arimo"/>
      <p:regular r:id="rId30"/>
      <p:bold r:id="rId31"/>
      <p:italic r:id="rId32"/>
      <p:boldItalic r:id="rId33"/>
    </p:embeddedFont>
    <p:embeddedFont>
      <p:font typeface="Arimo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7F0EF4-E47B-47B6-BE7B-BDC222124F07}">
  <a:tblStyle styleId="{DA7F0EF4-E47B-47B6-BE7B-BDC222124F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at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mo-bold.fntdata"/><Relationship Id="rId30" Type="http://schemas.openxmlformats.org/officeDocument/2006/relationships/font" Target="fonts/Arimo-regular.fntdata"/><Relationship Id="rId11" Type="http://schemas.openxmlformats.org/officeDocument/2006/relationships/slide" Target="slides/slide5.xml"/><Relationship Id="rId33" Type="http://schemas.openxmlformats.org/officeDocument/2006/relationships/font" Target="fonts/Arimo-boldItalic.fntdata"/><Relationship Id="rId10" Type="http://schemas.openxmlformats.org/officeDocument/2006/relationships/slide" Target="slides/slide4.xml"/><Relationship Id="rId32" Type="http://schemas.openxmlformats.org/officeDocument/2006/relationships/font" Target="fonts/Arimo-italic.fntdata"/><Relationship Id="rId13" Type="http://schemas.openxmlformats.org/officeDocument/2006/relationships/slide" Target="slides/slide7.xml"/><Relationship Id="rId35" Type="http://schemas.openxmlformats.org/officeDocument/2006/relationships/font" Target="fonts/ArimoSemiBold-bold.fntdata"/><Relationship Id="rId12" Type="http://schemas.openxmlformats.org/officeDocument/2006/relationships/slide" Target="slides/slide6.xml"/><Relationship Id="rId34" Type="http://schemas.openxmlformats.org/officeDocument/2006/relationships/font" Target="fonts/ArimoSemiBold-regular.fntdata"/><Relationship Id="rId15" Type="http://schemas.openxmlformats.org/officeDocument/2006/relationships/slide" Target="slides/slide9.xml"/><Relationship Id="rId37" Type="http://schemas.openxmlformats.org/officeDocument/2006/relationships/font" Target="fonts/ArimoSemiBold-boldItalic.fntdata"/><Relationship Id="rId14" Type="http://schemas.openxmlformats.org/officeDocument/2006/relationships/slide" Target="slides/slide8.xml"/><Relationship Id="rId36" Type="http://schemas.openxmlformats.org/officeDocument/2006/relationships/font" Target="fonts/ArimoSemi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g1a5b8bcad64_0_7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1a5b8bcad64_0_7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1a5b8bcad64_0_18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1a5b8bcad64_0_18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1a5b8bcad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1a5b8bcad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 sz="1400">
                <a:solidFill>
                  <a:schemeClr val="dk1"/>
                </a:solidFill>
              </a:rPr>
              <a:t>text processing cleaning with templates (typos -&gt; inconsistent )</a:t>
            </a:r>
            <a:endParaRPr sz="1400">
              <a:solidFill>
                <a:schemeClr val="dk1"/>
              </a:solidFill>
            </a:endParaRPr>
          </a:p>
          <a:p>
            <a:pPr indent="0" lvl="0" marL="0" rtl="0" algn="l">
              <a:spcBef>
                <a:spcPts val="0"/>
              </a:spcBef>
              <a:spcAft>
                <a:spcPts val="0"/>
              </a:spcAft>
              <a:buClr>
                <a:schemeClr val="dk1"/>
              </a:buClr>
              <a:buSzPts val="1100"/>
              <a:buFont typeface="Arial"/>
              <a:buNone/>
            </a:pPr>
            <a:r>
              <a:rPr lang="nl" sz="1400">
                <a:solidFill>
                  <a:schemeClr val="dk1"/>
                </a:solidFill>
              </a:rPr>
              <a:t>Multiple values in one cell =&gt; one report with different event types but lot of empty data in those columns</a:t>
            </a:r>
            <a:endParaRPr sz="1400">
              <a:solidFill>
                <a:schemeClr val="dk1"/>
              </a:solidFill>
            </a:endParaRPr>
          </a:p>
          <a:p>
            <a:pPr indent="0" lvl="0" marL="0" rtl="0" algn="l">
              <a:spcBef>
                <a:spcPts val="0"/>
              </a:spcBef>
              <a:spcAft>
                <a:spcPts val="0"/>
              </a:spcAft>
              <a:buClr>
                <a:schemeClr val="dk1"/>
              </a:buClr>
              <a:buSzPts val="1100"/>
              <a:buFont typeface="Arial"/>
              <a:buNone/>
            </a:pPr>
            <a:r>
              <a:rPr lang="nl" sz="1400">
                <a:solidFill>
                  <a:schemeClr val="dk1"/>
                </a:solidFill>
              </a:rPr>
              <a:t>We split it into different rows, too many columns in one row</a:t>
            </a:r>
            <a:endParaRPr sz="1400">
              <a:solidFill>
                <a:schemeClr val="dk1"/>
              </a:solidFill>
            </a:endParaRPr>
          </a:p>
          <a:p>
            <a:pPr indent="0" lvl="0" marL="0" rtl="0" algn="l">
              <a:spcBef>
                <a:spcPts val="0"/>
              </a:spcBef>
              <a:spcAft>
                <a:spcPts val="0"/>
              </a:spcAft>
              <a:buClr>
                <a:schemeClr val="dk1"/>
              </a:buClr>
              <a:buSzPts val="1100"/>
              <a:buFont typeface="Arial"/>
              <a:buNone/>
            </a:pPr>
            <a:r>
              <a:rPr lang="nl" sz="1400">
                <a:solidFill>
                  <a:schemeClr val="dk1"/>
                </a:solidFill>
              </a:rPr>
              <a:t>reducing columns, there were too many columns</a:t>
            </a:r>
            <a:endParaRPr sz="1400">
              <a:solidFill>
                <a:schemeClr val="dk1"/>
              </a:solidFill>
            </a:endParaRPr>
          </a:p>
          <a:p>
            <a:pPr indent="0" lvl="0" marL="0" rtl="0" algn="l">
              <a:spcBef>
                <a:spcPts val="0"/>
              </a:spcBef>
              <a:spcAft>
                <a:spcPts val="0"/>
              </a:spcAft>
              <a:buClr>
                <a:schemeClr val="dk1"/>
              </a:buClr>
              <a:buSzPts val="1100"/>
              <a:buFont typeface="Arial"/>
              <a:buNone/>
            </a:pPr>
            <a:r>
              <a:rPr lang="nl" sz="1400">
                <a:solidFill>
                  <a:schemeClr val="dk1"/>
                </a:solidFill>
              </a:rPr>
              <a:t>Hard to interpret the data -&gt; not formatted</a:t>
            </a:r>
            <a:endParaRPr sz="1400">
              <a:solidFill>
                <a:schemeClr val="dk1"/>
              </a:solidFill>
            </a:endParaRPr>
          </a:p>
          <a:p>
            <a:pPr indent="0" lvl="0" marL="0" rtl="0" algn="l">
              <a:spcBef>
                <a:spcPts val="0"/>
              </a:spcBef>
              <a:spcAft>
                <a:spcPts val="0"/>
              </a:spcAft>
              <a:buClr>
                <a:schemeClr val="dk1"/>
              </a:buClr>
              <a:buSzPts val="1100"/>
              <a:buFont typeface="Arial"/>
              <a:buNone/>
            </a:pPr>
            <a:r>
              <a:rPr lang="nl" sz="1400">
                <a:solidFill>
                  <a:schemeClr val="dk1"/>
                </a:solidFill>
              </a:rPr>
              <a:t>made columns into rows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3" name="Shape 2543"/>
        <p:cNvGrpSpPr/>
        <p:nvPr/>
      </p:nvGrpSpPr>
      <p:grpSpPr>
        <a:xfrm>
          <a:off x="0" y="0"/>
          <a:ext cx="0" cy="0"/>
          <a:chOff x="0" y="0"/>
          <a:chExt cx="0" cy="0"/>
        </a:xfrm>
      </p:grpSpPr>
      <p:sp>
        <p:nvSpPr>
          <p:cNvPr id="2544" name="Google Shape;2544;g1a5b8bcad6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5" name="Google Shape;2545;g1a5b8bcad6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0" name="Shape 2550"/>
        <p:cNvGrpSpPr/>
        <p:nvPr/>
      </p:nvGrpSpPr>
      <p:grpSpPr>
        <a:xfrm>
          <a:off x="0" y="0"/>
          <a:ext cx="0" cy="0"/>
          <a:chOff x="0" y="0"/>
          <a:chExt cx="0" cy="0"/>
        </a:xfrm>
      </p:grpSpPr>
      <p:sp>
        <p:nvSpPr>
          <p:cNvPr id="2551" name="Google Shape;2551;g1a5b8bcad64_0_16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2" name="Google Shape;2552;g1a5b8bcad64_0_16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3" name="Shape 2563"/>
        <p:cNvGrpSpPr/>
        <p:nvPr/>
      </p:nvGrpSpPr>
      <p:grpSpPr>
        <a:xfrm>
          <a:off x="0" y="0"/>
          <a:ext cx="0" cy="0"/>
          <a:chOff x="0" y="0"/>
          <a:chExt cx="0" cy="0"/>
        </a:xfrm>
      </p:grpSpPr>
      <p:sp>
        <p:nvSpPr>
          <p:cNvPr id="2564" name="Google Shape;2564;g1a5b8bcad64_0_2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5" name="Google Shape;2565;g1a5b8bcad64_0_2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structural and societal factors such as systemic marginalization, discrimination, stigma, poverty and other intersecting determinants, such as gender, age, immigration status and disability that shape health inequities between and within communitie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6" name="Shape 2576"/>
        <p:cNvGrpSpPr/>
        <p:nvPr/>
      </p:nvGrpSpPr>
      <p:grpSpPr>
        <a:xfrm>
          <a:off x="0" y="0"/>
          <a:ext cx="0" cy="0"/>
          <a:chOff x="0" y="0"/>
          <a:chExt cx="0" cy="0"/>
        </a:xfrm>
      </p:grpSpPr>
      <p:sp>
        <p:nvSpPr>
          <p:cNvPr id="2577" name="Google Shape;2577;g1a5b8bcad64_0_23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8" name="Google Shape;2578;g1a5b8bcad64_0_23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structural and societal factors such as systemic marginalization, discrimination, stigma, poverty and other intersecting determinants, such as gender, age, immigration status and disability that shape health inequities between and within communitie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a5b8bcad6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a5b8bcad6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structural and societal factors such as systemic marginalization, discrimination, stigma, poverty and other intersecting determinants, such as gender, age, immigration status and disability that shape health inequities between and within communitie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7" name="Shape 2597"/>
        <p:cNvGrpSpPr/>
        <p:nvPr/>
      </p:nvGrpSpPr>
      <p:grpSpPr>
        <a:xfrm>
          <a:off x="0" y="0"/>
          <a:ext cx="0" cy="0"/>
          <a:chOff x="0" y="0"/>
          <a:chExt cx="0" cy="0"/>
        </a:xfrm>
      </p:grpSpPr>
      <p:sp>
        <p:nvSpPr>
          <p:cNvPr id="2598" name="Google Shape;2598;g1a5b8bcad64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9" name="Google Shape;2599;g1a5b8bcad64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structural and societal factors such as systemic marginalization, discrimination, stigma, poverty and other intersecting determinants, such as gender, age, immigration status and disability that shape health inequities between and within communitie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9" name="Shape 2609"/>
        <p:cNvGrpSpPr/>
        <p:nvPr/>
      </p:nvGrpSpPr>
      <p:grpSpPr>
        <a:xfrm>
          <a:off x="0" y="0"/>
          <a:ext cx="0" cy="0"/>
          <a:chOff x="0" y="0"/>
          <a:chExt cx="0" cy="0"/>
        </a:xfrm>
      </p:grpSpPr>
      <p:sp>
        <p:nvSpPr>
          <p:cNvPr id="2610" name="Google Shape;2610;g1a5b8bcad64_0_3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1" name="Google Shape;2611;g1a5b8bcad64_0_3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6" name="Shape 2616"/>
        <p:cNvGrpSpPr/>
        <p:nvPr/>
      </p:nvGrpSpPr>
      <p:grpSpPr>
        <a:xfrm>
          <a:off x="0" y="0"/>
          <a:ext cx="0" cy="0"/>
          <a:chOff x="0" y="0"/>
          <a:chExt cx="0" cy="0"/>
        </a:xfrm>
      </p:grpSpPr>
      <p:sp>
        <p:nvSpPr>
          <p:cNvPr id="2617" name="Google Shape;2617;g1a5b8bcad64_0_3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8" name="Google Shape;2618;g1a5b8bcad64_0_3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1" name="Shape 2361"/>
        <p:cNvGrpSpPr/>
        <p:nvPr/>
      </p:nvGrpSpPr>
      <p:grpSpPr>
        <a:xfrm>
          <a:off x="0" y="0"/>
          <a:ext cx="0" cy="0"/>
          <a:chOff x="0" y="0"/>
          <a:chExt cx="0" cy="0"/>
        </a:xfrm>
      </p:grpSpPr>
      <p:sp>
        <p:nvSpPr>
          <p:cNvPr id="2362" name="Google Shape;2362;g1a5b8bcad64_0_2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3" name="Google Shape;2363;g1a5b8bcad64_0_2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structural and societal factors such as systemic marginalization, discrimination, stigma, poverty and other intersecting determinants, such as gender, age, immigration status and disability that shape health inequities between and within communitie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g1a5b8bcad64_0_3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7" name="Google Shape;2627;g1a5b8bcad64_0_3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8" name="Shape 2638"/>
        <p:cNvGrpSpPr/>
        <p:nvPr/>
      </p:nvGrpSpPr>
      <p:grpSpPr>
        <a:xfrm>
          <a:off x="0" y="0"/>
          <a:ext cx="0" cy="0"/>
          <a:chOff x="0" y="0"/>
          <a:chExt cx="0" cy="0"/>
        </a:xfrm>
      </p:grpSpPr>
      <p:sp>
        <p:nvSpPr>
          <p:cNvPr id="2639" name="Google Shape;2639;g1a5b8bcad64_0_3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0" name="Google Shape;2640;g1a5b8bcad64_0_3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1a5b8bcad64_0_3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1a5b8bcad64_0_3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g1a5b8bcad64_0_26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1a5b8bcad64_0_26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structural and societal factors such as systemic marginalization, discrimination, stigma, poverty and other intersecting determinants, such as gender, age, immigration status and disability that shape health inequities between and within communitie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3" name="Shape 2393"/>
        <p:cNvGrpSpPr/>
        <p:nvPr/>
      </p:nvGrpSpPr>
      <p:grpSpPr>
        <a:xfrm>
          <a:off x="0" y="0"/>
          <a:ext cx="0" cy="0"/>
          <a:chOff x="0" y="0"/>
          <a:chExt cx="0" cy="0"/>
        </a:xfrm>
      </p:grpSpPr>
      <p:sp>
        <p:nvSpPr>
          <p:cNvPr id="2394" name="Google Shape;2394;g1a5b8bcad6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5" name="Google Shape;2395;g1a5b8bcad6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
                <a:solidFill>
                  <a:schemeClr val="dk1"/>
                </a:solidFill>
              </a:rPr>
              <a:t>structural and societal factors such as systemic marginalization, discrimination, stigma, poverty and other intersecting determinants, such as gender, age, immigration status and disability that shape health inequities between and within communitie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1" name="Shape 2401"/>
        <p:cNvGrpSpPr/>
        <p:nvPr/>
      </p:nvGrpSpPr>
      <p:grpSpPr>
        <a:xfrm>
          <a:off x="0" y="0"/>
          <a:ext cx="0" cy="0"/>
          <a:chOff x="0" y="0"/>
          <a:chExt cx="0" cy="0"/>
        </a:xfrm>
      </p:grpSpPr>
      <p:sp>
        <p:nvSpPr>
          <p:cNvPr id="2402" name="Google Shape;2402;g1a5b8bcad6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3" name="Google Shape;2403;g1a5b8bcad6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8" name="Shape 2418"/>
        <p:cNvGrpSpPr/>
        <p:nvPr/>
      </p:nvGrpSpPr>
      <p:grpSpPr>
        <a:xfrm>
          <a:off x="0" y="0"/>
          <a:ext cx="0" cy="0"/>
          <a:chOff x="0" y="0"/>
          <a:chExt cx="0" cy="0"/>
        </a:xfrm>
      </p:grpSpPr>
      <p:sp>
        <p:nvSpPr>
          <p:cNvPr id="2419" name="Google Shape;2419;g1a5b8bcad6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0" name="Google Shape;2420;g1a5b8bcad6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3" name="Shape 2443"/>
        <p:cNvGrpSpPr/>
        <p:nvPr/>
      </p:nvGrpSpPr>
      <p:grpSpPr>
        <a:xfrm>
          <a:off x="0" y="0"/>
          <a:ext cx="0" cy="0"/>
          <a:chOff x="0" y="0"/>
          <a:chExt cx="0" cy="0"/>
        </a:xfrm>
      </p:grpSpPr>
      <p:sp>
        <p:nvSpPr>
          <p:cNvPr id="2444" name="Google Shape;2444;g1a5b8bcad64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5" name="Google Shape;2445;g1a5b8bcad64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1" name="Shape 2451"/>
        <p:cNvGrpSpPr/>
        <p:nvPr/>
      </p:nvGrpSpPr>
      <p:grpSpPr>
        <a:xfrm>
          <a:off x="0" y="0"/>
          <a:ext cx="0" cy="0"/>
          <a:chOff x="0" y="0"/>
          <a:chExt cx="0" cy="0"/>
        </a:xfrm>
      </p:grpSpPr>
      <p:sp>
        <p:nvSpPr>
          <p:cNvPr id="2452" name="Google Shape;2452;g1a5b8bcad6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3" name="Google Shape;2453;g1a5b8bcad6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3" name="Shape 2473"/>
        <p:cNvGrpSpPr/>
        <p:nvPr/>
      </p:nvGrpSpPr>
      <p:grpSpPr>
        <a:xfrm>
          <a:off x="0" y="0"/>
          <a:ext cx="0" cy="0"/>
          <a:chOff x="0" y="0"/>
          <a:chExt cx="0" cy="0"/>
        </a:xfrm>
      </p:grpSpPr>
      <p:sp>
        <p:nvSpPr>
          <p:cNvPr id="2474" name="Google Shape;2474;g1a5b8bcad64_0_26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5" name="Google Shape;2475;g1a5b8bcad64_0_26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928538"/>
            <a:ext cx="4720800" cy="2386800"/>
          </a:xfrm>
          <a:prstGeom prst="rect">
            <a:avLst/>
          </a:prstGeom>
        </p:spPr>
        <p:txBody>
          <a:bodyPr anchorCtr="0" anchor="t" bIns="91425" lIns="91425" spcFirstLastPara="1" rIns="91425" wrap="square" tIns="0">
            <a:noAutofit/>
          </a:bodyPr>
          <a:lstStyle>
            <a:lvl1pPr lvl="0">
              <a:spcBef>
                <a:spcPts val="0"/>
              </a:spcBef>
              <a:spcAft>
                <a:spcPts val="0"/>
              </a:spcAft>
              <a:buSzPts val="4950"/>
              <a:buNone/>
              <a:defRPr sz="4950"/>
            </a:lvl1pPr>
            <a:lvl2pPr lvl="1">
              <a:spcBef>
                <a:spcPts val="0"/>
              </a:spcBef>
              <a:spcAft>
                <a:spcPts val="0"/>
              </a:spcAft>
              <a:buSzPts val="4950"/>
              <a:buNone/>
              <a:defRPr sz="4950"/>
            </a:lvl2pPr>
            <a:lvl3pPr lvl="2">
              <a:spcBef>
                <a:spcPts val="0"/>
              </a:spcBef>
              <a:spcAft>
                <a:spcPts val="0"/>
              </a:spcAft>
              <a:buSzPts val="4950"/>
              <a:buNone/>
              <a:defRPr sz="4950"/>
            </a:lvl3pPr>
            <a:lvl4pPr lvl="3">
              <a:spcBef>
                <a:spcPts val="0"/>
              </a:spcBef>
              <a:spcAft>
                <a:spcPts val="0"/>
              </a:spcAft>
              <a:buSzPts val="4950"/>
              <a:buNone/>
              <a:defRPr sz="4950"/>
            </a:lvl4pPr>
            <a:lvl5pPr lvl="4">
              <a:spcBef>
                <a:spcPts val="0"/>
              </a:spcBef>
              <a:spcAft>
                <a:spcPts val="0"/>
              </a:spcAft>
              <a:buSzPts val="4950"/>
              <a:buNone/>
              <a:defRPr sz="4950"/>
            </a:lvl5pPr>
            <a:lvl6pPr lvl="5">
              <a:spcBef>
                <a:spcPts val="0"/>
              </a:spcBef>
              <a:spcAft>
                <a:spcPts val="0"/>
              </a:spcAft>
              <a:buSzPts val="4950"/>
              <a:buNone/>
              <a:defRPr sz="4950"/>
            </a:lvl6pPr>
            <a:lvl7pPr lvl="6">
              <a:spcBef>
                <a:spcPts val="0"/>
              </a:spcBef>
              <a:spcAft>
                <a:spcPts val="0"/>
              </a:spcAft>
              <a:buSzPts val="4950"/>
              <a:buNone/>
              <a:defRPr sz="4950"/>
            </a:lvl7pPr>
            <a:lvl8pPr lvl="7">
              <a:spcBef>
                <a:spcPts val="0"/>
              </a:spcBef>
              <a:spcAft>
                <a:spcPts val="0"/>
              </a:spcAft>
              <a:buSzPts val="4950"/>
              <a:buNone/>
              <a:defRPr sz="4950"/>
            </a:lvl8pPr>
            <a:lvl9pPr lvl="8">
              <a:spcBef>
                <a:spcPts val="0"/>
              </a:spcBef>
              <a:spcAft>
                <a:spcPts val="0"/>
              </a:spcAft>
              <a:buSzPts val="4950"/>
              <a:buNone/>
              <a:defRPr sz="4950"/>
            </a:lvl9pPr>
          </a:lstStyle>
          <a:p/>
        </p:txBody>
      </p:sp>
      <p:sp>
        <p:nvSpPr>
          <p:cNvPr id="10" name="Google Shape;10;p2"/>
          <p:cNvSpPr txBox="1"/>
          <p:nvPr>
            <p:ph idx="1" type="subTitle"/>
          </p:nvPr>
        </p:nvSpPr>
        <p:spPr>
          <a:xfrm>
            <a:off x="713225" y="4172525"/>
            <a:ext cx="3294000" cy="426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109725">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grpSp>
        <p:nvGrpSpPr>
          <p:cNvPr id="11" name="Google Shape;11;p2"/>
          <p:cNvGrpSpPr/>
          <p:nvPr/>
        </p:nvGrpSpPr>
        <p:grpSpPr>
          <a:xfrm>
            <a:off x="5940337" y="-1570076"/>
            <a:ext cx="6797627" cy="4440423"/>
            <a:chOff x="763600" y="868475"/>
            <a:chExt cx="4730100" cy="3089850"/>
          </a:xfrm>
        </p:grpSpPr>
        <p:sp>
          <p:nvSpPr>
            <p:cNvPr id="12" name="Google Shape;12;p2"/>
            <p:cNvSpPr/>
            <p:nvPr/>
          </p:nvSpPr>
          <p:spPr>
            <a:xfrm>
              <a:off x="763600" y="868475"/>
              <a:ext cx="278725" cy="487300"/>
            </a:xfrm>
            <a:custGeom>
              <a:rect b="b" l="l" r="r" t="t"/>
              <a:pathLst>
                <a:path extrusionOk="0" fill="none" h="19492" w="11149">
                  <a:moveTo>
                    <a:pt x="1" y="6698"/>
                  </a:moveTo>
                  <a:lnTo>
                    <a:pt x="11148" y="1"/>
                  </a:lnTo>
                  <a:lnTo>
                    <a:pt x="11148"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8775" y="1246225"/>
              <a:ext cx="278125" cy="158775"/>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939750" y="1300125"/>
              <a:ext cx="281025" cy="160500"/>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042300" y="868475"/>
              <a:ext cx="278125" cy="487300"/>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42300" y="98900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42300" y="110080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63600" y="1355750"/>
              <a:ext cx="556825" cy="167450"/>
            </a:xfrm>
            <a:custGeom>
              <a:rect b="b" l="l" r="r" t="t"/>
              <a:pathLst>
                <a:path extrusionOk="0" fill="none" h="6698"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56300" y="980875"/>
              <a:ext cx="25" cy="32157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55975" y="920625"/>
              <a:ext cx="25" cy="325050"/>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320400" y="868475"/>
              <a:ext cx="278125" cy="487300"/>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404975" y="1246225"/>
              <a:ext cx="278725" cy="158775"/>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495950" y="1300125"/>
              <a:ext cx="281600" cy="160500"/>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98500" y="868475"/>
              <a:ext cx="278125" cy="487300"/>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598500" y="98900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598500" y="110080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320400" y="1355750"/>
              <a:ext cx="556225" cy="167450"/>
            </a:xfrm>
            <a:custGeom>
              <a:rect b="b" l="l" r="r" t="t"/>
              <a:pathLst>
                <a:path extrusionOk="0" fill="none" h="6698"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412525" y="980875"/>
              <a:ext cx="25" cy="32157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512175" y="920625"/>
              <a:ext cx="25" cy="325050"/>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876600" y="868475"/>
              <a:ext cx="278125" cy="487300"/>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961775" y="1246225"/>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052725" y="1300125"/>
              <a:ext cx="281025" cy="160500"/>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154700" y="868475"/>
              <a:ext cx="278700" cy="487300"/>
            </a:xfrm>
            <a:custGeom>
              <a:rect b="b" l="l" r="r" t="t"/>
              <a:pathLst>
                <a:path extrusionOk="0" fill="none" h="19492" w="11148">
                  <a:moveTo>
                    <a:pt x="11148" y="6698"/>
                  </a:moveTo>
                  <a:lnTo>
                    <a:pt x="1" y="1"/>
                  </a:lnTo>
                  <a:lnTo>
                    <a:pt x="1" y="13118"/>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54700" y="98900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154700" y="110080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876600" y="1355750"/>
              <a:ext cx="556800" cy="167450"/>
            </a:xfrm>
            <a:custGeom>
              <a:rect b="b" l="l" r="r" t="t"/>
              <a:pathLst>
                <a:path extrusionOk="0" fill="none" h="6698"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969300" y="980875"/>
              <a:ext cx="25" cy="32157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068375" y="920625"/>
              <a:ext cx="25" cy="325050"/>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433375" y="868475"/>
              <a:ext cx="278125" cy="487300"/>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517975" y="1246225"/>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08925" y="1300125"/>
              <a:ext cx="281600" cy="160500"/>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11475" y="868475"/>
              <a:ext cx="278125" cy="487300"/>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11475" y="98900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11475" y="110080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433375" y="1355750"/>
              <a:ext cx="556225" cy="167450"/>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525500" y="980875"/>
              <a:ext cx="25" cy="32157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625150" y="920625"/>
              <a:ext cx="25" cy="325050"/>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989575" y="868475"/>
              <a:ext cx="278150" cy="487300"/>
            </a:xfrm>
            <a:custGeom>
              <a:rect b="b" l="l" r="r" t="t"/>
              <a:pathLst>
                <a:path extrusionOk="0" fill="none" h="19492" w="11126">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074750" y="1246225"/>
              <a:ext cx="278125" cy="158775"/>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165150" y="1300125"/>
              <a:ext cx="281600" cy="160500"/>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267700" y="868475"/>
              <a:ext cx="278125" cy="487300"/>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267700" y="98900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267700" y="110080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989575" y="1355750"/>
              <a:ext cx="556250" cy="167450"/>
            </a:xfrm>
            <a:custGeom>
              <a:rect b="b" l="l" r="r" t="t"/>
              <a:pathLst>
                <a:path extrusionOk="0" fill="none" h="6698"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081700" y="980875"/>
              <a:ext cx="25" cy="32157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181350" y="920625"/>
              <a:ext cx="25" cy="325050"/>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45800" y="868475"/>
              <a:ext cx="278125" cy="487300"/>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630950" y="1246225"/>
              <a:ext cx="278125" cy="158775"/>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721925" y="1300125"/>
              <a:ext cx="281025" cy="160500"/>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3823900" y="868475"/>
              <a:ext cx="278700" cy="487300"/>
            </a:xfrm>
            <a:custGeom>
              <a:rect b="b" l="l" r="r" t="t"/>
              <a:pathLst>
                <a:path extrusionOk="0" fill="none" h="19492" w="11148">
                  <a:moveTo>
                    <a:pt x="11147" y="6698"/>
                  </a:moveTo>
                  <a:lnTo>
                    <a:pt x="0" y="1"/>
                  </a:lnTo>
                  <a:lnTo>
                    <a:pt x="0" y="13118"/>
                  </a:lnTo>
                  <a:lnTo>
                    <a:pt x="11147"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823900" y="989000"/>
              <a:ext cx="278700" cy="158775"/>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823900" y="1100800"/>
              <a:ext cx="278700" cy="158775"/>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545800" y="1355750"/>
              <a:ext cx="556800" cy="167450"/>
            </a:xfrm>
            <a:custGeom>
              <a:rect b="b" l="l" r="r" t="t"/>
              <a:pathLst>
                <a:path extrusionOk="0" fill="none" h="6698"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638500" y="980875"/>
              <a:ext cx="25" cy="32157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737575" y="920625"/>
              <a:ext cx="25" cy="325050"/>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102575" y="868475"/>
              <a:ext cx="278125" cy="487300"/>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187175" y="1246225"/>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278125" y="1300125"/>
              <a:ext cx="281600" cy="160500"/>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380675" y="868475"/>
              <a:ext cx="278125" cy="487300"/>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380675" y="98900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380675" y="110080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102575" y="1355750"/>
              <a:ext cx="556225" cy="167450"/>
            </a:xfrm>
            <a:custGeom>
              <a:rect b="b" l="l" r="r" t="t"/>
              <a:pathLst>
                <a:path extrusionOk="0" fill="none" h="6698"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194700" y="980875"/>
              <a:ext cx="25" cy="32157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294350" y="920625"/>
              <a:ext cx="25" cy="325050"/>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658775" y="868475"/>
              <a:ext cx="278125" cy="487300"/>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743950" y="1246225"/>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834325" y="1300125"/>
              <a:ext cx="281600" cy="160500"/>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936875" y="868475"/>
              <a:ext cx="278125" cy="487300"/>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936875" y="98900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936875" y="110080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658775" y="1355750"/>
              <a:ext cx="556225" cy="167450"/>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51475" y="980875"/>
              <a:ext cx="25" cy="32157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4850550" y="920625"/>
              <a:ext cx="25" cy="325050"/>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042300" y="1355750"/>
              <a:ext cx="278125" cy="486700"/>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26875" y="1733500"/>
              <a:ext cx="278125" cy="158775"/>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217850" y="1786800"/>
              <a:ext cx="281600" cy="161100"/>
            </a:xfrm>
            <a:custGeom>
              <a:rect b="b" l="l" r="r" t="t"/>
              <a:pathLst>
                <a:path extrusionOk="0" fill="none" h="6444" w="11264">
                  <a:moveTo>
                    <a:pt x="11263"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320400" y="1355150"/>
              <a:ext cx="278125" cy="487300"/>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320400" y="1475675"/>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320400" y="1587500"/>
              <a:ext cx="278125" cy="159350"/>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042300" y="1842425"/>
              <a:ext cx="556225" cy="168025"/>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4425" y="1467550"/>
              <a:ext cx="25" cy="322175"/>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234075" y="1407300"/>
              <a:ext cx="25" cy="325650"/>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598500" y="1355750"/>
              <a:ext cx="278125" cy="486700"/>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683675" y="1733500"/>
              <a:ext cx="278125" cy="158775"/>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774050" y="1786800"/>
              <a:ext cx="281600" cy="161100"/>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876600" y="1355150"/>
              <a:ext cx="278125" cy="487300"/>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876600" y="1475675"/>
              <a:ext cx="278125" cy="158775"/>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876600" y="1587500"/>
              <a:ext cx="278125" cy="159350"/>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598500" y="1842425"/>
              <a:ext cx="556225" cy="168025"/>
            </a:xfrm>
            <a:custGeom>
              <a:rect b="b" l="l" r="r" t="t"/>
              <a:pathLst>
                <a:path extrusionOk="0" fill="none" h="6721" w="22249">
                  <a:moveTo>
                    <a:pt x="0" y="0"/>
                  </a:moveTo>
                  <a:lnTo>
                    <a:pt x="11124"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91200" y="1467550"/>
              <a:ext cx="25" cy="322175"/>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790275" y="1407300"/>
              <a:ext cx="25" cy="325650"/>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154700" y="1355750"/>
              <a:ext cx="278700" cy="486700"/>
            </a:xfrm>
            <a:custGeom>
              <a:rect b="b" l="l" r="r" t="t"/>
              <a:pathLst>
                <a:path extrusionOk="0" fill="none" h="19468" w="11148">
                  <a:moveTo>
                    <a:pt x="1" y="6698"/>
                  </a:moveTo>
                  <a:lnTo>
                    <a:pt x="11148" y="0"/>
                  </a:lnTo>
                  <a:lnTo>
                    <a:pt x="11148"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239875" y="1733500"/>
              <a:ext cx="278125" cy="158775"/>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330825" y="1786800"/>
              <a:ext cx="281025" cy="161100"/>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433375" y="1355150"/>
              <a:ext cx="278125" cy="487300"/>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432800" y="1475675"/>
              <a:ext cx="278700" cy="158775"/>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432800" y="1587500"/>
              <a:ext cx="278700" cy="159350"/>
            </a:xfrm>
            <a:custGeom>
              <a:rect b="b" l="l" r="r" t="t"/>
              <a:pathLst>
                <a:path extrusionOk="0" fill="none" h="6374" w="11148">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154700" y="1842425"/>
              <a:ext cx="556800" cy="168025"/>
            </a:xfrm>
            <a:custGeom>
              <a:rect b="b" l="l" r="r" t="t"/>
              <a:pathLst>
                <a:path extrusionOk="0" fill="none" h="6721" w="22272">
                  <a:moveTo>
                    <a:pt x="1" y="0"/>
                  </a:moveTo>
                  <a:lnTo>
                    <a:pt x="11148"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247400" y="1467550"/>
              <a:ext cx="25" cy="322175"/>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347050" y="1407300"/>
              <a:ext cx="25" cy="325650"/>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711475" y="1355750"/>
              <a:ext cx="278125" cy="486700"/>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2796075" y="1733500"/>
              <a:ext cx="278700" cy="158775"/>
            </a:xfrm>
            <a:custGeom>
              <a:rect b="b" l="l" r="r" t="t"/>
              <a:pathLst>
                <a:path extrusionOk="0" fill="none" h="6351" w="11148">
                  <a:moveTo>
                    <a:pt x="11148"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887025" y="1786800"/>
              <a:ext cx="281625" cy="161100"/>
            </a:xfrm>
            <a:custGeom>
              <a:rect b="b" l="l" r="r" t="t"/>
              <a:pathLst>
                <a:path extrusionOk="0" fill="none" h="6444" w="11265">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2989575" y="1355150"/>
              <a:ext cx="278150" cy="487300"/>
            </a:xfrm>
            <a:custGeom>
              <a:rect b="b" l="l" r="r" t="t"/>
              <a:pathLst>
                <a:path extrusionOk="0" fill="none" h="19492" w="11126">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2989575" y="1475675"/>
              <a:ext cx="278150" cy="158775"/>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989575" y="1587500"/>
              <a:ext cx="278150" cy="159350"/>
            </a:xfrm>
            <a:custGeom>
              <a:rect b="b" l="l" r="r" t="t"/>
              <a:pathLst>
                <a:path extrusionOk="0" fill="none" h="6374" w="11126">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711475" y="1842425"/>
              <a:ext cx="556250" cy="168025"/>
            </a:xfrm>
            <a:custGeom>
              <a:rect b="b" l="l" r="r" t="t"/>
              <a:pathLst>
                <a:path extrusionOk="0" fill="none" h="6721" w="22250">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2803600" y="1467550"/>
              <a:ext cx="25" cy="322175"/>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2903250" y="1407300"/>
              <a:ext cx="25" cy="325650"/>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267700" y="1355750"/>
              <a:ext cx="278125" cy="486700"/>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352850" y="1733500"/>
              <a:ext cx="278125" cy="158775"/>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443825" y="1786800"/>
              <a:ext cx="281025" cy="161100"/>
            </a:xfrm>
            <a:custGeom>
              <a:rect b="b" l="l" r="r" t="t"/>
              <a:pathLst>
                <a:path extrusionOk="0" fill="none" h="6444" w="11241">
                  <a:moveTo>
                    <a:pt x="11240"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3545800" y="1355150"/>
              <a:ext cx="278125" cy="487300"/>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3545800" y="1475675"/>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3545800" y="1587500"/>
              <a:ext cx="278125" cy="159350"/>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3267700" y="1842425"/>
              <a:ext cx="556225" cy="168025"/>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360400" y="1467550"/>
              <a:ext cx="25" cy="322175"/>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3459475" y="1407300"/>
              <a:ext cx="25" cy="325650"/>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3823900" y="1355750"/>
              <a:ext cx="278700" cy="486700"/>
            </a:xfrm>
            <a:custGeom>
              <a:rect b="b" l="l" r="r" t="t"/>
              <a:pathLst>
                <a:path extrusionOk="0" fill="none" h="19468" w="11148">
                  <a:moveTo>
                    <a:pt x="0" y="6698"/>
                  </a:moveTo>
                  <a:lnTo>
                    <a:pt x="11147" y="0"/>
                  </a:lnTo>
                  <a:lnTo>
                    <a:pt x="11147"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3909050" y="1733500"/>
              <a:ext cx="278150" cy="158775"/>
            </a:xfrm>
            <a:custGeom>
              <a:rect b="b" l="l" r="r" t="t"/>
              <a:pathLst>
                <a:path extrusionOk="0" fill="none" h="6351" w="11126">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4000025" y="1786800"/>
              <a:ext cx="281600" cy="161100"/>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4102575" y="1355150"/>
              <a:ext cx="278125" cy="487300"/>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4102575" y="1475675"/>
              <a:ext cx="278125" cy="158775"/>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4102575" y="1587500"/>
              <a:ext cx="278125" cy="159350"/>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3823900" y="1842425"/>
              <a:ext cx="556800" cy="168025"/>
            </a:xfrm>
            <a:custGeom>
              <a:rect b="b" l="l" r="r" t="t"/>
              <a:pathLst>
                <a:path extrusionOk="0" fill="none" h="6721" w="22272">
                  <a:moveTo>
                    <a:pt x="0" y="0"/>
                  </a:moveTo>
                  <a:lnTo>
                    <a:pt x="11147"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3916600" y="1467550"/>
              <a:ext cx="25" cy="322175"/>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4016250" y="1407300"/>
              <a:ext cx="25" cy="325650"/>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4380675" y="1355750"/>
              <a:ext cx="278125" cy="486700"/>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4465275" y="1733500"/>
              <a:ext cx="278700" cy="158775"/>
            </a:xfrm>
            <a:custGeom>
              <a:rect b="b" l="l" r="r" t="t"/>
              <a:pathLst>
                <a:path extrusionOk="0" fill="none" h="6351" w="11148">
                  <a:moveTo>
                    <a:pt x="11147"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556225" y="1786800"/>
              <a:ext cx="281600" cy="161100"/>
            </a:xfrm>
            <a:custGeom>
              <a:rect b="b" l="l" r="r" t="t"/>
              <a:pathLst>
                <a:path extrusionOk="0" fill="none" h="6444" w="11264">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4658775" y="1355150"/>
              <a:ext cx="278125" cy="487300"/>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4658775" y="1475675"/>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4658775" y="1587500"/>
              <a:ext cx="278125" cy="159350"/>
            </a:xfrm>
            <a:custGeom>
              <a:rect b="b" l="l" r="r" t="t"/>
              <a:pathLst>
                <a:path extrusionOk="0" fill="none" h="6374" w="11125">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4380675" y="1842425"/>
              <a:ext cx="556225" cy="168025"/>
            </a:xfrm>
            <a:custGeom>
              <a:rect b="b" l="l" r="r" t="t"/>
              <a:pathLst>
                <a:path extrusionOk="0" fill="none" h="6721" w="22249">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4473375" y="1467550"/>
              <a:ext cx="25" cy="322175"/>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4572450" y="1407300"/>
              <a:ext cx="25" cy="325650"/>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4936875" y="1355750"/>
              <a:ext cx="278125" cy="486700"/>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022050" y="1733500"/>
              <a:ext cx="278125" cy="158775"/>
            </a:xfrm>
            <a:custGeom>
              <a:rect b="b" l="l" r="r" t="t"/>
              <a:pathLst>
                <a:path extrusionOk="0" fill="none" h="6351" w="11125">
                  <a:moveTo>
                    <a:pt x="11125"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113000" y="1786800"/>
              <a:ext cx="281025" cy="161100"/>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214975" y="1355150"/>
              <a:ext cx="278725" cy="487300"/>
            </a:xfrm>
            <a:custGeom>
              <a:rect b="b" l="l" r="r" t="t"/>
              <a:pathLst>
                <a:path extrusionOk="0" fill="none" h="19492" w="11149">
                  <a:moveTo>
                    <a:pt x="11148" y="6722"/>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5214975" y="1475675"/>
              <a:ext cx="278725" cy="158775"/>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5214975" y="1587500"/>
              <a:ext cx="278725" cy="159350"/>
            </a:xfrm>
            <a:custGeom>
              <a:rect b="b" l="l" r="r" t="t"/>
              <a:pathLst>
                <a:path extrusionOk="0" fill="none" h="6374" w="11149">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4936875" y="1842425"/>
              <a:ext cx="556825" cy="168025"/>
            </a:xfrm>
            <a:custGeom>
              <a:rect b="b" l="l" r="r" t="t"/>
              <a:pathLst>
                <a:path extrusionOk="0" fill="none" h="6721" w="22273">
                  <a:moveTo>
                    <a:pt x="1" y="0"/>
                  </a:moveTo>
                  <a:lnTo>
                    <a:pt x="11125"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5029575" y="1467550"/>
              <a:ext cx="25" cy="322175"/>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5129225" y="1407300"/>
              <a:ext cx="25" cy="325650"/>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763600" y="1842425"/>
              <a:ext cx="278725" cy="487275"/>
            </a:xfrm>
            <a:custGeom>
              <a:rect b="b" l="l" r="r" t="t"/>
              <a:pathLst>
                <a:path extrusionOk="0" fill="none" h="19491" w="11149">
                  <a:moveTo>
                    <a:pt x="1" y="6721"/>
                  </a:moveTo>
                  <a:lnTo>
                    <a:pt x="11148" y="0"/>
                  </a:lnTo>
                  <a:lnTo>
                    <a:pt x="11148"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848775" y="2220175"/>
              <a:ext cx="278125" cy="158775"/>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939750" y="2274050"/>
              <a:ext cx="281025" cy="160525"/>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042300" y="1842425"/>
              <a:ext cx="278125" cy="487275"/>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042300" y="1962925"/>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042300" y="207475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763600" y="2329675"/>
              <a:ext cx="556825" cy="167475"/>
            </a:xfrm>
            <a:custGeom>
              <a:rect b="b" l="l" r="r" t="t"/>
              <a:pathLst>
                <a:path extrusionOk="0" fill="none" h="6699"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56300" y="1954825"/>
              <a:ext cx="25" cy="322150"/>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955975" y="1894550"/>
              <a:ext cx="25" cy="32507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320400" y="1842425"/>
              <a:ext cx="278125" cy="487275"/>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04975" y="2220175"/>
              <a:ext cx="278725" cy="158775"/>
            </a:xfrm>
            <a:custGeom>
              <a:rect b="b" l="l" r="r" t="t"/>
              <a:pathLst>
                <a:path extrusionOk="0" fill="none" h="6351" w="11149">
                  <a:moveTo>
                    <a:pt x="11148"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95950" y="2274050"/>
              <a:ext cx="281600" cy="160525"/>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598500" y="1842425"/>
              <a:ext cx="278125" cy="487275"/>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98500" y="1962925"/>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98500" y="207475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320400" y="2329675"/>
              <a:ext cx="556225" cy="167475"/>
            </a:xfrm>
            <a:custGeom>
              <a:rect b="b" l="l" r="r" t="t"/>
              <a:pathLst>
                <a:path extrusionOk="0" fill="none" h="6699"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412525" y="1954825"/>
              <a:ext cx="25" cy="322150"/>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12175" y="1894550"/>
              <a:ext cx="25" cy="32507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876600" y="1842425"/>
              <a:ext cx="278125" cy="487275"/>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961775" y="2220175"/>
              <a:ext cx="278125" cy="158775"/>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052725" y="2274050"/>
              <a:ext cx="281025" cy="160525"/>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2154700" y="1842425"/>
              <a:ext cx="278700" cy="487275"/>
            </a:xfrm>
            <a:custGeom>
              <a:rect b="b" l="l" r="r" t="t"/>
              <a:pathLst>
                <a:path extrusionOk="0" fill="none" h="19491" w="11148">
                  <a:moveTo>
                    <a:pt x="11148" y="6721"/>
                  </a:moveTo>
                  <a:lnTo>
                    <a:pt x="1" y="0"/>
                  </a:lnTo>
                  <a:lnTo>
                    <a:pt x="1" y="13140"/>
                  </a:lnTo>
                  <a:lnTo>
                    <a:pt x="11148"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2154700" y="1962925"/>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2154700" y="207475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876600" y="2329675"/>
              <a:ext cx="556800" cy="167475"/>
            </a:xfrm>
            <a:custGeom>
              <a:rect b="b" l="l" r="r" t="t"/>
              <a:pathLst>
                <a:path extrusionOk="0" fill="none" h="6699"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969300" y="1954825"/>
              <a:ext cx="25" cy="322150"/>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2068375" y="1894550"/>
              <a:ext cx="25" cy="32507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2433375" y="1842425"/>
              <a:ext cx="278125" cy="487275"/>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2517975" y="2220175"/>
              <a:ext cx="278125" cy="158775"/>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2608925" y="2274050"/>
              <a:ext cx="281600" cy="160525"/>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2711475" y="1842425"/>
              <a:ext cx="278125" cy="487275"/>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2711475" y="1962925"/>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2711475" y="207475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2433375" y="2329675"/>
              <a:ext cx="556225" cy="167475"/>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2525500" y="1954825"/>
              <a:ext cx="25" cy="322150"/>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2625150" y="1894550"/>
              <a:ext cx="25" cy="32507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2989575" y="1842425"/>
              <a:ext cx="278150" cy="487275"/>
            </a:xfrm>
            <a:custGeom>
              <a:rect b="b" l="l" r="r" t="t"/>
              <a:pathLst>
                <a:path extrusionOk="0" fill="none" h="19491" w="11126">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3074750" y="2220175"/>
              <a:ext cx="278125" cy="158775"/>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3165150" y="2274050"/>
              <a:ext cx="281600" cy="160525"/>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3267700" y="1842425"/>
              <a:ext cx="278125" cy="487275"/>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3267700" y="1962925"/>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3267700" y="207475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2989575" y="2329675"/>
              <a:ext cx="556250" cy="167475"/>
            </a:xfrm>
            <a:custGeom>
              <a:rect b="b" l="l" r="r" t="t"/>
              <a:pathLst>
                <a:path extrusionOk="0" fill="none" h="6699"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3081700" y="1954825"/>
              <a:ext cx="25" cy="322150"/>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3181350" y="1894550"/>
              <a:ext cx="25" cy="32507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3545800" y="1842425"/>
              <a:ext cx="278125" cy="487275"/>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3630950" y="2220175"/>
              <a:ext cx="278125" cy="158775"/>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3721925" y="2274050"/>
              <a:ext cx="281025" cy="160525"/>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3823900" y="1842425"/>
              <a:ext cx="278700" cy="487275"/>
            </a:xfrm>
            <a:custGeom>
              <a:rect b="b" l="l" r="r" t="t"/>
              <a:pathLst>
                <a:path extrusionOk="0" fill="none" h="19491" w="11148">
                  <a:moveTo>
                    <a:pt x="11147" y="6721"/>
                  </a:moveTo>
                  <a:lnTo>
                    <a:pt x="0" y="0"/>
                  </a:lnTo>
                  <a:lnTo>
                    <a:pt x="0" y="13140"/>
                  </a:lnTo>
                  <a:lnTo>
                    <a:pt x="11147"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3823900" y="1962925"/>
              <a:ext cx="278700" cy="158775"/>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3823900" y="2074750"/>
              <a:ext cx="278700" cy="158775"/>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3545800" y="2329675"/>
              <a:ext cx="556800" cy="167475"/>
            </a:xfrm>
            <a:custGeom>
              <a:rect b="b" l="l" r="r" t="t"/>
              <a:pathLst>
                <a:path extrusionOk="0" fill="none" h="6699"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3638500" y="1954825"/>
              <a:ext cx="25" cy="322150"/>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3737575" y="1894550"/>
              <a:ext cx="25" cy="32507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4102575" y="1842425"/>
              <a:ext cx="278125" cy="487275"/>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4187175" y="2220175"/>
              <a:ext cx="278125" cy="158775"/>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4278125" y="2274050"/>
              <a:ext cx="281600" cy="160525"/>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4380675" y="1842425"/>
              <a:ext cx="278125" cy="487275"/>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380675" y="1962925"/>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4380675" y="207475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4102575" y="2329675"/>
              <a:ext cx="556225" cy="167475"/>
            </a:xfrm>
            <a:custGeom>
              <a:rect b="b" l="l" r="r" t="t"/>
              <a:pathLst>
                <a:path extrusionOk="0" fill="none" h="6699"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4194700" y="1954825"/>
              <a:ext cx="25" cy="322150"/>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4294350" y="1894550"/>
              <a:ext cx="25" cy="32507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4658775" y="1842425"/>
              <a:ext cx="278125" cy="487275"/>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4743950" y="2220175"/>
              <a:ext cx="278125" cy="158775"/>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4834325" y="2274050"/>
              <a:ext cx="281600" cy="160525"/>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4936875" y="1842425"/>
              <a:ext cx="278125" cy="487275"/>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4936875" y="1962925"/>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4936875" y="207475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4658775" y="2329675"/>
              <a:ext cx="556225" cy="167475"/>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4751475" y="1954825"/>
              <a:ext cx="25" cy="322150"/>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4850550" y="1894550"/>
              <a:ext cx="25" cy="32507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042300" y="2329675"/>
              <a:ext cx="278125" cy="486700"/>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126875" y="2707425"/>
              <a:ext cx="278125" cy="158775"/>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217850" y="2761300"/>
              <a:ext cx="281600" cy="160525"/>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320400" y="2329675"/>
              <a:ext cx="278125" cy="486700"/>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320400" y="244960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320400" y="256200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042300" y="2816350"/>
              <a:ext cx="556225" cy="168050"/>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134425" y="2442075"/>
              <a:ext cx="25" cy="32157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234075" y="2381825"/>
              <a:ext cx="25" cy="325050"/>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598500" y="2329675"/>
              <a:ext cx="278125" cy="486700"/>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683675" y="2707425"/>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774050" y="2761300"/>
              <a:ext cx="281600" cy="160525"/>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76600" y="2329675"/>
              <a:ext cx="278125" cy="486700"/>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76600" y="2449600"/>
              <a:ext cx="278125" cy="158775"/>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76600" y="2562000"/>
              <a:ext cx="278125" cy="158775"/>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598500" y="2816350"/>
              <a:ext cx="556225" cy="168050"/>
            </a:xfrm>
            <a:custGeom>
              <a:rect b="b" l="l" r="r" t="t"/>
              <a:pathLst>
                <a:path extrusionOk="0" fill="none" h="6722" w="22249">
                  <a:moveTo>
                    <a:pt x="0" y="1"/>
                  </a:moveTo>
                  <a:lnTo>
                    <a:pt x="11124"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691200" y="2442075"/>
              <a:ext cx="25" cy="32157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1790275" y="2381825"/>
              <a:ext cx="25" cy="325050"/>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154700" y="2329675"/>
              <a:ext cx="278700" cy="486700"/>
            </a:xfrm>
            <a:custGeom>
              <a:rect b="b" l="l" r="r" t="t"/>
              <a:pathLst>
                <a:path extrusionOk="0" fill="none" h="19468" w="11148">
                  <a:moveTo>
                    <a:pt x="1" y="6698"/>
                  </a:moveTo>
                  <a:lnTo>
                    <a:pt x="11148" y="0"/>
                  </a:lnTo>
                  <a:lnTo>
                    <a:pt x="11148"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239875" y="2707425"/>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330825" y="2761300"/>
              <a:ext cx="281025" cy="160525"/>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433375" y="2329675"/>
              <a:ext cx="278125" cy="486700"/>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432800" y="2449600"/>
              <a:ext cx="278700" cy="158775"/>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432800" y="2562000"/>
              <a:ext cx="278700" cy="158775"/>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154700" y="2816350"/>
              <a:ext cx="556800" cy="168050"/>
            </a:xfrm>
            <a:custGeom>
              <a:rect b="b" l="l" r="r" t="t"/>
              <a:pathLst>
                <a:path extrusionOk="0" fill="none" h="6722" w="22272">
                  <a:moveTo>
                    <a:pt x="1" y="1"/>
                  </a:moveTo>
                  <a:lnTo>
                    <a:pt x="11148"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247400" y="2442075"/>
              <a:ext cx="25" cy="32157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347050" y="2381825"/>
              <a:ext cx="25" cy="325050"/>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711475" y="2329675"/>
              <a:ext cx="278125" cy="486700"/>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796075" y="2707425"/>
              <a:ext cx="278700" cy="158775"/>
            </a:xfrm>
            <a:custGeom>
              <a:rect b="b" l="l" r="r" t="t"/>
              <a:pathLst>
                <a:path extrusionOk="0" fill="none" h="6351" w="11148">
                  <a:moveTo>
                    <a:pt x="11148"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887025" y="2761300"/>
              <a:ext cx="281625" cy="160525"/>
            </a:xfrm>
            <a:custGeom>
              <a:rect b="b" l="l" r="r" t="t"/>
              <a:pathLst>
                <a:path extrusionOk="0" fill="none" h="6421" w="11265">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989575" y="2329675"/>
              <a:ext cx="278150" cy="486700"/>
            </a:xfrm>
            <a:custGeom>
              <a:rect b="b" l="l" r="r" t="t"/>
              <a:pathLst>
                <a:path extrusionOk="0" fill="none" h="19468" w="11126">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989575" y="2449600"/>
              <a:ext cx="278150" cy="158775"/>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989575" y="2562000"/>
              <a:ext cx="278150" cy="158775"/>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711475" y="2816350"/>
              <a:ext cx="556250" cy="168050"/>
            </a:xfrm>
            <a:custGeom>
              <a:rect b="b" l="l" r="r" t="t"/>
              <a:pathLst>
                <a:path extrusionOk="0" fill="none" h="6722" w="22250">
                  <a:moveTo>
                    <a:pt x="1" y="1"/>
                  </a:moveTo>
                  <a:lnTo>
                    <a:pt x="11125"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803600" y="2442075"/>
              <a:ext cx="25" cy="32157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903250" y="2381825"/>
              <a:ext cx="25" cy="325050"/>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3267700" y="2329675"/>
              <a:ext cx="278125" cy="486700"/>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3352850" y="2707425"/>
              <a:ext cx="278125" cy="158775"/>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3443825" y="2761300"/>
              <a:ext cx="281025" cy="160525"/>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3545800" y="2329675"/>
              <a:ext cx="278125" cy="486700"/>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3545800" y="244960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3545800" y="256200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3267700" y="2816350"/>
              <a:ext cx="556225" cy="168050"/>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3360400" y="2442075"/>
              <a:ext cx="25" cy="32157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3459475" y="2381825"/>
              <a:ext cx="25" cy="325050"/>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3823900" y="2329675"/>
              <a:ext cx="278700" cy="486700"/>
            </a:xfrm>
            <a:custGeom>
              <a:rect b="b" l="l" r="r" t="t"/>
              <a:pathLst>
                <a:path extrusionOk="0" fill="none" h="19468" w="11148">
                  <a:moveTo>
                    <a:pt x="0" y="6698"/>
                  </a:moveTo>
                  <a:lnTo>
                    <a:pt x="11147" y="0"/>
                  </a:lnTo>
                  <a:lnTo>
                    <a:pt x="11147"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3909050" y="2707425"/>
              <a:ext cx="278150" cy="158775"/>
            </a:xfrm>
            <a:custGeom>
              <a:rect b="b" l="l" r="r" t="t"/>
              <a:pathLst>
                <a:path extrusionOk="0" fill="none" h="6351" w="11126">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4000025" y="2761300"/>
              <a:ext cx="281600" cy="160525"/>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4102575" y="2329675"/>
              <a:ext cx="278125" cy="486700"/>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4102575" y="2449600"/>
              <a:ext cx="278125" cy="158775"/>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4102575" y="2562000"/>
              <a:ext cx="278125" cy="158775"/>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3823900" y="2816350"/>
              <a:ext cx="556800" cy="168050"/>
            </a:xfrm>
            <a:custGeom>
              <a:rect b="b" l="l" r="r" t="t"/>
              <a:pathLst>
                <a:path extrusionOk="0" fill="none" h="6722" w="22272">
                  <a:moveTo>
                    <a:pt x="0" y="1"/>
                  </a:moveTo>
                  <a:lnTo>
                    <a:pt x="11147"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3916600" y="2442075"/>
              <a:ext cx="25" cy="32157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4016250" y="2381825"/>
              <a:ext cx="25" cy="325050"/>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4380675" y="2329675"/>
              <a:ext cx="278125" cy="486700"/>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4465275" y="2707425"/>
              <a:ext cx="278700" cy="158775"/>
            </a:xfrm>
            <a:custGeom>
              <a:rect b="b" l="l" r="r" t="t"/>
              <a:pathLst>
                <a:path extrusionOk="0" fill="none" h="6351" w="11148">
                  <a:moveTo>
                    <a:pt x="11147"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4556225" y="2761300"/>
              <a:ext cx="281600" cy="160525"/>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4658775" y="2329675"/>
              <a:ext cx="278125" cy="486700"/>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4658775" y="244960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4658775" y="256200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4380675" y="2816350"/>
              <a:ext cx="556225" cy="168050"/>
            </a:xfrm>
            <a:custGeom>
              <a:rect b="b" l="l" r="r" t="t"/>
              <a:pathLst>
                <a:path extrusionOk="0" fill="none" h="6722" w="22249">
                  <a:moveTo>
                    <a:pt x="1" y="1"/>
                  </a:moveTo>
                  <a:lnTo>
                    <a:pt x="11125"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4473375" y="2442075"/>
              <a:ext cx="25" cy="32157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4572450" y="2381825"/>
              <a:ext cx="25" cy="325050"/>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4936875" y="2329675"/>
              <a:ext cx="278125" cy="486700"/>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5022050" y="2707425"/>
              <a:ext cx="278125" cy="158775"/>
            </a:xfrm>
            <a:custGeom>
              <a:rect b="b" l="l" r="r" t="t"/>
              <a:pathLst>
                <a:path extrusionOk="0" fill="none" h="6351" w="11125">
                  <a:moveTo>
                    <a:pt x="11125"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5113000" y="2761300"/>
              <a:ext cx="281025" cy="160525"/>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5214975" y="2329675"/>
              <a:ext cx="278725" cy="486700"/>
            </a:xfrm>
            <a:custGeom>
              <a:rect b="b" l="l" r="r" t="t"/>
              <a:pathLst>
                <a:path extrusionOk="0" fill="none" h="19468" w="11149">
                  <a:moveTo>
                    <a:pt x="11148" y="6698"/>
                  </a:moveTo>
                  <a:lnTo>
                    <a:pt x="1" y="0"/>
                  </a:lnTo>
                  <a:lnTo>
                    <a:pt x="1" y="13118"/>
                  </a:lnTo>
                  <a:lnTo>
                    <a:pt x="11148"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5214975" y="2449600"/>
              <a:ext cx="278725" cy="158775"/>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5214975" y="2562000"/>
              <a:ext cx="278725" cy="158775"/>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4936875" y="2816350"/>
              <a:ext cx="556825" cy="168050"/>
            </a:xfrm>
            <a:custGeom>
              <a:rect b="b" l="l" r="r" t="t"/>
              <a:pathLst>
                <a:path extrusionOk="0" fill="none" h="6722" w="22273">
                  <a:moveTo>
                    <a:pt x="1" y="1"/>
                  </a:moveTo>
                  <a:lnTo>
                    <a:pt x="11125"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5029575" y="2442075"/>
              <a:ext cx="25" cy="32157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5129225" y="2381825"/>
              <a:ext cx="25" cy="325050"/>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763600" y="2816350"/>
              <a:ext cx="278725" cy="487275"/>
            </a:xfrm>
            <a:custGeom>
              <a:rect b="b" l="l" r="r" t="t"/>
              <a:pathLst>
                <a:path extrusionOk="0" fill="none" h="19491" w="11149">
                  <a:moveTo>
                    <a:pt x="1" y="6721"/>
                  </a:moveTo>
                  <a:lnTo>
                    <a:pt x="11148" y="1"/>
                  </a:lnTo>
                  <a:lnTo>
                    <a:pt x="11148"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848775" y="3194100"/>
              <a:ext cx="278125" cy="158775"/>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939750" y="3248000"/>
              <a:ext cx="281025" cy="160500"/>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1042300" y="2816350"/>
              <a:ext cx="278125" cy="487275"/>
            </a:xfrm>
            <a:custGeom>
              <a:rect b="b" l="l" r="r" t="t"/>
              <a:pathLst>
                <a:path extrusionOk="0" fill="none" h="19491" w="11125">
                  <a:moveTo>
                    <a:pt x="11124" y="6721"/>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1042300" y="293685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1042300" y="3048675"/>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763600" y="3303600"/>
              <a:ext cx="556825" cy="167475"/>
            </a:xfrm>
            <a:custGeom>
              <a:rect b="b" l="l" r="r" t="t"/>
              <a:pathLst>
                <a:path extrusionOk="0" fill="none" h="6699" w="22273">
                  <a:moveTo>
                    <a:pt x="1" y="1"/>
                  </a:moveTo>
                  <a:lnTo>
                    <a:pt x="11148" y="6698"/>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856300" y="2928750"/>
              <a:ext cx="25" cy="322150"/>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955975" y="2868500"/>
              <a:ext cx="25" cy="325625"/>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1320400" y="2816350"/>
              <a:ext cx="278125" cy="487275"/>
            </a:xfrm>
            <a:custGeom>
              <a:rect b="b" l="l" r="r" t="t"/>
              <a:pathLst>
                <a:path extrusionOk="0" fill="none" h="19491" w="11125">
                  <a:moveTo>
                    <a:pt x="0" y="6721"/>
                  </a:moveTo>
                  <a:lnTo>
                    <a:pt x="11124" y="1"/>
                  </a:lnTo>
                  <a:lnTo>
                    <a:pt x="11124"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1404975" y="3194100"/>
              <a:ext cx="278725" cy="158775"/>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1495950" y="3248000"/>
              <a:ext cx="281600" cy="160500"/>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1598500" y="2816350"/>
              <a:ext cx="278125" cy="487275"/>
            </a:xfrm>
            <a:custGeom>
              <a:rect b="b" l="l" r="r" t="t"/>
              <a:pathLst>
                <a:path extrusionOk="0" fill="none" h="19491" w="11125">
                  <a:moveTo>
                    <a:pt x="11124" y="6721"/>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1598500" y="293685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1598500" y="3048675"/>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1320400" y="3303600"/>
              <a:ext cx="556225" cy="167475"/>
            </a:xfrm>
            <a:custGeom>
              <a:rect b="b" l="l" r="r" t="t"/>
              <a:pathLst>
                <a:path extrusionOk="0" fill="none" h="6699" w="22249">
                  <a:moveTo>
                    <a:pt x="0" y="1"/>
                  </a:moveTo>
                  <a:lnTo>
                    <a:pt x="11124" y="6698"/>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1412525" y="2928750"/>
              <a:ext cx="25" cy="322150"/>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1512175" y="2868500"/>
              <a:ext cx="25" cy="325625"/>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1876600" y="2816350"/>
              <a:ext cx="278125" cy="487275"/>
            </a:xfrm>
            <a:custGeom>
              <a:rect b="b" l="l" r="r" t="t"/>
              <a:pathLst>
                <a:path extrusionOk="0" fill="none" h="19491" w="11125">
                  <a:moveTo>
                    <a:pt x="0" y="6721"/>
                  </a:moveTo>
                  <a:lnTo>
                    <a:pt x="11125" y="1"/>
                  </a:lnTo>
                  <a:lnTo>
                    <a:pt x="11125"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1961775" y="3194100"/>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052725" y="3248000"/>
              <a:ext cx="281025" cy="160500"/>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154700" y="2816350"/>
              <a:ext cx="278700" cy="487275"/>
            </a:xfrm>
            <a:custGeom>
              <a:rect b="b" l="l" r="r" t="t"/>
              <a:pathLst>
                <a:path extrusionOk="0" fill="none" h="19491" w="11148">
                  <a:moveTo>
                    <a:pt x="11148" y="6721"/>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154700" y="293685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154700" y="3048675"/>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1876600" y="3303600"/>
              <a:ext cx="556800" cy="167475"/>
            </a:xfrm>
            <a:custGeom>
              <a:rect b="b" l="l" r="r" t="t"/>
              <a:pathLst>
                <a:path extrusionOk="0" fill="none" h="6699" w="22272">
                  <a:moveTo>
                    <a:pt x="0" y="1"/>
                  </a:moveTo>
                  <a:lnTo>
                    <a:pt x="11125" y="6698"/>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1969300" y="2928750"/>
              <a:ext cx="25" cy="322150"/>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068375" y="2868500"/>
              <a:ext cx="25" cy="325625"/>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33375" y="2816350"/>
              <a:ext cx="278125" cy="487275"/>
            </a:xfrm>
            <a:custGeom>
              <a:rect b="b" l="l" r="r" t="t"/>
              <a:pathLst>
                <a:path extrusionOk="0" fill="none" h="19491" w="11125">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517975" y="3194100"/>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608925" y="3248000"/>
              <a:ext cx="281600" cy="160500"/>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711475" y="2816350"/>
              <a:ext cx="278125" cy="487275"/>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711475" y="293685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711475" y="3048675"/>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33375" y="3303600"/>
              <a:ext cx="556225" cy="167475"/>
            </a:xfrm>
            <a:custGeom>
              <a:rect b="b" l="l" r="r" t="t"/>
              <a:pathLst>
                <a:path extrusionOk="0" fill="none" h="6699" w="22249">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525500" y="2928750"/>
              <a:ext cx="25" cy="322150"/>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625150" y="2868500"/>
              <a:ext cx="25" cy="325625"/>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989575" y="2816350"/>
              <a:ext cx="278150" cy="487275"/>
            </a:xfrm>
            <a:custGeom>
              <a:rect b="b" l="l" r="r" t="t"/>
              <a:pathLst>
                <a:path extrusionOk="0" fill="none" h="19491" w="11126">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3074750" y="3194100"/>
              <a:ext cx="278125" cy="158775"/>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3165150" y="3248000"/>
              <a:ext cx="281600" cy="160500"/>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3267700" y="2816350"/>
              <a:ext cx="278125" cy="487275"/>
            </a:xfrm>
            <a:custGeom>
              <a:rect b="b" l="l" r="r" t="t"/>
              <a:pathLst>
                <a:path extrusionOk="0" fill="none" h="19491" w="11125">
                  <a:moveTo>
                    <a:pt x="11124" y="6721"/>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3267700" y="2936850"/>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3267700" y="3048675"/>
              <a:ext cx="278125" cy="158775"/>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989575" y="3303600"/>
              <a:ext cx="556250" cy="167475"/>
            </a:xfrm>
            <a:custGeom>
              <a:rect b="b" l="l" r="r" t="t"/>
              <a:pathLst>
                <a:path extrusionOk="0" fill="none" h="6699" w="22250">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3081700" y="2928750"/>
              <a:ext cx="25" cy="322150"/>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3181350" y="2868500"/>
              <a:ext cx="25" cy="325625"/>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3545800" y="2816350"/>
              <a:ext cx="278125" cy="487275"/>
            </a:xfrm>
            <a:custGeom>
              <a:rect b="b" l="l" r="r" t="t"/>
              <a:pathLst>
                <a:path extrusionOk="0" fill="none" h="19491" w="11125">
                  <a:moveTo>
                    <a:pt x="0" y="6721"/>
                  </a:moveTo>
                  <a:lnTo>
                    <a:pt x="11124" y="1"/>
                  </a:lnTo>
                  <a:lnTo>
                    <a:pt x="11124"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3630950" y="3194100"/>
              <a:ext cx="278125" cy="158775"/>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3721925" y="3248000"/>
              <a:ext cx="281025" cy="160500"/>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3823900" y="2816350"/>
              <a:ext cx="278700" cy="487275"/>
            </a:xfrm>
            <a:custGeom>
              <a:rect b="b" l="l" r="r" t="t"/>
              <a:pathLst>
                <a:path extrusionOk="0" fill="none" h="19491" w="11148">
                  <a:moveTo>
                    <a:pt x="11147" y="6721"/>
                  </a:moveTo>
                  <a:lnTo>
                    <a:pt x="0" y="1"/>
                  </a:lnTo>
                  <a:lnTo>
                    <a:pt x="0" y="13141"/>
                  </a:lnTo>
                  <a:lnTo>
                    <a:pt x="11147"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3823900" y="2936850"/>
              <a:ext cx="278700" cy="158775"/>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3823900" y="3048675"/>
              <a:ext cx="278700" cy="158775"/>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3545800" y="3303600"/>
              <a:ext cx="556800" cy="167475"/>
            </a:xfrm>
            <a:custGeom>
              <a:rect b="b" l="l" r="r" t="t"/>
              <a:pathLst>
                <a:path extrusionOk="0" fill="none" h="6699" w="22272">
                  <a:moveTo>
                    <a:pt x="0" y="1"/>
                  </a:moveTo>
                  <a:lnTo>
                    <a:pt x="11124" y="6698"/>
                  </a:lnTo>
                  <a:lnTo>
                    <a:pt x="2227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3638500" y="2928750"/>
              <a:ext cx="25" cy="322150"/>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3737575" y="2868500"/>
              <a:ext cx="25" cy="325625"/>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4102575" y="2816350"/>
              <a:ext cx="278125" cy="487275"/>
            </a:xfrm>
            <a:custGeom>
              <a:rect b="b" l="l" r="r" t="t"/>
              <a:pathLst>
                <a:path extrusionOk="0" fill="none" h="19491" w="11125">
                  <a:moveTo>
                    <a:pt x="0" y="6721"/>
                  </a:moveTo>
                  <a:lnTo>
                    <a:pt x="11125" y="1"/>
                  </a:lnTo>
                  <a:lnTo>
                    <a:pt x="11125"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4187175" y="3194100"/>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4278125" y="3248000"/>
              <a:ext cx="281600" cy="160500"/>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4380675" y="2816350"/>
              <a:ext cx="278125" cy="487275"/>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4380675" y="293685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4380675" y="3048675"/>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4102575" y="3303600"/>
              <a:ext cx="556225" cy="167475"/>
            </a:xfrm>
            <a:custGeom>
              <a:rect b="b" l="l" r="r" t="t"/>
              <a:pathLst>
                <a:path extrusionOk="0" fill="none" h="6699" w="22249">
                  <a:moveTo>
                    <a:pt x="0"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4194700" y="2928750"/>
              <a:ext cx="25" cy="322150"/>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4294350" y="2868500"/>
              <a:ext cx="25" cy="325625"/>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4658775" y="2816350"/>
              <a:ext cx="278125" cy="487275"/>
            </a:xfrm>
            <a:custGeom>
              <a:rect b="b" l="l" r="r" t="t"/>
              <a:pathLst>
                <a:path extrusionOk="0" fill="none" h="19491" w="11125">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4743950" y="3194100"/>
              <a:ext cx="278125" cy="158775"/>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4834325" y="3248000"/>
              <a:ext cx="281600" cy="160500"/>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4936875" y="2816350"/>
              <a:ext cx="278125" cy="487275"/>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4936875" y="2936850"/>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4936875" y="3048675"/>
              <a:ext cx="278125" cy="158775"/>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4658775" y="3303600"/>
              <a:ext cx="556225" cy="167475"/>
            </a:xfrm>
            <a:custGeom>
              <a:rect b="b" l="l" r="r" t="t"/>
              <a:pathLst>
                <a:path extrusionOk="0" fill="none" h="6699" w="22249">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4751475" y="2928750"/>
              <a:ext cx="25" cy="322150"/>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4850550" y="2868500"/>
              <a:ext cx="25" cy="325625"/>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1042300" y="3303600"/>
              <a:ext cx="278125" cy="486700"/>
            </a:xfrm>
            <a:custGeom>
              <a:rect b="b" l="l" r="r" t="t"/>
              <a:pathLst>
                <a:path extrusionOk="0" fill="none" h="19468" w="11125">
                  <a:moveTo>
                    <a:pt x="0" y="6698"/>
                  </a:moveTo>
                  <a:lnTo>
                    <a:pt x="11124" y="1"/>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1126875" y="3681375"/>
              <a:ext cx="278125" cy="158775"/>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1217850" y="3735250"/>
              <a:ext cx="281600" cy="160500"/>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1320400" y="3303600"/>
              <a:ext cx="278125" cy="486700"/>
            </a:xfrm>
            <a:custGeom>
              <a:rect b="b" l="l" r="r" t="t"/>
              <a:pathLst>
                <a:path extrusionOk="0" fill="none" h="19468" w="11125">
                  <a:moveTo>
                    <a:pt x="11124" y="6698"/>
                  </a:moveTo>
                  <a:lnTo>
                    <a:pt x="0" y="1"/>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1320400" y="342355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1320400" y="353595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1042300" y="3790300"/>
              <a:ext cx="556225" cy="168025"/>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1134425" y="3416000"/>
              <a:ext cx="25" cy="321600"/>
            </a:xfrm>
            <a:custGeom>
              <a:rect b="b" l="l" r="r" t="t"/>
              <a:pathLst>
                <a:path extrusionOk="0" fill="none" h="12864"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1234075" y="3355750"/>
              <a:ext cx="25" cy="325050"/>
            </a:xfrm>
            <a:custGeom>
              <a:rect b="b" l="l" r="r" t="t"/>
              <a:pathLst>
                <a:path extrusionOk="0" fill="none" h="13002"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1598500" y="3303600"/>
              <a:ext cx="278125" cy="486700"/>
            </a:xfrm>
            <a:custGeom>
              <a:rect b="b" l="l" r="r" t="t"/>
              <a:pathLst>
                <a:path extrusionOk="0" fill="none" h="19468" w="11125">
                  <a:moveTo>
                    <a:pt x="0" y="6698"/>
                  </a:moveTo>
                  <a:lnTo>
                    <a:pt x="11124" y="1"/>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1683675" y="3681375"/>
              <a:ext cx="278125" cy="158775"/>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1774050" y="3735250"/>
              <a:ext cx="281600" cy="160500"/>
            </a:xfrm>
            <a:custGeom>
              <a:rect b="b" l="l" r="r" t="t"/>
              <a:pathLst>
                <a:path extrusionOk="0" fill="none" h="6420" w="11264">
                  <a:moveTo>
                    <a:pt x="11264"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1876600" y="3303600"/>
              <a:ext cx="278125" cy="486700"/>
            </a:xfrm>
            <a:custGeom>
              <a:rect b="b" l="l" r="r" t="t"/>
              <a:pathLst>
                <a:path extrusionOk="0" fill="none" h="19468" w="11125">
                  <a:moveTo>
                    <a:pt x="11125" y="6698"/>
                  </a:moveTo>
                  <a:lnTo>
                    <a:pt x="0" y="1"/>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1876600" y="3423550"/>
              <a:ext cx="278125" cy="158775"/>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1876600" y="3535950"/>
              <a:ext cx="278125" cy="158775"/>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1598500" y="3790300"/>
              <a:ext cx="556225" cy="168025"/>
            </a:xfrm>
            <a:custGeom>
              <a:rect b="b" l="l" r="r" t="t"/>
              <a:pathLst>
                <a:path extrusionOk="0" fill="none" h="6721" w="22249">
                  <a:moveTo>
                    <a:pt x="0" y="0"/>
                  </a:moveTo>
                  <a:lnTo>
                    <a:pt x="11124"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1691200" y="3416000"/>
              <a:ext cx="25" cy="321600"/>
            </a:xfrm>
            <a:custGeom>
              <a:rect b="b" l="l" r="r" t="t"/>
              <a:pathLst>
                <a:path extrusionOk="0" fill="none" h="12864"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1790275" y="3355750"/>
              <a:ext cx="25" cy="325050"/>
            </a:xfrm>
            <a:custGeom>
              <a:rect b="b" l="l" r="r" t="t"/>
              <a:pathLst>
                <a:path extrusionOk="0" fill="none" h="13002"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154700" y="3303600"/>
              <a:ext cx="278700" cy="486700"/>
            </a:xfrm>
            <a:custGeom>
              <a:rect b="b" l="l" r="r" t="t"/>
              <a:pathLst>
                <a:path extrusionOk="0" fill="none" h="19468" w="11148">
                  <a:moveTo>
                    <a:pt x="1" y="6698"/>
                  </a:moveTo>
                  <a:lnTo>
                    <a:pt x="11148" y="1"/>
                  </a:lnTo>
                  <a:lnTo>
                    <a:pt x="11148"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239875" y="3681375"/>
              <a:ext cx="278125" cy="158775"/>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330825" y="3735250"/>
              <a:ext cx="281025" cy="160500"/>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433375" y="3303600"/>
              <a:ext cx="278125" cy="486700"/>
            </a:xfrm>
            <a:custGeom>
              <a:rect b="b" l="l" r="r" t="t"/>
              <a:pathLst>
                <a:path extrusionOk="0" fill="none" h="19468" w="11125">
                  <a:moveTo>
                    <a:pt x="11125" y="6698"/>
                  </a:moveTo>
                  <a:lnTo>
                    <a:pt x="1" y="1"/>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432800" y="3423550"/>
              <a:ext cx="278700" cy="158775"/>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432800" y="3535950"/>
              <a:ext cx="278700" cy="158775"/>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2154700" y="3790300"/>
              <a:ext cx="556800" cy="168025"/>
            </a:xfrm>
            <a:custGeom>
              <a:rect b="b" l="l" r="r" t="t"/>
              <a:pathLst>
                <a:path extrusionOk="0" fill="none" h="6721" w="22272">
                  <a:moveTo>
                    <a:pt x="1" y="0"/>
                  </a:moveTo>
                  <a:lnTo>
                    <a:pt x="11148"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2247400" y="3416000"/>
              <a:ext cx="25" cy="321600"/>
            </a:xfrm>
            <a:custGeom>
              <a:rect b="b" l="l" r="r" t="t"/>
              <a:pathLst>
                <a:path extrusionOk="0" fill="none" h="12864"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2347050" y="3355750"/>
              <a:ext cx="25" cy="325050"/>
            </a:xfrm>
            <a:custGeom>
              <a:rect b="b" l="l" r="r" t="t"/>
              <a:pathLst>
                <a:path extrusionOk="0" fill="none" h="13002"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2711475" y="3303600"/>
              <a:ext cx="278125" cy="486700"/>
            </a:xfrm>
            <a:custGeom>
              <a:rect b="b" l="l" r="r" t="t"/>
              <a:pathLst>
                <a:path extrusionOk="0" fill="none" h="19468" w="11125">
                  <a:moveTo>
                    <a:pt x="1" y="6698"/>
                  </a:moveTo>
                  <a:lnTo>
                    <a:pt x="11125" y="1"/>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2796075" y="3681375"/>
              <a:ext cx="278700" cy="158775"/>
            </a:xfrm>
            <a:custGeom>
              <a:rect b="b" l="l" r="r" t="t"/>
              <a:pathLst>
                <a:path extrusionOk="0" fill="none" h="6351" w="11148">
                  <a:moveTo>
                    <a:pt x="11148"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2887025" y="3735250"/>
              <a:ext cx="281625" cy="160500"/>
            </a:xfrm>
            <a:custGeom>
              <a:rect b="b" l="l" r="r" t="t"/>
              <a:pathLst>
                <a:path extrusionOk="0" fill="none" h="6420" w="11265">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2989575" y="3303600"/>
              <a:ext cx="278150" cy="486700"/>
            </a:xfrm>
            <a:custGeom>
              <a:rect b="b" l="l" r="r" t="t"/>
              <a:pathLst>
                <a:path extrusionOk="0" fill="none" h="19468" w="11126">
                  <a:moveTo>
                    <a:pt x="11125" y="6698"/>
                  </a:moveTo>
                  <a:lnTo>
                    <a:pt x="1" y="1"/>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2989575" y="3423550"/>
              <a:ext cx="278150" cy="158775"/>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2989575" y="3535950"/>
              <a:ext cx="278150" cy="158775"/>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2711475" y="3790300"/>
              <a:ext cx="556250" cy="168025"/>
            </a:xfrm>
            <a:custGeom>
              <a:rect b="b" l="l" r="r" t="t"/>
              <a:pathLst>
                <a:path extrusionOk="0" fill="none" h="6721" w="22250">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2803600" y="3416000"/>
              <a:ext cx="25" cy="321600"/>
            </a:xfrm>
            <a:custGeom>
              <a:rect b="b" l="l" r="r" t="t"/>
              <a:pathLst>
                <a:path extrusionOk="0" fill="none" h="12864"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2903250" y="3355750"/>
              <a:ext cx="25" cy="325050"/>
            </a:xfrm>
            <a:custGeom>
              <a:rect b="b" l="l" r="r" t="t"/>
              <a:pathLst>
                <a:path extrusionOk="0" fill="none" h="13002"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67700" y="3303600"/>
              <a:ext cx="278125" cy="486700"/>
            </a:xfrm>
            <a:custGeom>
              <a:rect b="b" l="l" r="r" t="t"/>
              <a:pathLst>
                <a:path extrusionOk="0" fill="none" h="19468" w="11125">
                  <a:moveTo>
                    <a:pt x="0" y="6698"/>
                  </a:moveTo>
                  <a:lnTo>
                    <a:pt x="11124" y="1"/>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352850" y="3681375"/>
              <a:ext cx="278125" cy="158775"/>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443825" y="3735250"/>
              <a:ext cx="281025" cy="160500"/>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545800" y="3303600"/>
              <a:ext cx="278125" cy="486700"/>
            </a:xfrm>
            <a:custGeom>
              <a:rect b="b" l="l" r="r" t="t"/>
              <a:pathLst>
                <a:path extrusionOk="0" fill="none" h="19468" w="11125">
                  <a:moveTo>
                    <a:pt x="11124" y="6698"/>
                  </a:moveTo>
                  <a:lnTo>
                    <a:pt x="0" y="1"/>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545800" y="342355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545800" y="3535950"/>
              <a:ext cx="278125" cy="158775"/>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267700" y="3790300"/>
              <a:ext cx="556225" cy="168025"/>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60400" y="3416000"/>
              <a:ext cx="25" cy="321600"/>
            </a:xfrm>
            <a:custGeom>
              <a:rect b="b" l="l" r="r" t="t"/>
              <a:pathLst>
                <a:path extrusionOk="0" fill="none" h="12864"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459475" y="3355750"/>
              <a:ext cx="25" cy="325050"/>
            </a:xfrm>
            <a:custGeom>
              <a:rect b="b" l="l" r="r" t="t"/>
              <a:pathLst>
                <a:path extrusionOk="0" fill="none" h="13002"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823900" y="3303600"/>
              <a:ext cx="278700" cy="486700"/>
            </a:xfrm>
            <a:custGeom>
              <a:rect b="b" l="l" r="r" t="t"/>
              <a:pathLst>
                <a:path extrusionOk="0" fill="none" h="19468" w="11148">
                  <a:moveTo>
                    <a:pt x="0" y="6698"/>
                  </a:moveTo>
                  <a:lnTo>
                    <a:pt x="11147" y="1"/>
                  </a:lnTo>
                  <a:lnTo>
                    <a:pt x="11147"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909050" y="3681375"/>
              <a:ext cx="278150" cy="158775"/>
            </a:xfrm>
            <a:custGeom>
              <a:rect b="b" l="l" r="r" t="t"/>
              <a:pathLst>
                <a:path extrusionOk="0" fill="none" h="6351" w="11126">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4000025" y="3735250"/>
              <a:ext cx="281600" cy="160500"/>
            </a:xfrm>
            <a:custGeom>
              <a:rect b="b" l="l" r="r" t="t"/>
              <a:pathLst>
                <a:path extrusionOk="0" fill="none" h="6420" w="11264">
                  <a:moveTo>
                    <a:pt x="11264"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4102575" y="3303600"/>
              <a:ext cx="278125" cy="486700"/>
            </a:xfrm>
            <a:custGeom>
              <a:rect b="b" l="l" r="r" t="t"/>
              <a:pathLst>
                <a:path extrusionOk="0" fill="none" h="19468" w="11125">
                  <a:moveTo>
                    <a:pt x="11125" y="6698"/>
                  </a:moveTo>
                  <a:lnTo>
                    <a:pt x="0" y="1"/>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4102575" y="3423550"/>
              <a:ext cx="278125" cy="158775"/>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4102575" y="3535950"/>
              <a:ext cx="278125" cy="158775"/>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3823900" y="3790300"/>
              <a:ext cx="556800" cy="168025"/>
            </a:xfrm>
            <a:custGeom>
              <a:rect b="b" l="l" r="r" t="t"/>
              <a:pathLst>
                <a:path extrusionOk="0" fill="none" h="6721" w="22272">
                  <a:moveTo>
                    <a:pt x="0" y="0"/>
                  </a:moveTo>
                  <a:lnTo>
                    <a:pt x="11147"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3916600" y="3416000"/>
              <a:ext cx="25" cy="321600"/>
            </a:xfrm>
            <a:custGeom>
              <a:rect b="b" l="l" r="r" t="t"/>
              <a:pathLst>
                <a:path extrusionOk="0" fill="none" h="12864"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4016250" y="3355750"/>
              <a:ext cx="25" cy="325050"/>
            </a:xfrm>
            <a:custGeom>
              <a:rect b="b" l="l" r="r" t="t"/>
              <a:pathLst>
                <a:path extrusionOk="0" fill="none" h="13002"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4380675" y="3303600"/>
              <a:ext cx="278125" cy="486700"/>
            </a:xfrm>
            <a:custGeom>
              <a:rect b="b" l="l" r="r" t="t"/>
              <a:pathLst>
                <a:path extrusionOk="0" fill="none" h="19468" w="11125">
                  <a:moveTo>
                    <a:pt x="1" y="6698"/>
                  </a:moveTo>
                  <a:lnTo>
                    <a:pt x="11125" y="1"/>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4465275" y="3681375"/>
              <a:ext cx="278700" cy="158775"/>
            </a:xfrm>
            <a:custGeom>
              <a:rect b="b" l="l" r="r" t="t"/>
              <a:pathLst>
                <a:path extrusionOk="0" fill="none" h="6351" w="11148">
                  <a:moveTo>
                    <a:pt x="11147"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4556225" y="3735250"/>
              <a:ext cx="281600" cy="160500"/>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4658775" y="3303600"/>
              <a:ext cx="278125" cy="486700"/>
            </a:xfrm>
            <a:custGeom>
              <a:rect b="b" l="l" r="r" t="t"/>
              <a:pathLst>
                <a:path extrusionOk="0" fill="none" h="19468" w="11125">
                  <a:moveTo>
                    <a:pt x="11125" y="6698"/>
                  </a:moveTo>
                  <a:lnTo>
                    <a:pt x="1" y="1"/>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4658775" y="342355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4658775" y="3535950"/>
              <a:ext cx="278125" cy="158775"/>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4380675" y="3790300"/>
              <a:ext cx="556225" cy="168025"/>
            </a:xfrm>
            <a:custGeom>
              <a:rect b="b" l="l" r="r" t="t"/>
              <a:pathLst>
                <a:path extrusionOk="0" fill="none" h="6721" w="22249">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4473375" y="3416000"/>
              <a:ext cx="25" cy="321600"/>
            </a:xfrm>
            <a:custGeom>
              <a:rect b="b" l="l" r="r" t="t"/>
              <a:pathLst>
                <a:path extrusionOk="0" fill="none" h="12864"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4572450" y="3355750"/>
              <a:ext cx="25" cy="325050"/>
            </a:xfrm>
            <a:custGeom>
              <a:rect b="b" l="l" r="r" t="t"/>
              <a:pathLst>
                <a:path extrusionOk="0" fill="none" h="13002"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4936875" y="3303600"/>
              <a:ext cx="278125" cy="486700"/>
            </a:xfrm>
            <a:custGeom>
              <a:rect b="b" l="l" r="r" t="t"/>
              <a:pathLst>
                <a:path extrusionOk="0" fill="none" h="19468" w="11125">
                  <a:moveTo>
                    <a:pt x="1" y="6698"/>
                  </a:moveTo>
                  <a:lnTo>
                    <a:pt x="11125" y="1"/>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5022050" y="3681375"/>
              <a:ext cx="278125" cy="158775"/>
            </a:xfrm>
            <a:custGeom>
              <a:rect b="b" l="l" r="r" t="t"/>
              <a:pathLst>
                <a:path extrusionOk="0" fill="none" h="6351" w="11125">
                  <a:moveTo>
                    <a:pt x="11125"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5113000" y="3735250"/>
              <a:ext cx="281025" cy="160500"/>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5214975" y="3303600"/>
              <a:ext cx="278725" cy="486700"/>
            </a:xfrm>
            <a:custGeom>
              <a:rect b="b" l="l" r="r" t="t"/>
              <a:pathLst>
                <a:path extrusionOk="0" fill="none" h="19468" w="11149">
                  <a:moveTo>
                    <a:pt x="11148" y="6698"/>
                  </a:moveTo>
                  <a:lnTo>
                    <a:pt x="1" y="1"/>
                  </a:lnTo>
                  <a:lnTo>
                    <a:pt x="1" y="13118"/>
                  </a:lnTo>
                  <a:lnTo>
                    <a:pt x="11148"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5214975" y="3423550"/>
              <a:ext cx="278725" cy="158775"/>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5214975" y="3535950"/>
              <a:ext cx="278725" cy="158775"/>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4936875" y="3790300"/>
              <a:ext cx="556825" cy="168025"/>
            </a:xfrm>
            <a:custGeom>
              <a:rect b="b" l="l" r="r" t="t"/>
              <a:pathLst>
                <a:path extrusionOk="0" fill="none" h="6721" w="22273">
                  <a:moveTo>
                    <a:pt x="1" y="0"/>
                  </a:moveTo>
                  <a:lnTo>
                    <a:pt x="11125"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5029575" y="3416000"/>
              <a:ext cx="25" cy="321600"/>
            </a:xfrm>
            <a:custGeom>
              <a:rect b="b" l="l" r="r" t="t"/>
              <a:pathLst>
                <a:path extrusionOk="0" fill="none" h="12864"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5129225" y="3355750"/>
              <a:ext cx="25" cy="325050"/>
            </a:xfrm>
            <a:custGeom>
              <a:rect b="b" l="l" r="r" t="t"/>
              <a:pathLst>
                <a:path extrusionOk="0" fill="none" h="13002"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4" name="Google Shape;444;p2"/>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2" name="Shape 1272"/>
        <p:cNvGrpSpPr/>
        <p:nvPr/>
      </p:nvGrpSpPr>
      <p:grpSpPr>
        <a:xfrm>
          <a:off x="0" y="0"/>
          <a:ext cx="0" cy="0"/>
          <a:chOff x="0" y="0"/>
          <a:chExt cx="0" cy="0"/>
        </a:xfrm>
      </p:grpSpPr>
      <p:sp>
        <p:nvSpPr>
          <p:cNvPr id="1273" name="Google Shape;1273;p11"/>
          <p:cNvSpPr txBox="1"/>
          <p:nvPr>
            <p:ph hasCustomPrompt="1" type="title"/>
          </p:nvPr>
        </p:nvSpPr>
        <p:spPr>
          <a:xfrm>
            <a:off x="711900" y="1383150"/>
            <a:ext cx="7720500" cy="1540800"/>
          </a:xfrm>
          <a:prstGeom prst="rect">
            <a:avLst/>
          </a:prstGeom>
        </p:spPr>
        <p:txBody>
          <a:bodyPr anchorCtr="0" anchor="t" bIns="91425" lIns="91425" spcFirstLastPara="1" rIns="91425" wrap="square" tIns="0">
            <a:noAutofit/>
          </a:bodyPr>
          <a:lstStyle>
            <a:lvl1pPr lvl="0">
              <a:spcBef>
                <a:spcPts val="0"/>
              </a:spcBef>
              <a:spcAft>
                <a:spcPts val="0"/>
              </a:spcAft>
              <a:buSzPts val="11100"/>
              <a:buNone/>
              <a:defRPr sz="11100"/>
            </a:lvl1pPr>
            <a:lvl2pPr lvl="1" algn="ctr">
              <a:spcBef>
                <a:spcPts val="0"/>
              </a:spcBef>
              <a:spcAft>
                <a:spcPts val="0"/>
              </a:spcAft>
              <a:buSzPts val="11100"/>
              <a:buNone/>
              <a:defRPr sz="11100"/>
            </a:lvl2pPr>
            <a:lvl3pPr lvl="2" algn="ctr">
              <a:spcBef>
                <a:spcPts val="0"/>
              </a:spcBef>
              <a:spcAft>
                <a:spcPts val="0"/>
              </a:spcAft>
              <a:buSzPts val="11100"/>
              <a:buNone/>
              <a:defRPr sz="11100"/>
            </a:lvl3pPr>
            <a:lvl4pPr lvl="3" algn="ctr">
              <a:spcBef>
                <a:spcPts val="0"/>
              </a:spcBef>
              <a:spcAft>
                <a:spcPts val="0"/>
              </a:spcAft>
              <a:buSzPts val="11100"/>
              <a:buNone/>
              <a:defRPr sz="11100"/>
            </a:lvl4pPr>
            <a:lvl5pPr lvl="4" algn="ctr">
              <a:spcBef>
                <a:spcPts val="0"/>
              </a:spcBef>
              <a:spcAft>
                <a:spcPts val="0"/>
              </a:spcAft>
              <a:buSzPts val="11100"/>
              <a:buNone/>
              <a:defRPr sz="11100"/>
            </a:lvl5pPr>
            <a:lvl6pPr lvl="5" algn="ctr">
              <a:spcBef>
                <a:spcPts val="0"/>
              </a:spcBef>
              <a:spcAft>
                <a:spcPts val="0"/>
              </a:spcAft>
              <a:buSzPts val="11100"/>
              <a:buNone/>
              <a:defRPr sz="11100"/>
            </a:lvl6pPr>
            <a:lvl7pPr lvl="6" algn="ctr">
              <a:spcBef>
                <a:spcPts val="0"/>
              </a:spcBef>
              <a:spcAft>
                <a:spcPts val="0"/>
              </a:spcAft>
              <a:buSzPts val="11100"/>
              <a:buNone/>
              <a:defRPr sz="11100"/>
            </a:lvl7pPr>
            <a:lvl8pPr lvl="7" algn="ctr">
              <a:spcBef>
                <a:spcPts val="0"/>
              </a:spcBef>
              <a:spcAft>
                <a:spcPts val="0"/>
              </a:spcAft>
              <a:buSzPts val="11100"/>
              <a:buNone/>
              <a:defRPr sz="11100"/>
            </a:lvl8pPr>
            <a:lvl9pPr lvl="8" algn="ctr">
              <a:spcBef>
                <a:spcPts val="0"/>
              </a:spcBef>
              <a:spcAft>
                <a:spcPts val="0"/>
              </a:spcAft>
              <a:buSzPts val="11100"/>
              <a:buNone/>
              <a:defRPr sz="11100"/>
            </a:lvl9pPr>
          </a:lstStyle>
          <a:p>
            <a:r>
              <a:t>xx%</a:t>
            </a:r>
          </a:p>
        </p:txBody>
      </p:sp>
      <p:cxnSp>
        <p:nvCxnSpPr>
          <p:cNvPr id="1274" name="Google Shape;1274;p11"/>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1275" name="Google Shape;1275;p11"/>
          <p:cNvSpPr txBox="1"/>
          <p:nvPr>
            <p:ph idx="1" type="subTitle"/>
          </p:nvPr>
        </p:nvSpPr>
        <p:spPr>
          <a:xfrm>
            <a:off x="713225" y="4172525"/>
            <a:ext cx="4311900" cy="426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50"/>
              <a:buNone/>
              <a:defRPr sz="1650"/>
            </a:lvl1pPr>
            <a:lvl2pPr lvl="1" rtl="0">
              <a:lnSpc>
                <a:spcPct val="100000"/>
              </a:lnSpc>
              <a:spcBef>
                <a:spcPts val="0"/>
              </a:spcBef>
              <a:spcAft>
                <a:spcPts val="0"/>
              </a:spcAft>
              <a:buSzPts val="1650"/>
              <a:buNone/>
              <a:defRPr sz="1650"/>
            </a:lvl2pPr>
            <a:lvl3pPr lvl="2" rtl="0">
              <a:lnSpc>
                <a:spcPct val="100000"/>
              </a:lnSpc>
              <a:spcBef>
                <a:spcPts val="0"/>
              </a:spcBef>
              <a:spcAft>
                <a:spcPts val="0"/>
              </a:spcAft>
              <a:buSzPts val="1650"/>
              <a:buNone/>
              <a:defRPr sz="1650"/>
            </a:lvl3pPr>
            <a:lvl4pPr lvl="3" rtl="0">
              <a:lnSpc>
                <a:spcPct val="100000"/>
              </a:lnSpc>
              <a:spcBef>
                <a:spcPts val="0"/>
              </a:spcBef>
              <a:spcAft>
                <a:spcPts val="0"/>
              </a:spcAft>
              <a:buSzPts val="1650"/>
              <a:buNone/>
              <a:defRPr sz="1650"/>
            </a:lvl4pPr>
            <a:lvl5pPr lvl="4" rtl="0">
              <a:lnSpc>
                <a:spcPct val="100000"/>
              </a:lnSpc>
              <a:spcBef>
                <a:spcPts val="0"/>
              </a:spcBef>
              <a:spcAft>
                <a:spcPts val="0"/>
              </a:spcAft>
              <a:buSzPts val="1650"/>
              <a:buNone/>
              <a:defRPr sz="1650"/>
            </a:lvl5pPr>
            <a:lvl6pPr lvl="5" rtl="0">
              <a:lnSpc>
                <a:spcPct val="100000"/>
              </a:lnSpc>
              <a:spcBef>
                <a:spcPts val="0"/>
              </a:spcBef>
              <a:spcAft>
                <a:spcPts val="0"/>
              </a:spcAft>
              <a:buSzPts val="1650"/>
              <a:buNone/>
              <a:defRPr sz="1650"/>
            </a:lvl6pPr>
            <a:lvl7pPr lvl="6" rtl="0">
              <a:lnSpc>
                <a:spcPct val="100000"/>
              </a:lnSpc>
              <a:spcBef>
                <a:spcPts val="0"/>
              </a:spcBef>
              <a:spcAft>
                <a:spcPts val="0"/>
              </a:spcAft>
              <a:buSzPts val="1650"/>
              <a:buNone/>
              <a:defRPr sz="1650"/>
            </a:lvl7pPr>
            <a:lvl8pPr lvl="7" rtl="0">
              <a:lnSpc>
                <a:spcPct val="100000"/>
              </a:lnSpc>
              <a:spcBef>
                <a:spcPts val="0"/>
              </a:spcBef>
              <a:spcAft>
                <a:spcPts val="0"/>
              </a:spcAft>
              <a:buSzPts val="1650"/>
              <a:buNone/>
              <a:defRPr sz="1650"/>
            </a:lvl8pPr>
            <a:lvl9pPr lvl="8" rtl="0">
              <a:lnSpc>
                <a:spcPct val="100000"/>
              </a:lnSpc>
              <a:spcBef>
                <a:spcPts val="0"/>
              </a:spcBef>
              <a:spcAft>
                <a:spcPts val="0"/>
              </a:spcAft>
              <a:buSzPts val="1650"/>
              <a:buNone/>
              <a:defRPr sz="165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1276" name="Shape 12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77" name="Shape 1277"/>
        <p:cNvGrpSpPr/>
        <p:nvPr/>
      </p:nvGrpSpPr>
      <p:grpSpPr>
        <a:xfrm>
          <a:off x="0" y="0"/>
          <a:ext cx="0" cy="0"/>
          <a:chOff x="0" y="0"/>
          <a:chExt cx="0" cy="0"/>
        </a:xfrm>
      </p:grpSpPr>
      <p:sp>
        <p:nvSpPr>
          <p:cNvPr id="1278" name="Google Shape;1278;p13"/>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279" name="Google Shape;1279;p13"/>
          <p:cNvSpPr txBox="1"/>
          <p:nvPr>
            <p:ph hasCustomPrompt="1" idx="2" type="title"/>
          </p:nvPr>
        </p:nvSpPr>
        <p:spPr>
          <a:xfrm>
            <a:off x="713250" y="3793950"/>
            <a:ext cx="738900" cy="738900"/>
          </a:xfrm>
          <a:prstGeom prst="rect">
            <a:avLst/>
          </a:prstGeom>
          <a:solidFill>
            <a:schemeClr val="lt2"/>
          </a:solidFill>
        </p:spPr>
        <p:txBody>
          <a:bodyPr anchorCtr="0" anchor="ctr" bIns="91425" lIns="91425" spcFirstLastPara="1" rIns="91425" wrap="square" tIns="118850">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3"/>
          <p:cNvSpPr txBox="1"/>
          <p:nvPr>
            <p:ph hasCustomPrompt="1" idx="3" type="title"/>
          </p:nvPr>
        </p:nvSpPr>
        <p:spPr>
          <a:xfrm>
            <a:off x="713250" y="1730713"/>
            <a:ext cx="738900" cy="738900"/>
          </a:xfrm>
          <a:prstGeom prst="rect">
            <a:avLst/>
          </a:prstGeom>
          <a:solidFill>
            <a:schemeClr val="lt2"/>
          </a:solidFill>
        </p:spPr>
        <p:txBody>
          <a:bodyPr anchorCtr="0" anchor="ctr" bIns="91425" lIns="91425" spcFirstLastPara="1" rIns="91425" wrap="square" tIns="118850">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1" name="Google Shape;1281;p13"/>
          <p:cNvSpPr txBox="1"/>
          <p:nvPr>
            <p:ph hasCustomPrompt="1" idx="4" type="title"/>
          </p:nvPr>
        </p:nvSpPr>
        <p:spPr>
          <a:xfrm>
            <a:off x="713250" y="2762325"/>
            <a:ext cx="738900" cy="738900"/>
          </a:xfrm>
          <a:prstGeom prst="rect">
            <a:avLst/>
          </a:prstGeom>
          <a:solidFill>
            <a:schemeClr val="lt2"/>
          </a:solidFill>
        </p:spPr>
        <p:txBody>
          <a:bodyPr anchorCtr="0" anchor="ctr" bIns="91425" lIns="91425" spcFirstLastPara="1" rIns="91425" wrap="square" tIns="118850">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2" name="Google Shape;1282;p13"/>
          <p:cNvSpPr txBox="1"/>
          <p:nvPr>
            <p:ph hasCustomPrompt="1" idx="5" type="title"/>
          </p:nvPr>
        </p:nvSpPr>
        <p:spPr>
          <a:xfrm>
            <a:off x="5089038" y="3793950"/>
            <a:ext cx="738900" cy="738900"/>
          </a:xfrm>
          <a:prstGeom prst="rect">
            <a:avLst/>
          </a:prstGeom>
          <a:solidFill>
            <a:schemeClr val="lt2"/>
          </a:solidFill>
        </p:spPr>
        <p:txBody>
          <a:bodyPr anchorCtr="0" anchor="ctr" bIns="91425" lIns="91425" spcFirstLastPara="1" rIns="91425" wrap="square" tIns="118850">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3" name="Google Shape;1283;p13"/>
          <p:cNvSpPr txBox="1"/>
          <p:nvPr>
            <p:ph hasCustomPrompt="1" idx="6" type="title"/>
          </p:nvPr>
        </p:nvSpPr>
        <p:spPr>
          <a:xfrm>
            <a:off x="5089038" y="1730713"/>
            <a:ext cx="738900" cy="738900"/>
          </a:xfrm>
          <a:prstGeom prst="rect">
            <a:avLst/>
          </a:prstGeom>
          <a:solidFill>
            <a:schemeClr val="lt2"/>
          </a:solidFill>
        </p:spPr>
        <p:txBody>
          <a:bodyPr anchorCtr="0" anchor="ctr" bIns="91425" lIns="91425" spcFirstLastPara="1" rIns="91425" wrap="square" tIns="118850">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4" name="Google Shape;1284;p13"/>
          <p:cNvSpPr txBox="1"/>
          <p:nvPr>
            <p:ph hasCustomPrompt="1" idx="7" type="title"/>
          </p:nvPr>
        </p:nvSpPr>
        <p:spPr>
          <a:xfrm>
            <a:off x="5089038" y="2762325"/>
            <a:ext cx="738900" cy="738900"/>
          </a:xfrm>
          <a:prstGeom prst="rect">
            <a:avLst/>
          </a:prstGeom>
          <a:solidFill>
            <a:schemeClr val="lt2"/>
          </a:solidFill>
        </p:spPr>
        <p:txBody>
          <a:bodyPr anchorCtr="0" anchor="ctr" bIns="91425" lIns="91425" spcFirstLastPara="1" rIns="91425" wrap="square" tIns="118850">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5" name="Google Shape;1285;p13"/>
          <p:cNvSpPr txBox="1"/>
          <p:nvPr>
            <p:ph idx="1" type="subTitle"/>
          </p:nvPr>
        </p:nvSpPr>
        <p:spPr>
          <a:xfrm>
            <a:off x="1537850" y="2069100"/>
            <a:ext cx="2522700" cy="4671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6" name="Google Shape;1286;p13"/>
          <p:cNvSpPr txBox="1"/>
          <p:nvPr>
            <p:ph idx="8" type="subTitle"/>
          </p:nvPr>
        </p:nvSpPr>
        <p:spPr>
          <a:xfrm>
            <a:off x="1537850" y="1708300"/>
            <a:ext cx="2522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1287" name="Google Shape;1287;p13"/>
          <p:cNvSpPr txBox="1"/>
          <p:nvPr>
            <p:ph idx="9" type="subTitle"/>
          </p:nvPr>
        </p:nvSpPr>
        <p:spPr>
          <a:xfrm>
            <a:off x="1537850" y="4132325"/>
            <a:ext cx="2522700" cy="4671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8" name="Google Shape;1288;p13"/>
          <p:cNvSpPr txBox="1"/>
          <p:nvPr>
            <p:ph idx="13" type="subTitle"/>
          </p:nvPr>
        </p:nvSpPr>
        <p:spPr>
          <a:xfrm>
            <a:off x="1537850" y="3771525"/>
            <a:ext cx="2522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1289" name="Google Shape;1289;p13"/>
          <p:cNvSpPr txBox="1"/>
          <p:nvPr>
            <p:ph idx="14" type="subTitle"/>
          </p:nvPr>
        </p:nvSpPr>
        <p:spPr>
          <a:xfrm>
            <a:off x="1537850" y="3100713"/>
            <a:ext cx="2522700" cy="4671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90" name="Google Shape;1290;p13"/>
          <p:cNvSpPr txBox="1"/>
          <p:nvPr>
            <p:ph idx="15" type="subTitle"/>
          </p:nvPr>
        </p:nvSpPr>
        <p:spPr>
          <a:xfrm>
            <a:off x="1537850" y="2739913"/>
            <a:ext cx="2522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1291" name="Google Shape;1291;p13"/>
          <p:cNvSpPr txBox="1"/>
          <p:nvPr>
            <p:ph idx="16" type="subTitle"/>
          </p:nvPr>
        </p:nvSpPr>
        <p:spPr>
          <a:xfrm>
            <a:off x="5913638" y="2069100"/>
            <a:ext cx="2522700" cy="4671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92" name="Google Shape;1292;p13"/>
          <p:cNvSpPr txBox="1"/>
          <p:nvPr>
            <p:ph idx="17" type="subTitle"/>
          </p:nvPr>
        </p:nvSpPr>
        <p:spPr>
          <a:xfrm>
            <a:off x="5913638" y="1708300"/>
            <a:ext cx="2522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1293" name="Google Shape;1293;p13"/>
          <p:cNvSpPr txBox="1"/>
          <p:nvPr>
            <p:ph idx="18" type="subTitle"/>
          </p:nvPr>
        </p:nvSpPr>
        <p:spPr>
          <a:xfrm>
            <a:off x="5913638" y="4132325"/>
            <a:ext cx="2522700" cy="4671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94" name="Google Shape;1294;p13"/>
          <p:cNvSpPr txBox="1"/>
          <p:nvPr>
            <p:ph idx="19" type="subTitle"/>
          </p:nvPr>
        </p:nvSpPr>
        <p:spPr>
          <a:xfrm>
            <a:off x="5913638" y="3771525"/>
            <a:ext cx="2522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1295" name="Google Shape;1295;p13"/>
          <p:cNvSpPr txBox="1"/>
          <p:nvPr>
            <p:ph idx="20" type="subTitle"/>
          </p:nvPr>
        </p:nvSpPr>
        <p:spPr>
          <a:xfrm>
            <a:off x="5913638" y="3100713"/>
            <a:ext cx="2522700" cy="4671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96" name="Google Shape;1296;p13"/>
          <p:cNvSpPr txBox="1"/>
          <p:nvPr>
            <p:ph idx="21" type="subTitle"/>
          </p:nvPr>
        </p:nvSpPr>
        <p:spPr>
          <a:xfrm>
            <a:off x="5913638" y="2739913"/>
            <a:ext cx="2522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cxnSp>
        <p:nvCxnSpPr>
          <p:cNvPr id="1297" name="Google Shape;1297;p13"/>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98" name="Shape 1298"/>
        <p:cNvGrpSpPr/>
        <p:nvPr/>
      </p:nvGrpSpPr>
      <p:grpSpPr>
        <a:xfrm>
          <a:off x="0" y="0"/>
          <a:ext cx="0" cy="0"/>
          <a:chOff x="0" y="0"/>
          <a:chExt cx="0" cy="0"/>
        </a:xfrm>
      </p:grpSpPr>
      <p:sp>
        <p:nvSpPr>
          <p:cNvPr id="1299" name="Google Shape;1299;p14"/>
          <p:cNvSpPr txBox="1"/>
          <p:nvPr>
            <p:ph type="title"/>
          </p:nvPr>
        </p:nvSpPr>
        <p:spPr>
          <a:xfrm>
            <a:off x="713225" y="4172525"/>
            <a:ext cx="3294000" cy="426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1650"/>
              <a:buNone/>
              <a:defRPr sz="1650"/>
            </a:lvl1pPr>
            <a:lvl2pPr lvl="1">
              <a:spcBef>
                <a:spcPts val="0"/>
              </a:spcBef>
              <a:spcAft>
                <a:spcPts val="0"/>
              </a:spcAft>
              <a:buSzPts val="1650"/>
              <a:buNone/>
              <a:defRPr sz="1650"/>
            </a:lvl2pPr>
            <a:lvl3pPr lvl="2">
              <a:spcBef>
                <a:spcPts val="0"/>
              </a:spcBef>
              <a:spcAft>
                <a:spcPts val="0"/>
              </a:spcAft>
              <a:buSzPts val="1650"/>
              <a:buNone/>
              <a:defRPr sz="1650"/>
            </a:lvl3pPr>
            <a:lvl4pPr lvl="3">
              <a:spcBef>
                <a:spcPts val="0"/>
              </a:spcBef>
              <a:spcAft>
                <a:spcPts val="0"/>
              </a:spcAft>
              <a:buSzPts val="1650"/>
              <a:buNone/>
              <a:defRPr sz="1650"/>
            </a:lvl4pPr>
            <a:lvl5pPr lvl="4">
              <a:spcBef>
                <a:spcPts val="0"/>
              </a:spcBef>
              <a:spcAft>
                <a:spcPts val="0"/>
              </a:spcAft>
              <a:buSzPts val="1650"/>
              <a:buNone/>
              <a:defRPr sz="1650"/>
            </a:lvl5pPr>
            <a:lvl6pPr lvl="5">
              <a:spcBef>
                <a:spcPts val="0"/>
              </a:spcBef>
              <a:spcAft>
                <a:spcPts val="0"/>
              </a:spcAft>
              <a:buSzPts val="1650"/>
              <a:buNone/>
              <a:defRPr sz="1650"/>
            </a:lvl6pPr>
            <a:lvl7pPr lvl="6">
              <a:spcBef>
                <a:spcPts val="0"/>
              </a:spcBef>
              <a:spcAft>
                <a:spcPts val="0"/>
              </a:spcAft>
              <a:buSzPts val="1650"/>
              <a:buNone/>
              <a:defRPr sz="1650"/>
            </a:lvl7pPr>
            <a:lvl8pPr lvl="7">
              <a:spcBef>
                <a:spcPts val="0"/>
              </a:spcBef>
              <a:spcAft>
                <a:spcPts val="0"/>
              </a:spcAft>
              <a:buSzPts val="1650"/>
              <a:buNone/>
              <a:defRPr sz="1650"/>
            </a:lvl8pPr>
            <a:lvl9pPr lvl="8">
              <a:spcBef>
                <a:spcPts val="0"/>
              </a:spcBef>
              <a:spcAft>
                <a:spcPts val="0"/>
              </a:spcAft>
              <a:buSzPts val="1650"/>
              <a:buNone/>
              <a:defRPr sz="1650"/>
            </a:lvl9pPr>
          </a:lstStyle>
          <a:p/>
        </p:txBody>
      </p:sp>
      <p:cxnSp>
        <p:nvCxnSpPr>
          <p:cNvPr id="1300" name="Google Shape;1300;p14"/>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1301" name="Google Shape;1301;p14"/>
          <p:cNvSpPr txBox="1"/>
          <p:nvPr>
            <p:ph idx="1" type="subTitle"/>
          </p:nvPr>
        </p:nvSpPr>
        <p:spPr>
          <a:xfrm>
            <a:off x="711750" y="898625"/>
            <a:ext cx="6969300" cy="24663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3900"/>
              <a:buNone/>
              <a:defRPr sz="3700"/>
            </a:lvl1pPr>
            <a:lvl2pPr lvl="1" rtl="0">
              <a:lnSpc>
                <a:spcPct val="100000"/>
              </a:lnSpc>
              <a:spcBef>
                <a:spcPts val="0"/>
              </a:spcBef>
              <a:spcAft>
                <a:spcPts val="0"/>
              </a:spcAft>
              <a:buSzPts val="3900"/>
              <a:buNone/>
              <a:defRPr sz="3900"/>
            </a:lvl2pPr>
            <a:lvl3pPr lvl="2" rtl="0">
              <a:lnSpc>
                <a:spcPct val="100000"/>
              </a:lnSpc>
              <a:spcBef>
                <a:spcPts val="0"/>
              </a:spcBef>
              <a:spcAft>
                <a:spcPts val="0"/>
              </a:spcAft>
              <a:buSzPts val="3900"/>
              <a:buNone/>
              <a:defRPr sz="3900"/>
            </a:lvl3pPr>
            <a:lvl4pPr lvl="3" rtl="0">
              <a:lnSpc>
                <a:spcPct val="100000"/>
              </a:lnSpc>
              <a:spcBef>
                <a:spcPts val="0"/>
              </a:spcBef>
              <a:spcAft>
                <a:spcPts val="0"/>
              </a:spcAft>
              <a:buSzPts val="3900"/>
              <a:buNone/>
              <a:defRPr sz="3900"/>
            </a:lvl4pPr>
            <a:lvl5pPr lvl="4" rtl="0">
              <a:lnSpc>
                <a:spcPct val="100000"/>
              </a:lnSpc>
              <a:spcBef>
                <a:spcPts val="0"/>
              </a:spcBef>
              <a:spcAft>
                <a:spcPts val="0"/>
              </a:spcAft>
              <a:buSzPts val="3900"/>
              <a:buNone/>
              <a:defRPr sz="3900"/>
            </a:lvl5pPr>
            <a:lvl6pPr lvl="5" rtl="0">
              <a:lnSpc>
                <a:spcPct val="100000"/>
              </a:lnSpc>
              <a:spcBef>
                <a:spcPts val="0"/>
              </a:spcBef>
              <a:spcAft>
                <a:spcPts val="0"/>
              </a:spcAft>
              <a:buSzPts val="3900"/>
              <a:buNone/>
              <a:defRPr sz="3900"/>
            </a:lvl6pPr>
            <a:lvl7pPr lvl="6" rtl="0">
              <a:lnSpc>
                <a:spcPct val="100000"/>
              </a:lnSpc>
              <a:spcBef>
                <a:spcPts val="0"/>
              </a:spcBef>
              <a:spcAft>
                <a:spcPts val="0"/>
              </a:spcAft>
              <a:buSzPts val="3900"/>
              <a:buNone/>
              <a:defRPr sz="3900"/>
            </a:lvl7pPr>
            <a:lvl8pPr lvl="7" rtl="0">
              <a:lnSpc>
                <a:spcPct val="100000"/>
              </a:lnSpc>
              <a:spcBef>
                <a:spcPts val="0"/>
              </a:spcBef>
              <a:spcAft>
                <a:spcPts val="0"/>
              </a:spcAft>
              <a:buSzPts val="3900"/>
              <a:buNone/>
              <a:defRPr sz="3900"/>
            </a:lvl8pPr>
            <a:lvl9pPr lvl="8" rtl="0">
              <a:lnSpc>
                <a:spcPct val="100000"/>
              </a:lnSpc>
              <a:spcBef>
                <a:spcPts val="0"/>
              </a:spcBef>
              <a:spcAft>
                <a:spcPts val="0"/>
              </a:spcAft>
              <a:buSzPts val="3900"/>
              <a:buNone/>
              <a:defRPr sz="39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302" name="Shape 1302"/>
        <p:cNvGrpSpPr/>
        <p:nvPr/>
      </p:nvGrpSpPr>
      <p:grpSpPr>
        <a:xfrm>
          <a:off x="0" y="0"/>
          <a:ext cx="0" cy="0"/>
          <a:chOff x="0" y="0"/>
          <a:chExt cx="0" cy="0"/>
        </a:xfrm>
      </p:grpSpPr>
      <p:sp>
        <p:nvSpPr>
          <p:cNvPr id="1303" name="Google Shape;1303;p15"/>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cxnSp>
        <p:nvCxnSpPr>
          <p:cNvPr id="1304" name="Google Shape;1304;p15"/>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1305" name="Google Shape;1305;p15"/>
          <p:cNvSpPr txBox="1"/>
          <p:nvPr>
            <p:ph idx="1" type="subTitle"/>
          </p:nvPr>
        </p:nvSpPr>
        <p:spPr>
          <a:xfrm>
            <a:off x="713250" y="3620975"/>
            <a:ext cx="2152800" cy="6720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6" name="Google Shape;1306;p15"/>
          <p:cNvSpPr txBox="1"/>
          <p:nvPr>
            <p:ph idx="2" type="subTitle"/>
          </p:nvPr>
        </p:nvSpPr>
        <p:spPr>
          <a:xfrm>
            <a:off x="713250" y="3120197"/>
            <a:ext cx="21528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1307" name="Google Shape;1307;p15"/>
          <p:cNvSpPr txBox="1"/>
          <p:nvPr>
            <p:ph hasCustomPrompt="1" idx="3" type="title"/>
          </p:nvPr>
        </p:nvSpPr>
        <p:spPr>
          <a:xfrm>
            <a:off x="713250" y="2113025"/>
            <a:ext cx="2152800" cy="745500"/>
          </a:xfrm>
          <a:prstGeom prst="rect">
            <a:avLst/>
          </a:prstGeom>
          <a:solidFill>
            <a:schemeClr val="lt2"/>
          </a:solidFill>
        </p:spPr>
        <p:txBody>
          <a:bodyPr anchorCtr="0" anchor="t" bIns="91425" lIns="91425" spcFirstLastPara="1" rIns="91425" wrap="square" tIns="3657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308" name="Google Shape;1308;p15"/>
          <p:cNvSpPr txBox="1"/>
          <p:nvPr>
            <p:ph idx="4" type="subTitle"/>
          </p:nvPr>
        </p:nvSpPr>
        <p:spPr>
          <a:xfrm>
            <a:off x="6279450" y="3620975"/>
            <a:ext cx="2152800" cy="6720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9" name="Google Shape;1309;p15"/>
          <p:cNvSpPr txBox="1"/>
          <p:nvPr>
            <p:ph idx="5" type="subTitle"/>
          </p:nvPr>
        </p:nvSpPr>
        <p:spPr>
          <a:xfrm>
            <a:off x="6279450" y="3120197"/>
            <a:ext cx="21528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1310" name="Google Shape;1310;p15"/>
          <p:cNvSpPr txBox="1"/>
          <p:nvPr>
            <p:ph hasCustomPrompt="1" idx="6" type="title"/>
          </p:nvPr>
        </p:nvSpPr>
        <p:spPr>
          <a:xfrm>
            <a:off x="6279450" y="2113025"/>
            <a:ext cx="2152800" cy="745500"/>
          </a:xfrm>
          <a:prstGeom prst="rect">
            <a:avLst/>
          </a:prstGeom>
          <a:solidFill>
            <a:schemeClr val="lt2"/>
          </a:solidFill>
        </p:spPr>
        <p:txBody>
          <a:bodyPr anchorCtr="0" anchor="t" bIns="91425" lIns="91425" spcFirstLastPara="1" rIns="91425" wrap="square" tIns="3657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311" name="Google Shape;1311;p15"/>
          <p:cNvSpPr txBox="1"/>
          <p:nvPr>
            <p:ph idx="7" type="subTitle"/>
          </p:nvPr>
        </p:nvSpPr>
        <p:spPr>
          <a:xfrm>
            <a:off x="3496350" y="3620975"/>
            <a:ext cx="2152800" cy="6720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2" name="Google Shape;1312;p15"/>
          <p:cNvSpPr txBox="1"/>
          <p:nvPr>
            <p:ph idx="8" type="subTitle"/>
          </p:nvPr>
        </p:nvSpPr>
        <p:spPr>
          <a:xfrm>
            <a:off x="3496350" y="3120197"/>
            <a:ext cx="21528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1313" name="Google Shape;1313;p15"/>
          <p:cNvSpPr txBox="1"/>
          <p:nvPr>
            <p:ph hasCustomPrompt="1" idx="9" type="title"/>
          </p:nvPr>
        </p:nvSpPr>
        <p:spPr>
          <a:xfrm>
            <a:off x="3496350" y="2113025"/>
            <a:ext cx="2152800" cy="745500"/>
          </a:xfrm>
          <a:prstGeom prst="rect">
            <a:avLst/>
          </a:prstGeom>
          <a:solidFill>
            <a:schemeClr val="lt2"/>
          </a:solidFill>
        </p:spPr>
        <p:txBody>
          <a:bodyPr anchorCtr="0" anchor="t" bIns="91425" lIns="91425" spcFirstLastPara="1" rIns="91425" wrap="square" tIns="3657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1314" name="Shape 1314"/>
        <p:cNvGrpSpPr/>
        <p:nvPr/>
      </p:nvGrpSpPr>
      <p:grpSpPr>
        <a:xfrm>
          <a:off x="0" y="0"/>
          <a:ext cx="0" cy="0"/>
          <a:chOff x="0" y="0"/>
          <a:chExt cx="0" cy="0"/>
        </a:xfrm>
      </p:grpSpPr>
      <p:sp>
        <p:nvSpPr>
          <p:cNvPr id="1315" name="Google Shape;1315;p16"/>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316" name="Google Shape;1316;p16"/>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1317" name="Google Shape;1317;p16"/>
          <p:cNvSpPr txBox="1"/>
          <p:nvPr>
            <p:ph idx="1" type="subTitle"/>
          </p:nvPr>
        </p:nvSpPr>
        <p:spPr>
          <a:xfrm>
            <a:off x="720925" y="1602350"/>
            <a:ext cx="7720500" cy="6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50"/>
              <a:buNone/>
              <a:defRPr sz="1650"/>
            </a:lvl1pPr>
            <a:lvl2pPr lvl="1" rtl="0">
              <a:lnSpc>
                <a:spcPct val="100000"/>
              </a:lnSpc>
              <a:spcBef>
                <a:spcPts val="0"/>
              </a:spcBef>
              <a:spcAft>
                <a:spcPts val="0"/>
              </a:spcAft>
              <a:buSzPts val="1650"/>
              <a:buNone/>
              <a:defRPr sz="1650"/>
            </a:lvl2pPr>
            <a:lvl3pPr lvl="2" rtl="0">
              <a:lnSpc>
                <a:spcPct val="100000"/>
              </a:lnSpc>
              <a:spcBef>
                <a:spcPts val="0"/>
              </a:spcBef>
              <a:spcAft>
                <a:spcPts val="0"/>
              </a:spcAft>
              <a:buSzPts val="1650"/>
              <a:buNone/>
              <a:defRPr sz="1650"/>
            </a:lvl3pPr>
            <a:lvl4pPr lvl="3" rtl="0">
              <a:lnSpc>
                <a:spcPct val="100000"/>
              </a:lnSpc>
              <a:spcBef>
                <a:spcPts val="0"/>
              </a:spcBef>
              <a:spcAft>
                <a:spcPts val="0"/>
              </a:spcAft>
              <a:buSzPts val="1650"/>
              <a:buNone/>
              <a:defRPr sz="1650"/>
            </a:lvl4pPr>
            <a:lvl5pPr lvl="4" rtl="0">
              <a:lnSpc>
                <a:spcPct val="100000"/>
              </a:lnSpc>
              <a:spcBef>
                <a:spcPts val="0"/>
              </a:spcBef>
              <a:spcAft>
                <a:spcPts val="0"/>
              </a:spcAft>
              <a:buSzPts val="1650"/>
              <a:buNone/>
              <a:defRPr sz="1650"/>
            </a:lvl5pPr>
            <a:lvl6pPr lvl="5" rtl="0">
              <a:lnSpc>
                <a:spcPct val="100000"/>
              </a:lnSpc>
              <a:spcBef>
                <a:spcPts val="0"/>
              </a:spcBef>
              <a:spcAft>
                <a:spcPts val="0"/>
              </a:spcAft>
              <a:buSzPts val="1650"/>
              <a:buNone/>
              <a:defRPr sz="1650"/>
            </a:lvl6pPr>
            <a:lvl7pPr lvl="6" rtl="0">
              <a:lnSpc>
                <a:spcPct val="100000"/>
              </a:lnSpc>
              <a:spcBef>
                <a:spcPts val="0"/>
              </a:spcBef>
              <a:spcAft>
                <a:spcPts val="0"/>
              </a:spcAft>
              <a:buSzPts val="1650"/>
              <a:buNone/>
              <a:defRPr sz="1650"/>
            </a:lvl7pPr>
            <a:lvl8pPr lvl="7" rtl="0">
              <a:lnSpc>
                <a:spcPct val="100000"/>
              </a:lnSpc>
              <a:spcBef>
                <a:spcPts val="0"/>
              </a:spcBef>
              <a:spcAft>
                <a:spcPts val="0"/>
              </a:spcAft>
              <a:buSzPts val="1650"/>
              <a:buNone/>
              <a:defRPr sz="1650"/>
            </a:lvl8pPr>
            <a:lvl9pPr lvl="8" rtl="0">
              <a:lnSpc>
                <a:spcPct val="100000"/>
              </a:lnSpc>
              <a:spcBef>
                <a:spcPts val="0"/>
              </a:spcBef>
              <a:spcAft>
                <a:spcPts val="0"/>
              </a:spcAft>
              <a:buSzPts val="1650"/>
              <a:buNone/>
              <a:defRPr sz="1650"/>
            </a:lvl9pPr>
          </a:lstStyle>
          <a:p/>
        </p:txBody>
      </p:sp>
      <p:grpSp>
        <p:nvGrpSpPr>
          <p:cNvPr id="1318" name="Google Shape;1318;p16"/>
          <p:cNvGrpSpPr/>
          <p:nvPr/>
        </p:nvGrpSpPr>
        <p:grpSpPr>
          <a:xfrm>
            <a:off x="4057512" y="3658924"/>
            <a:ext cx="6797627" cy="2340569"/>
            <a:chOff x="4057512" y="3658924"/>
            <a:chExt cx="6797627" cy="2340569"/>
          </a:xfrm>
        </p:grpSpPr>
        <p:sp>
          <p:nvSpPr>
            <p:cNvPr id="1319" name="Google Shape;1319;p16"/>
            <p:cNvSpPr/>
            <p:nvPr/>
          </p:nvSpPr>
          <p:spPr>
            <a:xfrm>
              <a:off x="4057512" y="3658924"/>
              <a:ext cx="400556" cy="700299"/>
            </a:xfrm>
            <a:custGeom>
              <a:rect b="b" l="l" r="r" t="t"/>
              <a:pathLst>
                <a:path extrusionOk="0" fill="none" h="19492" w="11149">
                  <a:moveTo>
                    <a:pt x="1" y="6698"/>
                  </a:moveTo>
                  <a:lnTo>
                    <a:pt x="11148" y="1"/>
                  </a:lnTo>
                  <a:lnTo>
                    <a:pt x="11148"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6"/>
            <p:cNvSpPr/>
            <p:nvPr/>
          </p:nvSpPr>
          <p:spPr>
            <a:xfrm>
              <a:off x="4179917" y="4201788"/>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6"/>
            <p:cNvSpPr/>
            <p:nvPr/>
          </p:nvSpPr>
          <p:spPr>
            <a:xfrm>
              <a:off x="4310657" y="4279248"/>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6"/>
            <p:cNvSpPr/>
            <p:nvPr/>
          </p:nvSpPr>
          <p:spPr>
            <a:xfrm>
              <a:off x="4458032" y="3658924"/>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6"/>
            <p:cNvSpPr/>
            <p:nvPr/>
          </p:nvSpPr>
          <p:spPr>
            <a:xfrm>
              <a:off x="4458032" y="3832130"/>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6"/>
            <p:cNvSpPr/>
            <p:nvPr/>
          </p:nvSpPr>
          <p:spPr>
            <a:xfrm>
              <a:off x="4458032" y="399279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6"/>
            <p:cNvSpPr/>
            <p:nvPr/>
          </p:nvSpPr>
          <p:spPr>
            <a:xfrm>
              <a:off x="4057512" y="4359187"/>
              <a:ext cx="800213" cy="240642"/>
            </a:xfrm>
            <a:custGeom>
              <a:rect b="b" l="l" r="r" t="t"/>
              <a:pathLst>
                <a:path extrusionOk="0" fill="none" h="6698"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6"/>
            <p:cNvSpPr/>
            <p:nvPr/>
          </p:nvSpPr>
          <p:spPr>
            <a:xfrm>
              <a:off x="4190731" y="3820454"/>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6"/>
            <p:cNvSpPr/>
            <p:nvPr/>
          </p:nvSpPr>
          <p:spPr>
            <a:xfrm>
              <a:off x="4333974" y="3733869"/>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6"/>
            <p:cNvSpPr/>
            <p:nvPr/>
          </p:nvSpPr>
          <p:spPr>
            <a:xfrm>
              <a:off x="4857690" y="3658924"/>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6"/>
            <p:cNvSpPr/>
            <p:nvPr/>
          </p:nvSpPr>
          <p:spPr>
            <a:xfrm>
              <a:off x="4979232" y="4201788"/>
              <a:ext cx="400556" cy="228176"/>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6"/>
            <p:cNvSpPr/>
            <p:nvPr/>
          </p:nvSpPr>
          <p:spPr>
            <a:xfrm>
              <a:off x="5109973" y="4279248"/>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6"/>
            <p:cNvSpPr/>
            <p:nvPr/>
          </p:nvSpPr>
          <p:spPr>
            <a:xfrm>
              <a:off x="5257347" y="3658924"/>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6"/>
            <p:cNvSpPr/>
            <p:nvPr/>
          </p:nvSpPr>
          <p:spPr>
            <a:xfrm>
              <a:off x="5257347" y="3832130"/>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6"/>
            <p:cNvSpPr/>
            <p:nvPr/>
          </p:nvSpPr>
          <p:spPr>
            <a:xfrm>
              <a:off x="5257347" y="399279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6"/>
            <p:cNvSpPr/>
            <p:nvPr/>
          </p:nvSpPr>
          <p:spPr>
            <a:xfrm>
              <a:off x="4857690" y="4359187"/>
              <a:ext cx="799351" cy="240642"/>
            </a:xfrm>
            <a:custGeom>
              <a:rect b="b" l="l" r="r" t="t"/>
              <a:pathLst>
                <a:path extrusionOk="0" fill="none" h="6698"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6"/>
            <p:cNvSpPr/>
            <p:nvPr/>
          </p:nvSpPr>
          <p:spPr>
            <a:xfrm>
              <a:off x="4990082" y="3820454"/>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6"/>
            <p:cNvSpPr/>
            <p:nvPr/>
          </p:nvSpPr>
          <p:spPr>
            <a:xfrm>
              <a:off x="5133289" y="3733869"/>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6"/>
            <p:cNvSpPr/>
            <p:nvPr/>
          </p:nvSpPr>
          <p:spPr>
            <a:xfrm>
              <a:off x="5657005" y="3658924"/>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6"/>
            <p:cNvSpPr/>
            <p:nvPr/>
          </p:nvSpPr>
          <p:spPr>
            <a:xfrm>
              <a:off x="5779410" y="4201788"/>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6"/>
            <p:cNvSpPr/>
            <p:nvPr/>
          </p:nvSpPr>
          <p:spPr>
            <a:xfrm>
              <a:off x="5910114" y="4279248"/>
              <a:ext cx="403861" cy="230655"/>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6"/>
            <p:cNvSpPr/>
            <p:nvPr/>
          </p:nvSpPr>
          <p:spPr>
            <a:xfrm>
              <a:off x="6056662" y="3658924"/>
              <a:ext cx="400520" cy="700299"/>
            </a:xfrm>
            <a:custGeom>
              <a:rect b="b" l="l" r="r" t="t"/>
              <a:pathLst>
                <a:path extrusionOk="0" fill="none" h="19492" w="11148">
                  <a:moveTo>
                    <a:pt x="11148" y="6698"/>
                  </a:moveTo>
                  <a:lnTo>
                    <a:pt x="1" y="1"/>
                  </a:lnTo>
                  <a:lnTo>
                    <a:pt x="1" y="13118"/>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6"/>
            <p:cNvSpPr/>
            <p:nvPr/>
          </p:nvSpPr>
          <p:spPr>
            <a:xfrm>
              <a:off x="6056662" y="383213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6"/>
            <p:cNvSpPr/>
            <p:nvPr/>
          </p:nvSpPr>
          <p:spPr>
            <a:xfrm>
              <a:off x="6056662" y="399279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6"/>
            <p:cNvSpPr/>
            <p:nvPr/>
          </p:nvSpPr>
          <p:spPr>
            <a:xfrm>
              <a:off x="5657005" y="4359187"/>
              <a:ext cx="800177" cy="240642"/>
            </a:xfrm>
            <a:custGeom>
              <a:rect b="b" l="l" r="r" t="t"/>
              <a:pathLst>
                <a:path extrusionOk="0" fill="none" h="6698"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6"/>
            <p:cNvSpPr/>
            <p:nvPr/>
          </p:nvSpPr>
          <p:spPr>
            <a:xfrm>
              <a:off x="5790224" y="3820454"/>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6"/>
            <p:cNvSpPr/>
            <p:nvPr/>
          </p:nvSpPr>
          <p:spPr>
            <a:xfrm>
              <a:off x="5932604" y="3733869"/>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6"/>
            <p:cNvSpPr/>
            <p:nvPr/>
          </p:nvSpPr>
          <p:spPr>
            <a:xfrm>
              <a:off x="6457146" y="3658924"/>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6"/>
            <p:cNvSpPr/>
            <p:nvPr/>
          </p:nvSpPr>
          <p:spPr>
            <a:xfrm>
              <a:off x="6578725" y="4201788"/>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6"/>
            <p:cNvSpPr/>
            <p:nvPr/>
          </p:nvSpPr>
          <p:spPr>
            <a:xfrm>
              <a:off x="6709429" y="4279248"/>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6"/>
            <p:cNvSpPr/>
            <p:nvPr/>
          </p:nvSpPr>
          <p:spPr>
            <a:xfrm>
              <a:off x="6856803" y="3658924"/>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6"/>
            <p:cNvSpPr/>
            <p:nvPr/>
          </p:nvSpPr>
          <p:spPr>
            <a:xfrm>
              <a:off x="6856803" y="383213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6"/>
            <p:cNvSpPr/>
            <p:nvPr/>
          </p:nvSpPr>
          <p:spPr>
            <a:xfrm>
              <a:off x="6856803" y="399279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6"/>
            <p:cNvSpPr/>
            <p:nvPr/>
          </p:nvSpPr>
          <p:spPr>
            <a:xfrm>
              <a:off x="6457146" y="4359187"/>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6"/>
            <p:cNvSpPr/>
            <p:nvPr/>
          </p:nvSpPr>
          <p:spPr>
            <a:xfrm>
              <a:off x="6589539" y="3820454"/>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6"/>
            <p:cNvSpPr/>
            <p:nvPr/>
          </p:nvSpPr>
          <p:spPr>
            <a:xfrm>
              <a:off x="6732746" y="3733869"/>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6"/>
            <p:cNvSpPr/>
            <p:nvPr/>
          </p:nvSpPr>
          <p:spPr>
            <a:xfrm>
              <a:off x="7256461" y="3658924"/>
              <a:ext cx="399729" cy="700299"/>
            </a:xfrm>
            <a:custGeom>
              <a:rect b="b" l="l" r="r" t="t"/>
              <a:pathLst>
                <a:path extrusionOk="0" fill="none" h="19492" w="11126">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6"/>
            <p:cNvSpPr/>
            <p:nvPr/>
          </p:nvSpPr>
          <p:spPr>
            <a:xfrm>
              <a:off x="7378866" y="4201788"/>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6"/>
            <p:cNvSpPr/>
            <p:nvPr/>
          </p:nvSpPr>
          <p:spPr>
            <a:xfrm>
              <a:off x="7508780" y="4279248"/>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6"/>
            <p:cNvSpPr/>
            <p:nvPr/>
          </p:nvSpPr>
          <p:spPr>
            <a:xfrm>
              <a:off x="7656154" y="3658924"/>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6"/>
            <p:cNvSpPr/>
            <p:nvPr/>
          </p:nvSpPr>
          <p:spPr>
            <a:xfrm>
              <a:off x="7656154" y="3832130"/>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6"/>
            <p:cNvSpPr/>
            <p:nvPr/>
          </p:nvSpPr>
          <p:spPr>
            <a:xfrm>
              <a:off x="7656154" y="399279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6"/>
            <p:cNvSpPr/>
            <p:nvPr/>
          </p:nvSpPr>
          <p:spPr>
            <a:xfrm>
              <a:off x="7256461" y="4359187"/>
              <a:ext cx="799387" cy="240642"/>
            </a:xfrm>
            <a:custGeom>
              <a:rect b="b" l="l" r="r" t="t"/>
              <a:pathLst>
                <a:path extrusionOk="0" fill="none" h="6698"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6"/>
            <p:cNvSpPr/>
            <p:nvPr/>
          </p:nvSpPr>
          <p:spPr>
            <a:xfrm>
              <a:off x="7388854" y="3820454"/>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6"/>
            <p:cNvSpPr/>
            <p:nvPr/>
          </p:nvSpPr>
          <p:spPr>
            <a:xfrm>
              <a:off x="7532061" y="3733869"/>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6"/>
            <p:cNvSpPr/>
            <p:nvPr/>
          </p:nvSpPr>
          <p:spPr>
            <a:xfrm>
              <a:off x="8055812" y="3658924"/>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6"/>
            <p:cNvSpPr/>
            <p:nvPr/>
          </p:nvSpPr>
          <p:spPr>
            <a:xfrm>
              <a:off x="8178181" y="4201788"/>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6"/>
            <p:cNvSpPr/>
            <p:nvPr/>
          </p:nvSpPr>
          <p:spPr>
            <a:xfrm>
              <a:off x="8308921" y="4279248"/>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6"/>
            <p:cNvSpPr/>
            <p:nvPr/>
          </p:nvSpPr>
          <p:spPr>
            <a:xfrm>
              <a:off x="8455469" y="3658924"/>
              <a:ext cx="400520" cy="700299"/>
            </a:xfrm>
            <a:custGeom>
              <a:rect b="b" l="l" r="r" t="t"/>
              <a:pathLst>
                <a:path extrusionOk="0" fill="none" h="19492" w="11148">
                  <a:moveTo>
                    <a:pt x="11147" y="6698"/>
                  </a:moveTo>
                  <a:lnTo>
                    <a:pt x="0" y="1"/>
                  </a:lnTo>
                  <a:lnTo>
                    <a:pt x="0" y="13118"/>
                  </a:lnTo>
                  <a:lnTo>
                    <a:pt x="11147"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6"/>
            <p:cNvSpPr/>
            <p:nvPr/>
          </p:nvSpPr>
          <p:spPr>
            <a:xfrm>
              <a:off x="8455469" y="3832130"/>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6"/>
            <p:cNvSpPr/>
            <p:nvPr/>
          </p:nvSpPr>
          <p:spPr>
            <a:xfrm>
              <a:off x="8455469" y="3992798"/>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6"/>
            <p:cNvSpPr/>
            <p:nvPr/>
          </p:nvSpPr>
          <p:spPr>
            <a:xfrm>
              <a:off x="8055812" y="4359187"/>
              <a:ext cx="800177" cy="240642"/>
            </a:xfrm>
            <a:custGeom>
              <a:rect b="b" l="l" r="r" t="t"/>
              <a:pathLst>
                <a:path extrusionOk="0" fill="none" h="6698"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6"/>
            <p:cNvSpPr/>
            <p:nvPr/>
          </p:nvSpPr>
          <p:spPr>
            <a:xfrm>
              <a:off x="8189031" y="3820454"/>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6"/>
            <p:cNvSpPr/>
            <p:nvPr/>
          </p:nvSpPr>
          <p:spPr>
            <a:xfrm>
              <a:off x="8331412" y="3733869"/>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6"/>
            <p:cNvSpPr/>
            <p:nvPr/>
          </p:nvSpPr>
          <p:spPr>
            <a:xfrm>
              <a:off x="8855953" y="3658924"/>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6"/>
            <p:cNvSpPr/>
            <p:nvPr/>
          </p:nvSpPr>
          <p:spPr>
            <a:xfrm>
              <a:off x="8977532" y="4201788"/>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6"/>
            <p:cNvSpPr/>
            <p:nvPr/>
          </p:nvSpPr>
          <p:spPr>
            <a:xfrm>
              <a:off x="9108236" y="4279248"/>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6"/>
            <p:cNvSpPr/>
            <p:nvPr/>
          </p:nvSpPr>
          <p:spPr>
            <a:xfrm>
              <a:off x="9255611" y="3658924"/>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6"/>
            <p:cNvSpPr/>
            <p:nvPr/>
          </p:nvSpPr>
          <p:spPr>
            <a:xfrm>
              <a:off x="9255611" y="383213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6"/>
            <p:cNvSpPr/>
            <p:nvPr/>
          </p:nvSpPr>
          <p:spPr>
            <a:xfrm>
              <a:off x="9255611" y="399279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6"/>
            <p:cNvSpPr/>
            <p:nvPr/>
          </p:nvSpPr>
          <p:spPr>
            <a:xfrm>
              <a:off x="8855953" y="4359187"/>
              <a:ext cx="799351" cy="240642"/>
            </a:xfrm>
            <a:custGeom>
              <a:rect b="b" l="l" r="r" t="t"/>
              <a:pathLst>
                <a:path extrusionOk="0" fill="none" h="6698"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6"/>
            <p:cNvSpPr/>
            <p:nvPr/>
          </p:nvSpPr>
          <p:spPr>
            <a:xfrm>
              <a:off x="8988346" y="3820454"/>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6"/>
            <p:cNvSpPr/>
            <p:nvPr/>
          </p:nvSpPr>
          <p:spPr>
            <a:xfrm>
              <a:off x="9131553" y="3733869"/>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6"/>
            <p:cNvSpPr/>
            <p:nvPr/>
          </p:nvSpPr>
          <p:spPr>
            <a:xfrm>
              <a:off x="9655268" y="3658924"/>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6"/>
            <p:cNvSpPr/>
            <p:nvPr/>
          </p:nvSpPr>
          <p:spPr>
            <a:xfrm>
              <a:off x="9777673" y="4201788"/>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6"/>
            <p:cNvSpPr/>
            <p:nvPr/>
          </p:nvSpPr>
          <p:spPr>
            <a:xfrm>
              <a:off x="9907551" y="4279248"/>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6"/>
            <p:cNvSpPr/>
            <p:nvPr/>
          </p:nvSpPr>
          <p:spPr>
            <a:xfrm>
              <a:off x="10054926" y="3658924"/>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6"/>
            <p:cNvSpPr/>
            <p:nvPr/>
          </p:nvSpPr>
          <p:spPr>
            <a:xfrm>
              <a:off x="10054926" y="383213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6"/>
            <p:cNvSpPr/>
            <p:nvPr/>
          </p:nvSpPr>
          <p:spPr>
            <a:xfrm>
              <a:off x="10054926" y="399279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6"/>
            <p:cNvSpPr/>
            <p:nvPr/>
          </p:nvSpPr>
          <p:spPr>
            <a:xfrm>
              <a:off x="9655268" y="4359187"/>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6"/>
            <p:cNvSpPr/>
            <p:nvPr/>
          </p:nvSpPr>
          <p:spPr>
            <a:xfrm>
              <a:off x="9788487" y="3820454"/>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6"/>
            <p:cNvSpPr/>
            <p:nvPr/>
          </p:nvSpPr>
          <p:spPr>
            <a:xfrm>
              <a:off x="9930868" y="3733869"/>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6"/>
            <p:cNvSpPr/>
            <p:nvPr/>
          </p:nvSpPr>
          <p:spPr>
            <a:xfrm>
              <a:off x="4458032" y="4359187"/>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6"/>
            <p:cNvSpPr/>
            <p:nvPr/>
          </p:nvSpPr>
          <p:spPr>
            <a:xfrm>
              <a:off x="4579575" y="4902051"/>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6"/>
            <p:cNvSpPr/>
            <p:nvPr/>
          </p:nvSpPr>
          <p:spPr>
            <a:xfrm>
              <a:off x="4710315" y="4978649"/>
              <a:ext cx="404687" cy="231517"/>
            </a:xfrm>
            <a:custGeom>
              <a:rect b="b" l="l" r="r" t="t"/>
              <a:pathLst>
                <a:path extrusionOk="0" fill="none" h="6444" w="11264">
                  <a:moveTo>
                    <a:pt x="11263"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6"/>
            <p:cNvSpPr/>
            <p:nvPr/>
          </p:nvSpPr>
          <p:spPr>
            <a:xfrm>
              <a:off x="4857690" y="4358325"/>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6"/>
            <p:cNvSpPr/>
            <p:nvPr/>
          </p:nvSpPr>
          <p:spPr>
            <a:xfrm>
              <a:off x="4857690" y="4531531"/>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6"/>
            <p:cNvSpPr/>
            <p:nvPr/>
          </p:nvSpPr>
          <p:spPr>
            <a:xfrm>
              <a:off x="4857690" y="4692235"/>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6"/>
            <p:cNvSpPr/>
            <p:nvPr/>
          </p:nvSpPr>
          <p:spPr>
            <a:xfrm>
              <a:off x="4458032" y="5058587"/>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6"/>
            <p:cNvSpPr/>
            <p:nvPr/>
          </p:nvSpPr>
          <p:spPr>
            <a:xfrm>
              <a:off x="4590425" y="4519855"/>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6"/>
            <p:cNvSpPr/>
            <p:nvPr/>
          </p:nvSpPr>
          <p:spPr>
            <a:xfrm>
              <a:off x="4733632" y="4433269"/>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6"/>
            <p:cNvSpPr/>
            <p:nvPr/>
          </p:nvSpPr>
          <p:spPr>
            <a:xfrm>
              <a:off x="5257347" y="4359187"/>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6"/>
            <p:cNvSpPr/>
            <p:nvPr/>
          </p:nvSpPr>
          <p:spPr>
            <a:xfrm>
              <a:off x="5379752" y="4902051"/>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6"/>
            <p:cNvSpPr/>
            <p:nvPr/>
          </p:nvSpPr>
          <p:spPr>
            <a:xfrm>
              <a:off x="5509630" y="4978649"/>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6"/>
            <p:cNvSpPr/>
            <p:nvPr/>
          </p:nvSpPr>
          <p:spPr>
            <a:xfrm>
              <a:off x="5657005" y="4358325"/>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6"/>
            <p:cNvSpPr/>
            <p:nvPr/>
          </p:nvSpPr>
          <p:spPr>
            <a:xfrm>
              <a:off x="5657005" y="4531531"/>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6"/>
            <p:cNvSpPr/>
            <p:nvPr/>
          </p:nvSpPr>
          <p:spPr>
            <a:xfrm>
              <a:off x="5657005" y="4692235"/>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6"/>
            <p:cNvSpPr/>
            <p:nvPr/>
          </p:nvSpPr>
          <p:spPr>
            <a:xfrm>
              <a:off x="5257347" y="5058587"/>
              <a:ext cx="799351" cy="241469"/>
            </a:xfrm>
            <a:custGeom>
              <a:rect b="b" l="l" r="r" t="t"/>
              <a:pathLst>
                <a:path extrusionOk="0" fill="none" h="6721" w="22249">
                  <a:moveTo>
                    <a:pt x="0" y="0"/>
                  </a:moveTo>
                  <a:lnTo>
                    <a:pt x="11124"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6"/>
            <p:cNvSpPr/>
            <p:nvPr/>
          </p:nvSpPr>
          <p:spPr>
            <a:xfrm>
              <a:off x="5390566" y="4519855"/>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6"/>
            <p:cNvSpPr/>
            <p:nvPr/>
          </p:nvSpPr>
          <p:spPr>
            <a:xfrm>
              <a:off x="5532947" y="4433269"/>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6"/>
            <p:cNvSpPr/>
            <p:nvPr/>
          </p:nvSpPr>
          <p:spPr>
            <a:xfrm>
              <a:off x="6056662" y="4359187"/>
              <a:ext cx="400520" cy="699437"/>
            </a:xfrm>
            <a:custGeom>
              <a:rect b="b" l="l" r="r" t="t"/>
              <a:pathLst>
                <a:path extrusionOk="0" fill="none" h="19468" w="11148">
                  <a:moveTo>
                    <a:pt x="1" y="6698"/>
                  </a:moveTo>
                  <a:lnTo>
                    <a:pt x="11148" y="0"/>
                  </a:lnTo>
                  <a:lnTo>
                    <a:pt x="11148"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6"/>
            <p:cNvSpPr/>
            <p:nvPr/>
          </p:nvSpPr>
          <p:spPr>
            <a:xfrm>
              <a:off x="6179067" y="4902051"/>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6"/>
            <p:cNvSpPr/>
            <p:nvPr/>
          </p:nvSpPr>
          <p:spPr>
            <a:xfrm>
              <a:off x="6309771" y="4978649"/>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a:off x="6457146" y="4358325"/>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a:off x="6456320" y="4531531"/>
              <a:ext cx="400520" cy="228176"/>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a:off x="6456320" y="4692235"/>
              <a:ext cx="400520" cy="229002"/>
            </a:xfrm>
            <a:custGeom>
              <a:rect b="b" l="l" r="r" t="t"/>
              <a:pathLst>
                <a:path extrusionOk="0" fill="none" h="6374" w="11148">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a:off x="6056662" y="5058587"/>
              <a:ext cx="800177" cy="241469"/>
            </a:xfrm>
            <a:custGeom>
              <a:rect b="b" l="l" r="r" t="t"/>
              <a:pathLst>
                <a:path extrusionOk="0" fill="none" h="6721" w="22272">
                  <a:moveTo>
                    <a:pt x="1" y="0"/>
                  </a:moveTo>
                  <a:lnTo>
                    <a:pt x="11148"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a:off x="6189881" y="4519855"/>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a:off x="6333088" y="4433269"/>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a:off x="6856803" y="4359187"/>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a:off x="6978382" y="4902051"/>
              <a:ext cx="400520" cy="228176"/>
            </a:xfrm>
            <a:custGeom>
              <a:rect b="b" l="l" r="r" t="t"/>
              <a:pathLst>
                <a:path extrusionOk="0" fill="none" h="6351" w="11148">
                  <a:moveTo>
                    <a:pt x="11148"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a:off x="7109086" y="4978649"/>
              <a:ext cx="404723" cy="231517"/>
            </a:xfrm>
            <a:custGeom>
              <a:rect b="b" l="l" r="r" t="t"/>
              <a:pathLst>
                <a:path extrusionOk="0" fill="none" h="6444" w="11265">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a:off x="7256461" y="4358325"/>
              <a:ext cx="399729" cy="700299"/>
            </a:xfrm>
            <a:custGeom>
              <a:rect b="b" l="l" r="r" t="t"/>
              <a:pathLst>
                <a:path extrusionOk="0" fill="none" h="19492" w="11126">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6"/>
            <p:cNvSpPr/>
            <p:nvPr/>
          </p:nvSpPr>
          <p:spPr>
            <a:xfrm>
              <a:off x="7256461" y="4531531"/>
              <a:ext cx="399729" cy="228176"/>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6"/>
            <p:cNvSpPr/>
            <p:nvPr/>
          </p:nvSpPr>
          <p:spPr>
            <a:xfrm>
              <a:off x="7256461" y="4692235"/>
              <a:ext cx="399729" cy="229002"/>
            </a:xfrm>
            <a:custGeom>
              <a:rect b="b" l="l" r="r" t="t"/>
              <a:pathLst>
                <a:path extrusionOk="0" fill="none" h="6374" w="11126">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856803" y="5058587"/>
              <a:ext cx="799387" cy="241469"/>
            </a:xfrm>
            <a:custGeom>
              <a:rect b="b" l="l" r="r" t="t"/>
              <a:pathLst>
                <a:path extrusionOk="0" fill="none" h="6721" w="22250">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6989196" y="4519855"/>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7132403" y="4433269"/>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7656154" y="4359187"/>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7778524" y="4902051"/>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7909264" y="4978649"/>
              <a:ext cx="403861" cy="231517"/>
            </a:xfrm>
            <a:custGeom>
              <a:rect b="b" l="l" r="r" t="t"/>
              <a:pathLst>
                <a:path extrusionOk="0" fill="none" h="6444" w="11241">
                  <a:moveTo>
                    <a:pt x="11240"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8055812" y="4358325"/>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8055812" y="4531531"/>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8055812" y="4692235"/>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656154" y="5058587"/>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789374" y="4519855"/>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931754" y="4433269"/>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455469" y="4359187"/>
              <a:ext cx="400520" cy="699437"/>
            </a:xfrm>
            <a:custGeom>
              <a:rect b="b" l="l" r="r" t="t"/>
              <a:pathLst>
                <a:path extrusionOk="0" fill="none" h="19468" w="11148">
                  <a:moveTo>
                    <a:pt x="0" y="6698"/>
                  </a:moveTo>
                  <a:lnTo>
                    <a:pt x="11147" y="0"/>
                  </a:lnTo>
                  <a:lnTo>
                    <a:pt x="11147"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577839" y="4902051"/>
              <a:ext cx="399729" cy="228176"/>
            </a:xfrm>
            <a:custGeom>
              <a:rect b="b" l="l" r="r" t="t"/>
              <a:pathLst>
                <a:path extrusionOk="0" fill="none" h="6351" w="11126">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8708579" y="4978649"/>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8855953" y="4358325"/>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8855953" y="4531531"/>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8855953" y="4692235"/>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8455469" y="5058587"/>
              <a:ext cx="800177" cy="241469"/>
            </a:xfrm>
            <a:custGeom>
              <a:rect b="b" l="l" r="r" t="t"/>
              <a:pathLst>
                <a:path extrusionOk="0" fill="none" h="6721" w="22272">
                  <a:moveTo>
                    <a:pt x="0" y="0"/>
                  </a:moveTo>
                  <a:lnTo>
                    <a:pt x="11147"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8588689" y="4519855"/>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6"/>
            <p:cNvSpPr/>
            <p:nvPr/>
          </p:nvSpPr>
          <p:spPr>
            <a:xfrm>
              <a:off x="8731896" y="4433269"/>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6"/>
            <p:cNvSpPr/>
            <p:nvPr/>
          </p:nvSpPr>
          <p:spPr>
            <a:xfrm>
              <a:off x="9255611" y="4359187"/>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6"/>
            <p:cNvSpPr/>
            <p:nvPr/>
          </p:nvSpPr>
          <p:spPr>
            <a:xfrm>
              <a:off x="9377189" y="4902051"/>
              <a:ext cx="400520" cy="228176"/>
            </a:xfrm>
            <a:custGeom>
              <a:rect b="b" l="l" r="r" t="t"/>
              <a:pathLst>
                <a:path extrusionOk="0" fill="none" h="6351" w="11148">
                  <a:moveTo>
                    <a:pt x="11147"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a:off x="9507894" y="4978649"/>
              <a:ext cx="404687" cy="231517"/>
            </a:xfrm>
            <a:custGeom>
              <a:rect b="b" l="l" r="r" t="t"/>
              <a:pathLst>
                <a:path extrusionOk="0" fill="none" h="6444" w="11264">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a:off x="9655268" y="4358325"/>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a:off x="9655268" y="4531531"/>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a:off x="9655268" y="4692235"/>
              <a:ext cx="399693" cy="229002"/>
            </a:xfrm>
            <a:custGeom>
              <a:rect b="b" l="l" r="r" t="t"/>
              <a:pathLst>
                <a:path extrusionOk="0" fill="none" h="6374" w="11125">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a:off x="9255611" y="5058587"/>
              <a:ext cx="799351" cy="241469"/>
            </a:xfrm>
            <a:custGeom>
              <a:rect b="b" l="l" r="r" t="t"/>
              <a:pathLst>
                <a:path extrusionOk="0" fill="none" h="6721" w="22249">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a:off x="9388830" y="4519855"/>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a:off x="9531211" y="4433269"/>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a:off x="10054926" y="4359187"/>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a:off x="10177331" y="4902051"/>
              <a:ext cx="399693" cy="228176"/>
            </a:xfrm>
            <a:custGeom>
              <a:rect b="b" l="l" r="r" t="t"/>
              <a:pathLst>
                <a:path extrusionOk="0" fill="none" h="6351" w="11125">
                  <a:moveTo>
                    <a:pt x="11125"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a:off x="10308035" y="4978649"/>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a:off x="10454583" y="4358325"/>
              <a:ext cx="400556" cy="700299"/>
            </a:xfrm>
            <a:custGeom>
              <a:rect b="b" l="l" r="r" t="t"/>
              <a:pathLst>
                <a:path extrusionOk="0" fill="none" h="19492" w="11149">
                  <a:moveTo>
                    <a:pt x="11148" y="6722"/>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a:off x="10454583" y="4531531"/>
              <a:ext cx="400556" cy="228176"/>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a:off x="10454583" y="4692235"/>
              <a:ext cx="400556" cy="229002"/>
            </a:xfrm>
            <a:custGeom>
              <a:rect b="b" l="l" r="r" t="t"/>
              <a:pathLst>
                <a:path extrusionOk="0" fill="none" h="6374" w="11149">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a:off x="10054926" y="5058587"/>
              <a:ext cx="800213" cy="241469"/>
            </a:xfrm>
            <a:custGeom>
              <a:rect b="b" l="l" r="r" t="t"/>
              <a:pathLst>
                <a:path extrusionOk="0" fill="none" h="6721" w="22273">
                  <a:moveTo>
                    <a:pt x="1" y="0"/>
                  </a:moveTo>
                  <a:lnTo>
                    <a:pt x="11125"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a:off x="10188145" y="4519855"/>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a:off x="10331352" y="4433269"/>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a:off x="4057512" y="5058587"/>
              <a:ext cx="400556" cy="700263"/>
            </a:xfrm>
            <a:custGeom>
              <a:rect b="b" l="l" r="r" t="t"/>
              <a:pathLst>
                <a:path extrusionOk="0" fill="none" h="19491" w="11149">
                  <a:moveTo>
                    <a:pt x="1" y="6721"/>
                  </a:moveTo>
                  <a:lnTo>
                    <a:pt x="11148" y="0"/>
                  </a:lnTo>
                  <a:lnTo>
                    <a:pt x="11148"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a:off x="4179917" y="5601452"/>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a:off x="4310657" y="5678876"/>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a:off x="4458032" y="5058587"/>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a:off x="4458032" y="523175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a:off x="4458032" y="5392462"/>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a:off x="4057512" y="5758814"/>
              <a:ext cx="800213" cy="240678"/>
            </a:xfrm>
            <a:custGeom>
              <a:rect b="b" l="l" r="r" t="t"/>
              <a:pathLst>
                <a:path extrusionOk="0" fill="none" h="6699"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a:off x="4190731" y="5220118"/>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a:off x="4333974" y="513349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a:off x="4857690" y="5058587"/>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a:off x="4979232" y="5601452"/>
              <a:ext cx="400556" cy="228176"/>
            </a:xfrm>
            <a:custGeom>
              <a:rect b="b" l="l" r="r" t="t"/>
              <a:pathLst>
                <a:path extrusionOk="0" fill="none" h="6351" w="11149">
                  <a:moveTo>
                    <a:pt x="11148"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a:off x="5109973" y="5678876"/>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a:off x="5257347" y="5058587"/>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a:off x="5257347" y="523175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a:off x="5257347" y="5392462"/>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a:off x="4857690" y="5758814"/>
              <a:ext cx="799351" cy="240678"/>
            </a:xfrm>
            <a:custGeom>
              <a:rect b="b" l="l" r="r" t="t"/>
              <a:pathLst>
                <a:path extrusionOk="0" fill="none" h="6699"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a:off x="4990082" y="5220118"/>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a:off x="5133289" y="513349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a:off x="5657005" y="5058587"/>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a:off x="5779410" y="5601452"/>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a:off x="5910114" y="5678876"/>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a:off x="6056662" y="5058587"/>
              <a:ext cx="400520" cy="700263"/>
            </a:xfrm>
            <a:custGeom>
              <a:rect b="b" l="l" r="r" t="t"/>
              <a:pathLst>
                <a:path extrusionOk="0" fill="none" h="19491" w="11148">
                  <a:moveTo>
                    <a:pt x="11148" y="6721"/>
                  </a:moveTo>
                  <a:lnTo>
                    <a:pt x="1" y="0"/>
                  </a:lnTo>
                  <a:lnTo>
                    <a:pt x="1" y="13140"/>
                  </a:lnTo>
                  <a:lnTo>
                    <a:pt x="11148"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a:off x="6056662" y="523175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a:off x="6056662" y="5392462"/>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a:off x="5657005" y="5758814"/>
              <a:ext cx="800177" cy="240678"/>
            </a:xfrm>
            <a:custGeom>
              <a:rect b="b" l="l" r="r" t="t"/>
              <a:pathLst>
                <a:path extrusionOk="0" fill="none" h="6699"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a:off x="5790224" y="5220118"/>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a:off x="5932604" y="513349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a:off x="6457146" y="5058587"/>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a:off x="6578725" y="5601452"/>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a:off x="6709429" y="5678876"/>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a:off x="6856803" y="5058587"/>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6"/>
            <p:cNvSpPr/>
            <p:nvPr/>
          </p:nvSpPr>
          <p:spPr>
            <a:xfrm>
              <a:off x="6856803" y="523175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6"/>
            <p:cNvSpPr/>
            <p:nvPr/>
          </p:nvSpPr>
          <p:spPr>
            <a:xfrm>
              <a:off x="6856803" y="5392462"/>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6"/>
            <p:cNvSpPr/>
            <p:nvPr/>
          </p:nvSpPr>
          <p:spPr>
            <a:xfrm>
              <a:off x="6457146" y="5758814"/>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6"/>
            <p:cNvSpPr/>
            <p:nvPr/>
          </p:nvSpPr>
          <p:spPr>
            <a:xfrm>
              <a:off x="6589539" y="5220118"/>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6"/>
            <p:cNvSpPr/>
            <p:nvPr/>
          </p:nvSpPr>
          <p:spPr>
            <a:xfrm>
              <a:off x="6732746" y="5133496"/>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6"/>
            <p:cNvSpPr/>
            <p:nvPr/>
          </p:nvSpPr>
          <p:spPr>
            <a:xfrm>
              <a:off x="7256461" y="5058587"/>
              <a:ext cx="399729" cy="700263"/>
            </a:xfrm>
            <a:custGeom>
              <a:rect b="b" l="l" r="r" t="t"/>
              <a:pathLst>
                <a:path extrusionOk="0" fill="none" h="19491" w="11126">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6"/>
            <p:cNvSpPr/>
            <p:nvPr/>
          </p:nvSpPr>
          <p:spPr>
            <a:xfrm>
              <a:off x="7378866" y="5601452"/>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6"/>
            <p:cNvSpPr/>
            <p:nvPr/>
          </p:nvSpPr>
          <p:spPr>
            <a:xfrm>
              <a:off x="7508780" y="5678876"/>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6"/>
            <p:cNvSpPr/>
            <p:nvPr/>
          </p:nvSpPr>
          <p:spPr>
            <a:xfrm>
              <a:off x="7656154" y="5058587"/>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6"/>
            <p:cNvSpPr/>
            <p:nvPr/>
          </p:nvSpPr>
          <p:spPr>
            <a:xfrm>
              <a:off x="7656154" y="523175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6"/>
            <p:cNvSpPr/>
            <p:nvPr/>
          </p:nvSpPr>
          <p:spPr>
            <a:xfrm>
              <a:off x="7656154" y="5392462"/>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6"/>
            <p:cNvSpPr/>
            <p:nvPr/>
          </p:nvSpPr>
          <p:spPr>
            <a:xfrm>
              <a:off x="7256461" y="5758814"/>
              <a:ext cx="799387" cy="240678"/>
            </a:xfrm>
            <a:custGeom>
              <a:rect b="b" l="l" r="r" t="t"/>
              <a:pathLst>
                <a:path extrusionOk="0" fill="none" h="6699"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6"/>
            <p:cNvSpPr/>
            <p:nvPr/>
          </p:nvSpPr>
          <p:spPr>
            <a:xfrm>
              <a:off x="7388854" y="5220118"/>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6"/>
            <p:cNvSpPr/>
            <p:nvPr/>
          </p:nvSpPr>
          <p:spPr>
            <a:xfrm>
              <a:off x="7532061" y="5133496"/>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6"/>
            <p:cNvSpPr/>
            <p:nvPr/>
          </p:nvSpPr>
          <p:spPr>
            <a:xfrm>
              <a:off x="8055812" y="5058587"/>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6"/>
            <p:cNvSpPr/>
            <p:nvPr/>
          </p:nvSpPr>
          <p:spPr>
            <a:xfrm>
              <a:off x="8178181" y="5601452"/>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6"/>
            <p:cNvSpPr/>
            <p:nvPr/>
          </p:nvSpPr>
          <p:spPr>
            <a:xfrm>
              <a:off x="8308921" y="5678876"/>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6"/>
            <p:cNvSpPr/>
            <p:nvPr/>
          </p:nvSpPr>
          <p:spPr>
            <a:xfrm>
              <a:off x="8455469" y="5058587"/>
              <a:ext cx="400520" cy="700263"/>
            </a:xfrm>
            <a:custGeom>
              <a:rect b="b" l="l" r="r" t="t"/>
              <a:pathLst>
                <a:path extrusionOk="0" fill="none" h="19491" w="11148">
                  <a:moveTo>
                    <a:pt x="11147" y="6721"/>
                  </a:moveTo>
                  <a:lnTo>
                    <a:pt x="0" y="0"/>
                  </a:lnTo>
                  <a:lnTo>
                    <a:pt x="0" y="13140"/>
                  </a:lnTo>
                  <a:lnTo>
                    <a:pt x="11147"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6"/>
            <p:cNvSpPr/>
            <p:nvPr/>
          </p:nvSpPr>
          <p:spPr>
            <a:xfrm>
              <a:off x="8455469" y="5231758"/>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6"/>
            <p:cNvSpPr/>
            <p:nvPr/>
          </p:nvSpPr>
          <p:spPr>
            <a:xfrm>
              <a:off x="8455469" y="5392462"/>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6"/>
            <p:cNvSpPr/>
            <p:nvPr/>
          </p:nvSpPr>
          <p:spPr>
            <a:xfrm>
              <a:off x="8055812" y="5758814"/>
              <a:ext cx="800177" cy="240678"/>
            </a:xfrm>
            <a:custGeom>
              <a:rect b="b" l="l" r="r" t="t"/>
              <a:pathLst>
                <a:path extrusionOk="0" fill="none" h="6699"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6"/>
            <p:cNvSpPr/>
            <p:nvPr/>
          </p:nvSpPr>
          <p:spPr>
            <a:xfrm>
              <a:off x="8189031" y="5220118"/>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6"/>
            <p:cNvSpPr/>
            <p:nvPr/>
          </p:nvSpPr>
          <p:spPr>
            <a:xfrm>
              <a:off x="8331412" y="513349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6"/>
            <p:cNvSpPr/>
            <p:nvPr/>
          </p:nvSpPr>
          <p:spPr>
            <a:xfrm>
              <a:off x="8855953" y="5058587"/>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6"/>
            <p:cNvSpPr/>
            <p:nvPr/>
          </p:nvSpPr>
          <p:spPr>
            <a:xfrm>
              <a:off x="8977532" y="5601452"/>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6"/>
            <p:cNvSpPr/>
            <p:nvPr/>
          </p:nvSpPr>
          <p:spPr>
            <a:xfrm>
              <a:off x="9108236" y="5678876"/>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6"/>
            <p:cNvSpPr/>
            <p:nvPr/>
          </p:nvSpPr>
          <p:spPr>
            <a:xfrm>
              <a:off x="9255611" y="5058587"/>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6"/>
            <p:cNvSpPr/>
            <p:nvPr/>
          </p:nvSpPr>
          <p:spPr>
            <a:xfrm>
              <a:off x="9255611" y="523175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6"/>
            <p:cNvSpPr/>
            <p:nvPr/>
          </p:nvSpPr>
          <p:spPr>
            <a:xfrm>
              <a:off x="9255611" y="5392462"/>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6"/>
            <p:cNvSpPr/>
            <p:nvPr/>
          </p:nvSpPr>
          <p:spPr>
            <a:xfrm>
              <a:off x="8855953" y="5758814"/>
              <a:ext cx="799351" cy="240678"/>
            </a:xfrm>
            <a:custGeom>
              <a:rect b="b" l="l" r="r" t="t"/>
              <a:pathLst>
                <a:path extrusionOk="0" fill="none" h="6699"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6"/>
            <p:cNvSpPr/>
            <p:nvPr/>
          </p:nvSpPr>
          <p:spPr>
            <a:xfrm>
              <a:off x="8988346" y="5220118"/>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6"/>
            <p:cNvSpPr/>
            <p:nvPr/>
          </p:nvSpPr>
          <p:spPr>
            <a:xfrm>
              <a:off x="9131553" y="513349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6"/>
            <p:cNvSpPr/>
            <p:nvPr/>
          </p:nvSpPr>
          <p:spPr>
            <a:xfrm>
              <a:off x="9655268" y="5058587"/>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6"/>
            <p:cNvSpPr/>
            <p:nvPr/>
          </p:nvSpPr>
          <p:spPr>
            <a:xfrm>
              <a:off x="9777673" y="5601452"/>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6"/>
            <p:cNvSpPr/>
            <p:nvPr/>
          </p:nvSpPr>
          <p:spPr>
            <a:xfrm>
              <a:off x="9907551" y="5678876"/>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6"/>
            <p:cNvSpPr/>
            <p:nvPr/>
          </p:nvSpPr>
          <p:spPr>
            <a:xfrm>
              <a:off x="10054926" y="5058587"/>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6"/>
            <p:cNvSpPr/>
            <p:nvPr/>
          </p:nvSpPr>
          <p:spPr>
            <a:xfrm>
              <a:off x="10054926" y="523175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6"/>
            <p:cNvSpPr/>
            <p:nvPr/>
          </p:nvSpPr>
          <p:spPr>
            <a:xfrm>
              <a:off x="10054926" y="5392462"/>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6"/>
            <p:cNvSpPr/>
            <p:nvPr/>
          </p:nvSpPr>
          <p:spPr>
            <a:xfrm>
              <a:off x="9655268" y="5758814"/>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6"/>
            <p:cNvSpPr/>
            <p:nvPr/>
          </p:nvSpPr>
          <p:spPr>
            <a:xfrm>
              <a:off x="9788487" y="5220118"/>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6"/>
            <p:cNvSpPr/>
            <p:nvPr/>
          </p:nvSpPr>
          <p:spPr>
            <a:xfrm>
              <a:off x="9930868" y="5133496"/>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1">
    <p:spTree>
      <p:nvGrpSpPr>
        <p:cNvPr id="1535" name="Shape 1535"/>
        <p:cNvGrpSpPr/>
        <p:nvPr/>
      </p:nvGrpSpPr>
      <p:grpSpPr>
        <a:xfrm>
          <a:off x="0" y="0"/>
          <a:ext cx="0" cy="0"/>
          <a:chOff x="0" y="0"/>
          <a:chExt cx="0" cy="0"/>
        </a:xfrm>
      </p:grpSpPr>
      <p:sp>
        <p:nvSpPr>
          <p:cNvPr id="1536" name="Google Shape;1536;p17"/>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537" name="Google Shape;1537;p17"/>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grpSp>
        <p:nvGrpSpPr>
          <p:cNvPr id="1538" name="Google Shape;1538;p17"/>
          <p:cNvGrpSpPr/>
          <p:nvPr/>
        </p:nvGrpSpPr>
        <p:grpSpPr>
          <a:xfrm>
            <a:off x="7259012" y="2009753"/>
            <a:ext cx="2799327" cy="2340569"/>
            <a:chOff x="7259012" y="2009753"/>
            <a:chExt cx="2799327" cy="2340569"/>
          </a:xfrm>
        </p:grpSpPr>
        <p:sp>
          <p:nvSpPr>
            <p:cNvPr id="1539" name="Google Shape;1539;p17"/>
            <p:cNvSpPr/>
            <p:nvPr/>
          </p:nvSpPr>
          <p:spPr>
            <a:xfrm>
              <a:off x="7259012" y="2009753"/>
              <a:ext cx="400556" cy="700299"/>
            </a:xfrm>
            <a:custGeom>
              <a:rect b="b" l="l" r="r" t="t"/>
              <a:pathLst>
                <a:path extrusionOk="0" fill="none" h="19492" w="11149">
                  <a:moveTo>
                    <a:pt x="1" y="6698"/>
                  </a:moveTo>
                  <a:lnTo>
                    <a:pt x="11148" y="1"/>
                  </a:lnTo>
                  <a:lnTo>
                    <a:pt x="11148"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7381417" y="2552618"/>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7512157" y="2630077"/>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7"/>
            <p:cNvSpPr/>
            <p:nvPr/>
          </p:nvSpPr>
          <p:spPr>
            <a:xfrm>
              <a:off x="7659532" y="2009753"/>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7"/>
            <p:cNvSpPr/>
            <p:nvPr/>
          </p:nvSpPr>
          <p:spPr>
            <a:xfrm>
              <a:off x="7659532" y="2182960"/>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7"/>
            <p:cNvSpPr/>
            <p:nvPr/>
          </p:nvSpPr>
          <p:spPr>
            <a:xfrm>
              <a:off x="7659532" y="2343627"/>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7"/>
            <p:cNvSpPr/>
            <p:nvPr/>
          </p:nvSpPr>
          <p:spPr>
            <a:xfrm>
              <a:off x="7259012" y="2710016"/>
              <a:ext cx="800213" cy="240642"/>
            </a:xfrm>
            <a:custGeom>
              <a:rect b="b" l="l" r="r" t="t"/>
              <a:pathLst>
                <a:path extrusionOk="0" fill="none" h="6698"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7"/>
            <p:cNvSpPr/>
            <p:nvPr/>
          </p:nvSpPr>
          <p:spPr>
            <a:xfrm>
              <a:off x="7392231" y="2171283"/>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7"/>
            <p:cNvSpPr/>
            <p:nvPr/>
          </p:nvSpPr>
          <p:spPr>
            <a:xfrm>
              <a:off x="7535474" y="2084698"/>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7"/>
            <p:cNvSpPr/>
            <p:nvPr/>
          </p:nvSpPr>
          <p:spPr>
            <a:xfrm>
              <a:off x="8059190" y="2009753"/>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7"/>
            <p:cNvSpPr/>
            <p:nvPr/>
          </p:nvSpPr>
          <p:spPr>
            <a:xfrm>
              <a:off x="8180732" y="2552618"/>
              <a:ext cx="400556" cy="228176"/>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7"/>
            <p:cNvSpPr/>
            <p:nvPr/>
          </p:nvSpPr>
          <p:spPr>
            <a:xfrm>
              <a:off x="8311473" y="2630077"/>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7"/>
            <p:cNvSpPr/>
            <p:nvPr/>
          </p:nvSpPr>
          <p:spPr>
            <a:xfrm>
              <a:off x="8458847" y="2009753"/>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7"/>
            <p:cNvSpPr/>
            <p:nvPr/>
          </p:nvSpPr>
          <p:spPr>
            <a:xfrm>
              <a:off x="8458847" y="2182960"/>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7"/>
            <p:cNvSpPr/>
            <p:nvPr/>
          </p:nvSpPr>
          <p:spPr>
            <a:xfrm>
              <a:off x="8458847" y="2343627"/>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7"/>
            <p:cNvSpPr/>
            <p:nvPr/>
          </p:nvSpPr>
          <p:spPr>
            <a:xfrm>
              <a:off x="8059190" y="2710016"/>
              <a:ext cx="799351" cy="240642"/>
            </a:xfrm>
            <a:custGeom>
              <a:rect b="b" l="l" r="r" t="t"/>
              <a:pathLst>
                <a:path extrusionOk="0" fill="none" h="6698"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7"/>
            <p:cNvSpPr/>
            <p:nvPr/>
          </p:nvSpPr>
          <p:spPr>
            <a:xfrm>
              <a:off x="8191582" y="2171283"/>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7"/>
            <p:cNvSpPr/>
            <p:nvPr/>
          </p:nvSpPr>
          <p:spPr>
            <a:xfrm>
              <a:off x="8334789" y="2084698"/>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7"/>
            <p:cNvSpPr/>
            <p:nvPr/>
          </p:nvSpPr>
          <p:spPr>
            <a:xfrm>
              <a:off x="8858505" y="2009753"/>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7"/>
            <p:cNvSpPr/>
            <p:nvPr/>
          </p:nvSpPr>
          <p:spPr>
            <a:xfrm>
              <a:off x="8980910" y="2552618"/>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7"/>
            <p:cNvSpPr/>
            <p:nvPr/>
          </p:nvSpPr>
          <p:spPr>
            <a:xfrm>
              <a:off x="9111614" y="2630077"/>
              <a:ext cx="403861" cy="230655"/>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7"/>
            <p:cNvSpPr/>
            <p:nvPr/>
          </p:nvSpPr>
          <p:spPr>
            <a:xfrm>
              <a:off x="9258162" y="2009753"/>
              <a:ext cx="400520" cy="700299"/>
            </a:xfrm>
            <a:custGeom>
              <a:rect b="b" l="l" r="r" t="t"/>
              <a:pathLst>
                <a:path extrusionOk="0" fill="none" h="19492" w="11148">
                  <a:moveTo>
                    <a:pt x="11148" y="6698"/>
                  </a:moveTo>
                  <a:lnTo>
                    <a:pt x="1" y="1"/>
                  </a:lnTo>
                  <a:lnTo>
                    <a:pt x="1" y="13118"/>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7"/>
            <p:cNvSpPr/>
            <p:nvPr/>
          </p:nvSpPr>
          <p:spPr>
            <a:xfrm>
              <a:off x="9258162" y="218296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7"/>
            <p:cNvSpPr/>
            <p:nvPr/>
          </p:nvSpPr>
          <p:spPr>
            <a:xfrm>
              <a:off x="9258162" y="2343627"/>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7"/>
            <p:cNvSpPr/>
            <p:nvPr/>
          </p:nvSpPr>
          <p:spPr>
            <a:xfrm>
              <a:off x="8858505" y="2710016"/>
              <a:ext cx="800177" cy="240642"/>
            </a:xfrm>
            <a:custGeom>
              <a:rect b="b" l="l" r="r" t="t"/>
              <a:pathLst>
                <a:path extrusionOk="0" fill="none" h="6698"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7"/>
            <p:cNvSpPr/>
            <p:nvPr/>
          </p:nvSpPr>
          <p:spPr>
            <a:xfrm>
              <a:off x="8991724" y="2171283"/>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7"/>
            <p:cNvSpPr/>
            <p:nvPr/>
          </p:nvSpPr>
          <p:spPr>
            <a:xfrm>
              <a:off x="9134104" y="2084698"/>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7"/>
            <p:cNvSpPr/>
            <p:nvPr/>
          </p:nvSpPr>
          <p:spPr>
            <a:xfrm>
              <a:off x="7659532" y="2710016"/>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7"/>
            <p:cNvSpPr/>
            <p:nvPr/>
          </p:nvSpPr>
          <p:spPr>
            <a:xfrm>
              <a:off x="7781075" y="3252881"/>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7"/>
            <p:cNvSpPr/>
            <p:nvPr/>
          </p:nvSpPr>
          <p:spPr>
            <a:xfrm>
              <a:off x="7911815" y="3329478"/>
              <a:ext cx="404687" cy="231517"/>
            </a:xfrm>
            <a:custGeom>
              <a:rect b="b" l="l" r="r" t="t"/>
              <a:pathLst>
                <a:path extrusionOk="0" fill="none" h="6444" w="11264">
                  <a:moveTo>
                    <a:pt x="11263"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7"/>
            <p:cNvSpPr/>
            <p:nvPr/>
          </p:nvSpPr>
          <p:spPr>
            <a:xfrm>
              <a:off x="8059190" y="2709154"/>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7"/>
            <p:cNvSpPr/>
            <p:nvPr/>
          </p:nvSpPr>
          <p:spPr>
            <a:xfrm>
              <a:off x="8059190" y="2882360"/>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7"/>
            <p:cNvSpPr/>
            <p:nvPr/>
          </p:nvSpPr>
          <p:spPr>
            <a:xfrm>
              <a:off x="8059190" y="3043064"/>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7"/>
            <p:cNvSpPr/>
            <p:nvPr/>
          </p:nvSpPr>
          <p:spPr>
            <a:xfrm>
              <a:off x="7659532" y="3409417"/>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7"/>
            <p:cNvSpPr/>
            <p:nvPr/>
          </p:nvSpPr>
          <p:spPr>
            <a:xfrm>
              <a:off x="7791925" y="2870684"/>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7"/>
            <p:cNvSpPr/>
            <p:nvPr/>
          </p:nvSpPr>
          <p:spPr>
            <a:xfrm>
              <a:off x="7935132" y="2784099"/>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7"/>
            <p:cNvSpPr/>
            <p:nvPr/>
          </p:nvSpPr>
          <p:spPr>
            <a:xfrm>
              <a:off x="8458847" y="2710016"/>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7"/>
            <p:cNvSpPr/>
            <p:nvPr/>
          </p:nvSpPr>
          <p:spPr>
            <a:xfrm>
              <a:off x="8581252" y="3252881"/>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7"/>
            <p:cNvSpPr/>
            <p:nvPr/>
          </p:nvSpPr>
          <p:spPr>
            <a:xfrm>
              <a:off x="8711130" y="3329478"/>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7"/>
            <p:cNvSpPr/>
            <p:nvPr/>
          </p:nvSpPr>
          <p:spPr>
            <a:xfrm>
              <a:off x="8858505" y="2709154"/>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7"/>
            <p:cNvSpPr/>
            <p:nvPr/>
          </p:nvSpPr>
          <p:spPr>
            <a:xfrm>
              <a:off x="8858505" y="2882360"/>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7"/>
            <p:cNvSpPr/>
            <p:nvPr/>
          </p:nvSpPr>
          <p:spPr>
            <a:xfrm>
              <a:off x="8858505" y="3043064"/>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7"/>
            <p:cNvSpPr/>
            <p:nvPr/>
          </p:nvSpPr>
          <p:spPr>
            <a:xfrm>
              <a:off x="8458847" y="3409417"/>
              <a:ext cx="799351" cy="241469"/>
            </a:xfrm>
            <a:custGeom>
              <a:rect b="b" l="l" r="r" t="t"/>
              <a:pathLst>
                <a:path extrusionOk="0" fill="none" h="6721" w="22249">
                  <a:moveTo>
                    <a:pt x="0" y="0"/>
                  </a:moveTo>
                  <a:lnTo>
                    <a:pt x="11124"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7"/>
            <p:cNvSpPr/>
            <p:nvPr/>
          </p:nvSpPr>
          <p:spPr>
            <a:xfrm>
              <a:off x="8592066" y="2870684"/>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7"/>
            <p:cNvSpPr/>
            <p:nvPr/>
          </p:nvSpPr>
          <p:spPr>
            <a:xfrm>
              <a:off x="8734447" y="2784099"/>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7"/>
            <p:cNvSpPr/>
            <p:nvPr/>
          </p:nvSpPr>
          <p:spPr>
            <a:xfrm>
              <a:off x="9258162" y="2710016"/>
              <a:ext cx="400520" cy="699437"/>
            </a:xfrm>
            <a:custGeom>
              <a:rect b="b" l="l" r="r" t="t"/>
              <a:pathLst>
                <a:path extrusionOk="0" fill="none" h="19468" w="11148">
                  <a:moveTo>
                    <a:pt x="1" y="6698"/>
                  </a:moveTo>
                  <a:lnTo>
                    <a:pt x="11148" y="0"/>
                  </a:lnTo>
                  <a:lnTo>
                    <a:pt x="11148"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7"/>
            <p:cNvSpPr/>
            <p:nvPr/>
          </p:nvSpPr>
          <p:spPr>
            <a:xfrm>
              <a:off x="9380567" y="3252881"/>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7"/>
            <p:cNvSpPr/>
            <p:nvPr/>
          </p:nvSpPr>
          <p:spPr>
            <a:xfrm>
              <a:off x="9511271" y="3329478"/>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7"/>
            <p:cNvSpPr/>
            <p:nvPr/>
          </p:nvSpPr>
          <p:spPr>
            <a:xfrm>
              <a:off x="9658646" y="2709154"/>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7"/>
            <p:cNvSpPr/>
            <p:nvPr/>
          </p:nvSpPr>
          <p:spPr>
            <a:xfrm>
              <a:off x="9657820" y="2882360"/>
              <a:ext cx="400520" cy="228176"/>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7"/>
            <p:cNvSpPr/>
            <p:nvPr/>
          </p:nvSpPr>
          <p:spPr>
            <a:xfrm>
              <a:off x="9657820" y="3043064"/>
              <a:ext cx="400520" cy="229002"/>
            </a:xfrm>
            <a:custGeom>
              <a:rect b="b" l="l" r="r" t="t"/>
              <a:pathLst>
                <a:path extrusionOk="0" fill="none" h="6374" w="11148">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7"/>
            <p:cNvSpPr/>
            <p:nvPr/>
          </p:nvSpPr>
          <p:spPr>
            <a:xfrm>
              <a:off x="9258162" y="3409417"/>
              <a:ext cx="800177" cy="241469"/>
            </a:xfrm>
            <a:custGeom>
              <a:rect b="b" l="l" r="r" t="t"/>
              <a:pathLst>
                <a:path extrusionOk="0" fill="none" h="6721" w="22272">
                  <a:moveTo>
                    <a:pt x="1" y="0"/>
                  </a:moveTo>
                  <a:lnTo>
                    <a:pt x="11148"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7"/>
            <p:cNvSpPr/>
            <p:nvPr/>
          </p:nvSpPr>
          <p:spPr>
            <a:xfrm>
              <a:off x="9391381" y="2870684"/>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7"/>
            <p:cNvSpPr/>
            <p:nvPr/>
          </p:nvSpPr>
          <p:spPr>
            <a:xfrm>
              <a:off x="9534588" y="2784099"/>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7"/>
            <p:cNvSpPr/>
            <p:nvPr/>
          </p:nvSpPr>
          <p:spPr>
            <a:xfrm>
              <a:off x="7259012" y="3409417"/>
              <a:ext cx="400556" cy="700263"/>
            </a:xfrm>
            <a:custGeom>
              <a:rect b="b" l="l" r="r" t="t"/>
              <a:pathLst>
                <a:path extrusionOk="0" fill="none" h="19491" w="11149">
                  <a:moveTo>
                    <a:pt x="1" y="6721"/>
                  </a:moveTo>
                  <a:lnTo>
                    <a:pt x="11148" y="0"/>
                  </a:lnTo>
                  <a:lnTo>
                    <a:pt x="11148"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7"/>
            <p:cNvSpPr/>
            <p:nvPr/>
          </p:nvSpPr>
          <p:spPr>
            <a:xfrm>
              <a:off x="7381417" y="3952281"/>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7"/>
            <p:cNvSpPr/>
            <p:nvPr/>
          </p:nvSpPr>
          <p:spPr>
            <a:xfrm>
              <a:off x="7512157" y="4029705"/>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7"/>
            <p:cNvSpPr/>
            <p:nvPr/>
          </p:nvSpPr>
          <p:spPr>
            <a:xfrm>
              <a:off x="7659532" y="3409417"/>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7"/>
            <p:cNvSpPr/>
            <p:nvPr/>
          </p:nvSpPr>
          <p:spPr>
            <a:xfrm>
              <a:off x="7659532" y="3582587"/>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7"/>
            <p:cNvSpPr/>
            <p:nvPr/>
          </p:nvSpPr>
          <p:spPr>
            <a:xfrm>
              <a:off x="7659532" y="3743291"/>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7"/>
            <p:cNvSpPr/>
            <p:nvPr/>
          </p:nvSpPr>
          <p:spPr>
            <a:xfrm>
              <a:off x="7259012" y="4109644"/>
              <a:ext cx="800213" cy="240678"/>
            </a:xfrm>
            <a:custGeom>
              <a:rect b="b" l="l" r="r" t="t"/>
              <a:pathLst>
                <a:path extrusionOk="0" fill="none" h="6699"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7"/>
            <p:cNvSpPr/>
            <p:nvPr/>
          </p:nvSpPr>
          <p:spPr>
            <a:xfrm>
              <a:off x="7392231" y="3570947"/>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7"/>
            <p:cNvSpPr/>
            <p:nvPr/>
          </p:nvSpPr>
          <p:spPr>
            <a:xfrm>
              <a:off x="7535474" y="348432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7"/>
            <p:cNvSpPr/>
            <p:nvPr/>
          </p:nvSpPr>
          <p:spPr>
            <a:xfrm>
              <a:off x="8059190" y="3409417"/>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7"/>
            <p:cNvSpPr/>
            <p:nvPr/>
          </p:nvSpPr>
          <p:spPr>
            <a:xfrm>
              <a:off x="8180732" y="3952281"/>
              <a:ext cx="400556" cy="228176"/>
            </a:xfrm>
            <a:custGeom>
              <a:rect b="b" l="l" r="r" t="t"/>
              <a:pathLst>
                <a:path extrusionOk="0" fill="none" h="6351" w="11149">
                  <a:moveTo>
                    <a:pt x="11148"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7"/>
            <p:cNvSpPr/>
            <p:nvPr/>
          </p:nvSpPr>
          <p:spPr>
            <a:xfrm>
              <a:off x="8311473" y="4029705"/>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7"/>
            <p:cNvSpPr/>
            <p:nvPr/>
          </p:nvSpPr>
          <p:spPr>
            <a:xfrm>
              <a:off x="8458847" y="3409417"/>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7"/>
            <p:cNvSpPr/>
            <p:nvPr/>
          </p:nvSpPr>
          <p:spPr>
            <a:xfrm>
              <a:off x="8458847" y="3582587"/>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7"/>
            <p:cNvSpPr/>
            <p:nvPr/>
          </p:nvSpPr>
          <p:spPr>
            <a:xfrm>
              <a:off x="8458847" y="3743291"/>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7"/>
            <p:cNvSpPr/>
            <p:nvPr/>
          </p:nvSpPr>
          <p:spPr>
            <a:xfrm>
              <a:off x="8059190" y="4109644"/>
              <a:ext cx="799351" cy="240678"/>
            </a:xfrm>
            <a:custGeom>
              <a:rect b="b" l="l" r="r" t="t"/>
              <a:pathLst>
                <a:path extrusionOk="0" fill="none" h="6699"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7"/>
            <p:cNvSpPr/>
            <p:nvPr/>
          </p:nvSpPr>
          <p:spPr>
            <a:xfrm>
              <a:off x="8191582" y="3570947"/>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7"/>
            <p:cNvSpPr/>
            <p:nvPr/>
          </p:nvSpPr>
          <p:spPr>
            <a:xfrm>
              <a:off x="8334789" y="348432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7"/>
            <p:cNvSpPr/>
            <p:nvPr/>
          </p:nvSpPr>
          <p:spPr>
            <a:xfrm>
              <a:off x="8858505" y="3409417"/>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7"/>
            <p:cNvSpPr/>
            <p:nvPr/>
          </p:nvSpPr>
          <p:spPr>
            <a:xfrm>
              <a:off x="8980910" y="3952281"/>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7"/>
            <p:cNvSpPr/>
            <p:nvPr/>
          </p:nvSpPr>
          <p:spPr>
            <a:xfrm>
              <a:off x="9111614" y="4029705"/>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7"/>
            <p:cNvSpPr/>
            <p:nvPr/>
          </p:nvSpPr>
          <p:spPr>
            <a:xfrm>
              <a:off x="9258162" y="3409417"/>
              <a:ext cx="400520" cy="700263"/>
            </a:xfrm>
            <a:custGeom>
              <a:rect b="b" l="l" r="r" t="t"/>
              <a:pathLst>
                <a:path extrusionOk="0" fill="none" h="19491" w="11148">
                  <a:moveTo>
                    <a:pt x="11148" y="6721"/>
                  </a:moveTo>
                  <a:lnTo>
                    <a:pt x="1" y="0"/>
                  </a:lnTo>
                  <a:lnTo>
                    <a:pt x="1" y="13140"/>
                  </a:lnTo>
                  <a:lnTo>
                    <a:pt x="11148"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7"/>
            <p:cNvSpPr/>
            <p:nvPr/>
          </p:nvSpPr>
          <p:spPr>
            <a:xfrm>
              <a:off x="9258162" y="3582587"/>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7"/>
            <p:cNvSpPr/>
            <p:nvPr/>
          </p:nvSpPr>
          <p:spPr>
            <a:xfrm>
              <a:off x="9258162" y="3743291"/>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7"/>
            <p:cNvSpPr/>
            <p:nvPr/>
          </p:nvSpPr>
          <p:spPr>
            <a:xfrm>
              <a:off x="8858505" y="4109644"/>
              <a:ext cx="800177" cy="240678"/>
            </a:xfrm>
            <a:custGeom>
              <a:rect b="b" l="l" r="r" t="t"/>
              <a:pathLst>
                <a:path extrusionOk="0" fill="none" h="6699"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7"/>
            <p:cNvSpPr/>
            <p:nvPr/>
          </p:nvSpPr>
          <p:spPr>
            <a:xfrm>
              <a:off x="8991724" y="3570947"/>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7"/>
            <p:cNvSpPr/>
            <p:nvPr/>
          </p:nvSpPr>
          <p:spPr>
            <a:xfrm>
              <a:off x="9134104" y="348432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17"/>
          <p:cNvSpPr txBox="1"/>
          <p:nvPr>
            <p:ph idx="1" type="body"/>
          </p:nvPr>
        </p:nvSpPr>
        <p:spPr>
          <a:xfrm>
            <a:off x="713250" y="1699353"/>
            <a:ext cx="4920600" cy="2137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Char char="●"/>
              <a:defRPr>
                <a:solidFill>
                  <a:schemeClr val="dk1"/>
                </a:solidFill>
              </a:defRPr>
            </a:lvl1pPr>
            <a:lvl2pPr indent="-317500" lvl="1" marL="914400" rtl="0">
              <a:lnSpc>
                <a:spcPct val="115000"/>
              </a:lnSpc>
              <a:spcBef>
                <a:spcPts val="160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1621" name="Shape 1621"/>
        <p:cNvGrpSpPr/>
        <p:nvPr/>
      </p:nvGrpSpPr>
      <p:grpSpPr>
        <a:xfrm>
          <a:off x="0" y="0"/>
          <a:ext cx="0" cy="0"/>
          <a:chOff x="0" y="0"/>
          <a:chExt cx="0" cy="0"/>
        </a:xfrm>
      </p:grpSpPr>
      <p:sp>
        <p:nvSpPr>
          <p:cNvPr id="1622" name="Google Shape;1622;p18"/>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623" name="Google Shape;1623;p18"/>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grpSp>
        <p:nvGrpSpPr>
          <p:cNvPr id="1624" name="Google Shape;1624;p18"/>
          <p:cNvGrpSpPr/>
          <p:nvPr/>
        </p:nvGrpSpPr>
        <p:grpSpPr>
          <a:xfrm>
            <a:off x="7137287" y="2572611"/>
            <a:ext cx="3198985" cy="3040796"/>
            <a:chOff x="7137287" y="2572611"/>
            <a:chExt cx="3198985" cy="3040796"/>
          </a:xfrm>
        </p:grpSpPr>
        <p:sp>
          <p:nvSpPr>
            <p:cNvPr id="1625" name="Google Shape;1625;p18"/>
            <p:cNvSpPr/>
            <p:nvPr/>
          </p:nvSpPr>
          <p:spPr>
            <a:xfrm>
              <a:off x="7137287" y="2572611"/>
              <a:ext cx="400556" cy="700299"/>
            </a:xfrm>
            <a:custGeom>
              <a:rect b="b" l="l" r="r" t="t"/>
              <a:pathLst>
                <a:path extrusionOk="0" fill="none" h="19492" w="11149">
                  <a:moveTo>
                    <a:pt x="1" y="6698"/>
                  </a:moveTo>
                  <a:lnTo>
                    <a:pt x="11148" y="1"/>
                  </a:lnTo>
                  <a:lnTo>
                    <a:pt x="11148"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8"/>
            <p:cNvSpPr/>
            <p:nvPr/>
          </p:nvSpPr>
          <p:spPr>
            <a:xfrm>
              <a:off x="7259692" y="311547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8"/>
            <p:cNvSpPr/>
            <p:nvPr/>
          </p:nvSpPr>
          <p:spPr>
            <a:xfrm>
              <a:off x="7390432" y="3192936"/>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8"/>
            <p:cNvSpPr/>
            <p:nvPr/>
          </p:nvSpPr>
          <p:spPr>
            <a:xfrm>
              <a:off x="7537807" y="2572611"/>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8"/>
            <p:cNvSpPr/>
            <p:nvPr/>
          </p:nvSpPr>
          <p:spPr>
            <a:xfrm>
              <a:off x="7537807" y="2745818"/>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8"/>
            <p:cNvSpPr/>
            <p:nvPr/>
          </p:nvSpPr>
          <p:spPr>
            <a:xfrm>
              <a:off x="7537807" y="290648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8"/>
            <p:cNvSpPr/>
            <p:nvPr/>
          </p:nvSpPr>
          <p:spPr>
            <a:xfrm>
              <a:off x="7137287" y="3272874"/>
              <a:ext cx="800213" cy="240642"/>
            </a:xfrm>
            <a:custGeom>
              <a:rect b="b" l="l" r="r" t="t"/>
              <a:pathLst>
                <a:path extrusionOk="0" fill="none" h="6698"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8"/>
            <p:cNvSpPr/>
            <p:nvPr/>
          </p:nvSpPr>
          <p:spPr>
            <a:xfrm>
              <a:off x="7270506" y="273414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8"/>
            <p:cNvSpPr/>
            <p:nvPr/>
          </p:nvSpPr>
          <p:spPr>
            <a:xfrm>
              <a:off x="7413749" y="264755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8"/>
            <p:cNvSpPr/>
            <p:nvPr/>
          </p:nvSpPr>
          <p:spPr>
            <a:xfrm>
              <a:off x="7937465" y="2572611"/>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8"/>
            <p:cNvSpPr/>
            <p:nvPr/>
          </p:nvSpPr>
          <p:spPr>
            <a:xfrm>
              <a:off x="8059007" y="3115476"/>
              <a:ext cx="400556" cy="228176"/>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8"/>
            <p:cNvSpPr/>
            <p:nvPr/>
          </p:nvSpPr>
          <p:spPr>
            <a:xfrm>
              <a:off x="8189748" y="3192936"/>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8"/>
            <p:cNvSpPr/>
            <p:nvPr/>
          </p:nvSpPr>
          <p:spPr>
            <a:xfrm>
              <a:off x="8337122" y="2572611"/>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8"/>
            <p:cNvSpPr/>
            <p:nvPr/>
          </p:nvSpPr>
          <p:spPr>
            <a:xfrm>
              <a:off x="8337122" y="2745818"/>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8"/>
            <p:cNvSpPr/>
            <p:nvPr/>
          </p:nvSpPr>
          <p:spPr>
            <a:xfrm>
              <a:off x="8337122" y="290648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8"/>
            <p:cNvSpPr/>
            <p:nvPr/>
          </p:nvSpPr>
          <p:spPr>
            <a:xfrm>
              <a:off x="7937465" y="3272874"/>
              <a:ext cx="799351" cy="240642"/>
            </a:xfrm>
            <a:custGeom>
              <a:rect b="b" l="l" r="r" t="t"/>
              <a:pathLst>
                <a:path extrusionOk="0" fill="none" h="6698"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8"/>
            <p:cNvSpPr/>
            <p:nvPr/>
          </p:nvSpPr>
          <p:spPr>
            <a:xfrm>
              <a:off x="8069857" y="273414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8"/>
            <p:cNvSpPr/>
            <p:nvPr/>
          </p:nvSpPr>
          <p:spPr>
            <a:xfrm>
              <a:off x="8213064" y="264755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8"/>
            <p:cNvSpPr/>
            <p:nvPr/>
          </p:nvSpPr>
          <p:spPr>
            <a:xfrm>
              <a:off x="8736780" y="2572611"/>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8"/>
            <p:cNvSpPr/>
            <p:nvPr/>
          </p:nvSpPr>
          <p:spPr>
            <a:xfrm>
              <a:off x="8859185" y="311547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8"/>
            <p:cNvSpPr/>
            <p:nvPr/>
          </p:nvSpPr>
          <p:spPr>
            <a:xfrm>
              <a:off x="8989889" y="3192936"/>
              <a:ext cx="403861" cy="230655"/>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8"/>
            <p:cNvSpPr/>
            <p:nvPr/>
          </p:nvSpPr>
          <p:spPr>
            <a:xfrm>
              <a:off x="9136437" y="2572611"/>
              <a:ext cx="400520" cy="700299"/>
            </a:xfrm>
            <a:custGeom>
              <a:rect b="b" l="l" r="r" t="t"/>
              <a:pathLst>
                <a:path extrusionOk="0" fill="none" h="19492" w="11148">
                  <a:moveTo>
                    <a:pt x="11148" y="6698"/>
                  </a:moveTo>
                  <a:lnTo>
                    <a:pt x="1" y="1"/>
                  </a:lnTo>
                  <a:lnTo>
                    <a:pt x="1" y="13118"/>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8"/>
            <p:cNvSpPr/>
            <p:nvPr/>
          </p:nvSpPr>
          <p:spPr>
            <a:xfrm>
              <a:off x="9136437" y="274581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8"/>
            <p:cNvSpPr/>
            <p:nvPr/>
          </p:nvSpPr>
          <p:spPr>
            <a:xfrm>
              <a:off x="9136437" y="290648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8"/>
            <p:cNvSpPr/>
            <p:nvPr/>
          </p:nvSpPr>
          <p:spPr>
            <a:xfrm>
              <a:off x="8736780" y="3272874"/>
              <a:ext cx="800177" cy="240642"/>
            </a:xfrm>
            <a:custGeom>
              <a:rect b="b" l="l" r="r" t="t"/>
              <a:pathLst>
                <a:path extrusionOk="0" fill="none" h="6698"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8"/>
            <p:cNvSpPr/>
            <p:nvPr/>
          </p:nvSpPr>
          <p:spPr>
            <a:xfrm>
              <a:off x="8869999" y="273414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8"/>
            <p:cNvSpPr/>
            <p:nvPr/>
          </p:nvSpPr>
          <p:spPr>
            <a:xfrm>
              <a:off x="9012379" y="264755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8"/>
            <p:cNvSpPr/>
            <p:nvPr/>
          </p:nvSpPr>
          <p:spPr>
            <a:xfrm>
              <a:off x="9536921" y="2572611"/>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8"/>
            <p:cNvSpPr/>
            <p:nvPr/>
          </p:nvSpPr>
          <p:spPr>
            <a:xfrm>
              <a:off x="9658500" y="311547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8"/>
            <p:cNvSpPr/>
            <p:nvPr/>
          </p:nvSpPr>
          <p:spPr>
            <a:xfrm>
              <a:off x="9789204" y="3192936"/>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8"/>
            <p:cNvSpPr/>
            <p:nvPr/>
          </p:nvSpPr>
          <p:spPr>
            <a:xfrm>
              <a:off x="9936578" y="2572611"/>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8"/>
            <p:cNvSpPr/>
            <p:nvPr/>
          </p:nvSpPr>
          <p:spPr>
            <a:xfrm>
              <a:off x="9936578" y="274581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8"/>
            <p:cNvSpPr/>
            <p:nvPr/>
          </p:nvSpPr>
          <p:spPr>
            <a:xfrm>
              <a:off x="9936578" y="290648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8"/>
            <p:cNvSpPr/>
            <p:nvPr/>
          </p:nvSpPr>
          <p:spPr>
            <a:xfrm>
              <a:off x="9536921" y="3272874"/>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8"/>
            <p:cNvSpPr/>
            <p:nvPr/>
          </p:nvSpPr>
          <p:spPr>
            <a:xfrm>
              <a:off x="9669314" y="273414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8"/>
            <p:cNvSpPr/>
            <p:nvPr/>
          </p:nvSpPr>
          <p:spPr>
            <a:xfrm>
              <a:off x="9812521" y="2647556"/>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8"/>
            <p:cNvSpPr/>
            <p:nvPr/>
          </p:nvSpPr>
          <p:spPr>
            <a:xfrm>
              <a:off x="7537807" y="3272874"/>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8"/>
            <p:cNvSpPr/>
            <p:nvPr/>
          </p:nvSpPr>
          <p:spPr>
            <a:xfrm>
              <a:off x="7659350" y="3815739"/>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8"/>
            <p:cNvSpPr/>
            <p:nvPr/>
          </p:nvSpPr>
          <p:spPr>
            <a:xfrm>
              <a:off x="7790090" y="3892336"/>
              <a:ext cx="404687" cy="231517"/>
            </a:xfrm>
            <a:custGeom>
              <a:rect b="b" l="l" r="r" t="t"/>
              <a:pathLst>
                <a:path extrusionOk="0" fill="none" h="6444" w="11264">
                  <a:moveTo>
                    <a:pt x="11263"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8"/>
            <p:cNvSpPr/>
            <p:nvPr/>
          </p:nvSpPr>
          <p:spPr>
            <a:xfrm>
              <a:off x="7937465" y="3272012"/>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8"/>
            <p:cNvSpPr/>
            <p:nvPr/>
          </p:nvSpPr>
          <p:spPr>
            <a:xfrm>
              <a:off x="7937465" y="344521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8"/>
            <p:cNvSpPr/>
            <p:nvPr/>
          </p:nvSpPr>
          <p:spPr>
            <a:xfrm>
              <a:off x="7937465" y="3605922"/>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8"/>
            <p:cNvSpPr/>
            <p:nvPr/>
          </p:nvSpPr>
          <p:spPr>
            <a:xfrm>
              <a:off x="7537807" y="3972275"/>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8"/>
            <p:cNvSpPr/>
            <p:nvPr/>
          </p:nvSpPr>
          <p:spPr>
            <a:xfrm>
              <a:off x="7670200" y="343354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8"/>
            <p:cNvSpPr/>
            <p:nvPr/>
          </p:nvSpPr>
          <p:spPr>
            <a:xfrm>
              <a:off x="7813407" y="334695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8"/>
            <p:cNvSpPr/>
            <p:nvPr/>
          </p:nvSpPr>
          <p:spPr>
            <a:xfrm>
              <a:off x="8337122" y="3272874"/>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8"/>
            <p:cNvSpPr/>
            <p:nvPr/>
          </p:nvSpPr>
          <p:spPr>
            <a:xfrm>
              <a:off x="8459527" y="3815739"/>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8"/>
            <p:cNvSpPr/>
            <p:nvPr/>
          </p:nvSpPr>
          <p:spPr>
            <a:xfrm>
              <a:off x="8589405" y="3892336"/>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8"/>
            <p:cNvSpPr/>
            <p:nvPr/>
          </p:nvSpPr>
          <p:spPr>
            <a:xfrm>
              <a:off x="8736780" y="3272012"/>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8"/>
            <p:cNvSpPr/>
            <p:nvPr/>
          </p:nvSpPr>
          <p:spPr>
            <a:xfrm>
              <a:off x="8736780" y="3445219"/>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8"/>
            <p:cNvSpPr/>
            <p:nvPr/>
          </p:nvSpPr>
          <p:spPr>
            <a:xfrm>
              <a:off x="8736780" y="3605922"/>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8"/>
            <p:cNvSpPr/>
            <p:nvPr/>
          </p:nvSpPr>
          <p:spPr>
            <a:xfrm>
              <a:off x="8337122" y="3972275"/>
              <a:ext cx="799351" cy="241469"/>
            </a:xfrm>
            <a:custGeom>
              <a:rect b="b" l="l" r="r" t="t"/>
              <a:pathLst>
                <a:path extrusionOk="0" fill="none" h="6721" w="22249">
                  <a:moveTo>
                    <a:pt x="0" y="0"/>
                  </a:moveTo>
                  <a:lnTo>
                    <a:pt x="11124"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8"/>
            <p:cNvSpPr/>
            <p:nvPr/>
          </p:nvSpPr>
          <p:spPr>
            <a:xfrm>
              <a:off x="8470341" y="343354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8"/>
            <p:cNvSpPr/>
            <p:nvPr/>
          </p:nvSpPr>
          <p:spPr>
            <a:xfrm>
              <a:off x="8612722" y="334695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8"/>
            <p:cNvSpPr/>
            <p:nvPr/>
          </p:nvSpPr>
          <p:spPr>
            <a:xfrm>
              <a:off x="9136437" y="3272874"/>
              <a:ext cx="400520" cy="699437"/>
            </a:xfrm>
            <a:custGeom>
              <a:rect b="b" l="l" r="r" t="t"/>
              <a:pathLst>
                <a:path extrusionOk="0" fill="none" h="19468" w="11148">
                  <a:moveTo>
                    <a:pt x="1" y="6698"/>
                  </a:moveTo>
                  <a:lnTo>
                    <a:pt x="11148" y="0"/>
                  </a:lnTo>
                  <a:lnTo>
                    <a:pt x="11148"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8"/>
            <p:cNvSpPr/>
            <p:nvPr/>
          </p:nvSpPr>
          <p:spPr>
            <a:xfrm>
              <a:off x="9258842" y="3815739"/>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8"/>
            <p:cNvSpPr/>
            <p:nvPr/>
          </p:nvSpPr>
          <p:spPr>
            <a:xfrm>
              <a:off x="9389546" y="3892336"/>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8"/>
            <p:cNvSpPr/>
            <p:nvPr/>
          </p:nvSpPr>
          <p:spPr>
            <a:xfrm>
              <a:off x="9536921" y="3272012"/>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8"/>
            <p:cNvSpPr/>
            <p:nvPr/>
          </p:nvSpPr>
          <p:spPr>
            <a:xfrm>
              <a:off x="9536095" y="3445219"/>
              <a:ext cx="400520" cy="228176"/>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8"/>
            <p:cNvSpPr/>
            <p:nvPr/>
          </p:nvSpPr>
          <p:spPr>
            <a:xfrm>
              <a:off x="9536095" y="3605922"/>
              <a:ext cx="400520" cy="229002"/>
            </a:xfrm>
            <a:custGeom>
              <a:rect b="b" l="l" r="r" t="t"/>
              <a:pathLst>
                <a:path extrusionOk="0" fill="none" h="6374" w="11148">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8"/>
            <p:cNvSpPr/>
            <p:nvPr/>
          </p:nvSpPr>
          <p:spPr>
            <a:xfrm>
              <a:off x="9136437" y="3972275"/>
              <a:ext cx="800177" cy="241469"/>
            </a:xfrm>
            <a:custGeom>
              <a:rect b="b" l="l" r="r" t="t"/>
              <a:pathLst>
                <a:path extrusionOk="0" fill="none" h="6721" w="22272">
                  <a:moveTo>
                    <a:pt x="1" y="0"/>
                  </a:moveTo>
                  <a:lnTo>
                    <a:pt x="11148"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8"/>
            <p:cNvSpPr/>
            <p:nvPr/>
          </p:nvSpPr>
          <p:spPr>
            <a:xfrm>
              <a:off x="9269656" y="343354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8"/>
            <p:cNvSpPr/>
            <p:nvPr/>
          </p:nvSpPr>
          <p:spPr>
            <a:xfrm>
              <a:off x="9412863" y="334695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8"/>
            <p:cNvSpPr/>
            <p:nvPr/>
          </p:nvSpPr>
          <p:spPr>
            <a:xfrm>
              <a:off x="7137287" y="3972275"/>
              <a:ext cx="400556" cy="700263"/>
            </a:xfrm>
            <a:custGeom>
              <a:rect b="b" l="l" r="r" t="t"/>
              <a:pathLst>
                <a:path extrusionOk="0" fill="none" h="19491" w="11149">
                  <a:moveTo>
                    <a:pt x="1" y="6721"/>
                  </a:moveTo>
                  <a:lnTo>
                    <a:pt x="11148" y="0"/>
                  </a:lnTo>
                  <a:lnTo>
                    <a:pt x="11148"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8"/>
            <p:cNvSpPr/>
            <p:nvPr/>
          </p:nvSpPr>
          <p:spPr>
            <a:xfrm>
              <a:off x="7259692" y="4515140"/>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8"/>
            <p:cNvSpPr/>
            <p:nvPr/>
          </p:nvSpPr>
          <p:spPr>
            <a:xfrm>
              <a:off x="7390432" y="4592563"/>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8"/>
            <p:cNvSpPr/>
            <p:nvPr/>
          </p:nvSpPr>
          <p:spPr>
            <a:xfrm>
              <a:off x="7537807" y="3972275"/>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8"/>
            <p:cNvSpPr/>
            <p:nvPr/>
          </p:nvSpPr>
          <p:spPr>
            <a:xfrm>
              <a:off x="7537807" y="414544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8"/>
            <p:cNvSpPr/>
            <p:nvPr/>
          </p:nvSpPr>
          <p:spPr>
            <a:xfrm>
              <a:off x="7537807" y="430614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8"/>
            <p:cNvSpPr/>
            <p:nvPr/>
          </p:nvSpPr>
          <p:spPr>
            <a:xfrm>
              <a:off x="7137287" y="4672502"/>
              <a:ext cx="800213" cy="240678"/>
            </a:xfrm>
            <a:custGeom>
              <a:rect b="b" l="l" r="r" t="t"/>
              <a:pathLst>
                <a:path extrusionOk="0" fill="none" h="6699"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8"/>
            <p:cNvSpPr/>
            <p:nvPr/>
          </p:nvSpPr>
          <p:spPr>
            <a:xfrm>
              <a:off x="7270506" y="413380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8"/>
            <p:cNvSpPr/>
            <p:nvPr/>
          </p:nvSpPr>
          <p:spPr>
            <a:xfrm>
              <a:off x="7413749" y="404718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8"/>
            <p:cNvSpPr/>
            <p:nvPr/>
          </p:nvSpPr>
          <p:spPr>
            <a:xfrm>
              <a:off x="7937465" y="3972275"/>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8"/>
            <p:cNvSpPr/>
            <p:nvPr/>
          </p:nvSpPr>
          <p:spPr>
            <a:xfrm>
              <a:off x="8059007" y="4515140"/>
              <a:ext cx="400556" cy="228176"/>
            </a:xfrm>
            <a:custGeom>
              <a:rect b="b" l="l" r="r" t="t"/>
              <a:pathLst>
                <a:path extrusionOk="0" fill="none" h="6351" w="11149">
                  <a:moveTo>
                    <a:pt x="11148"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8"/>
            <p:cNvSpPr/>
            <p:nvPr/>
          </p:nvSpPr>
          <p:spPr>
            <a:xfrm>
              <a:off x="8189748" y="4592563"/>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8"/>
            <p:cNvSpPr/>
            <p:nvPr/>
          </p:nvSpPr>
          <p:spPr>
            <a:xfrm>
              <a:off x="8337122" y="3972275"/>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8"/>
            <p:cNvSpPr/>
            <p:nvPr/>
          </p:nvSpPr>
          <p:spPr>
            <a:xfrm>
              <a:off x="8337122" y="414544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8"/>
            <p:cNvSpPr/>
            <p:nvPr/>
          </p:nvSpPr>
          <p:spPr>
            <a:xfrm>
              <a:off x="8337122" y="430614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8"/>
            <p:cNvSpPr/>
            <p:nvPr/>
          </p:nvSpPr>
          <p:spPr>
            <a:xfrm>
              <a:off x="7937465" y="4672502"/>
              <a:ext cx="799351" cy="240678"/>
            </a:xfrm>
            <a:custGeom>
              <a:rect b="b" l="l" r="r" t="t"/>
              <a:pathLst>
                <a:path extrusionOk="0" fill="none" h="6699"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8"/>
            <p:cNvSpPr/>
            <p:nvPr/>
          </p:nvSpPr>
          <p:spPr>
            <a:xfrm>
              <a:off x="8069857" y="413380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8"/>
            <p:cNvSpPr/>
            <p:nvPr/>
          </p:nvSpPr>
          <p:spPr>
            <a:xfrm>
              <a:off x="8213064" y="404718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8"/>
            <p:cNvSpPr/>
            <p:nvPr/>
          </p:nvSpPr>
          <p:spPr>
            <a:xfrm>
              <a:off x="8736780" y="3972275"/>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8"/>
            <p:cNvSpPr/>
            <p:nvPr/>
          </p:nvSpPr>
          <p:spPr>
            <a:xfrm>
              <a:off x="8859185" y="451514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8"/>
            <p:cNvSpPr/>
            <p:nvPr/>
          </p:nvSpPr>
          <p:spPr>
            <a:xfrm>
              <a:off x="8989889" y="4592563"/>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8"/>
            <p:cNvSpPr/>
            <p:nvPr/>
          </p:nvSpPr>
          <p:spPr>
            <a:xfrm>
              <a:off x="9136437" y="3972275"/>
              <a:ext cx="400520" cy="700263"/>
            </a:xfrm>
            <a:custGeom>
              <a:rect b="b" l="l" r="r" t="t"/>
              <a:pathLst>
                <a:path extrusionOk="0" fill="none" h="19491" w="11148">
                  <a:moveTo>
                    <a:pt x="11148" y="6721"/>
                  </a:moveTo>
                  <a:lnTo>
                    <a:pt x="1" y="0"/>
                  </a:lnTo>
                  <a:lnTo>
                    <a:pt x="1" y="13140"/>
                  </a:lnTo>
                  <a:lnTo>
                    <a:pt x="11148"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8"/>
            <p:cNvSpPr/>
            <p:nvPr/>
          </p:nvSpPr>
          <p:spPr>
            <a:xfrm>
              <a:off x="9136437" y="414544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8"/>
            <p:cNvSpPr/>
            <p:nvPr/>
          </p:nvSpPr>
          <p:spPr>
            <a:xfrm>
              <a:off x="9136437" y="430614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8"/>
            <p:cNvSpPr/>
            <p:nvPr/>
          </p:nvSpPr>
          <p:spPr>
            <a:xfrm>
              <a:off x="8736780" y="4672502"/>
              <a:ext cx="800177" cy="240678"/>
            </a:xfrm>
            <a:custGeom>
              <a:rect b="b" l="l" r="r" t="t"/>
              <a:pathLst>
                <a:path extrusionOk="0" fill="none" h="6699"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8"/>
            <p:cNvSpPr/>
            <p:nvPr/>
          </p:nvSpPr>
          <p:spPr>
            <a:xfrm>
              <a:off x="8869999" y="413380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8"/>
            <p:cNvSpPr/>
            <p:nvPr/>
          </p:nvSpPr>
          <p:spPr>
            <a:xfrm>
              <a:off x="9012379" y="404718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8"/>
            <p:cNvSpPr/>
            <p:nvPr/>
          </p:nvSpPr>
          <p:spPr>
            <a:xfrm>
              <a:off x="9536921" y="3972275"/>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8"/>
            <p:cNvSpPr/>
            <p:nvPr/>
          </p:nvSpPr>
          <p:spPr>
            <a:xfrm>
              <a:off x="9658500" y="451514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8"/>
            <p:cNvSpPr/>
            <p:nvPr/>
          </p:nvSpPr>
          <p:spPr>
            <a:xfrm>
              <a:off x="9789204" y="4592563"/>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8"/>
            <p:cNvSpPr/>
            <p:nvPr/>
          </p:nvSpPr>
          <p:spPr>
            <a:xfrm>
              <a:off x="9936578" y="3972275"/>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8"/>
            <p:cNvSpPr/>
            <p:nvPr/>
          </p:nvSpPr>
          <p:spPr>
            <a:xfrm>
              <a:off x="9936578" y="414544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8"/>
            <p:cNvSpPr/>
            <p:nvPr/>
          </p:nvSpPr>
          <p:spPr>
            <a:xfrm>
              <a:off x="9936578" y="430614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8"/>
            <p:cNvSpPr/>
            <p:nvPr/>
          </p:nvSpPr>
          <p:spPr>
            <a:xfrm>
              <a:off x="9536921" y="4672502"/>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8"/>
            <p:cNvSpPr/>
            <p:nvPr/>
          </p:nvSpPr>
          <p:spPr>
            <a:xfrm>
              <a:off x="9669314" y="413380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8"/>
            <p:cNvSpPr/>
            <p:nvPr/>
          </p:nvSpPr>
          <p:spPr>
            <a:xfrm>
              <a:off x="9812521" y="4047184"/>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8"/>
            <p:cNvSpPr/>
            <p:nvPr/>
          </p:nvSpPr>
          <p:spPr>
            <a:xfrm>
              <a:off x="7537807" y="4672502"/>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8"/>
            <p:cNvSpPr/>
            <p:nvPr/>
          </p:nvSpPr>
          <p:spPr>
            <a:xfrm>
              <a:off x="7659350" y="521536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8"/>
            <p:cNvSpPr/>
            <p:nvPr/>
          </p:nvSpPr>
          <p:spPr>
            <a:xfrm>
              <a:off x="7790090" y="5292790"/>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8"/>
            <p:cNvSpPr/>
            <p:nvPr/>
          </p:nvSpPr>
          <p:spPr>
            <a:xfrm>
              <a:off x="7937465" y="4672502"/>
              <a:ext cx="399693" cy="699437"/>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8"/>
            <p:cNvSpPr/>
            <p:nvPr/>
          </p:nvSpPr>
          <p:spPr>
            <a:xfrm>
              <a:off x="7937465" y="484484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8"/>
            <p:cNvSpPr/>
            <p:nvPr/>
          </p:nvSpPr>
          <p:spPr>
            <a:xfrm>
              <a:off x="7937465" y="500637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8"/>
            <p:cNvSpPr/>
            <p:nvPr/>
          </p:nvSpPr>
          <p:spPr>
            <a:xfrm>
              <a:off x="7537807" y="5371903"/>
              <a:ext cx="799351" cy="241505"/>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8"/>
            <p:cNvSpPr/>
            <p:nvPr/>
          </p:nvSpPr>
          <p:spPr>
            <a:xfrm>
              <a:off x="7670200" y="483403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8"/>
            <p:cNvSpPr/>
            <p:nvPr/>
          </p:nvSpPr>
          <p:spPr>
            <a:xfrm>
              <a:off x="7813407" y="474744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8"/>
            <p:cNvSpPr/>
            <p:nvPr/>
          </p:nvSpPr>
          <p:spPr>
            <a:xfrm>
              <a:off x="8337122" y="4672502"/>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8"/>
            <p:cNvSpPr/>
            <p:nvPr/>
          </p:nvSpPr>
          <p:spPr>
            <a:xfrm>
              <a:off x="8459527" y="521536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8"/>
            <p:cNvSpPr/>
            <p:nvPr/>
          </p:nvSpPr>
          <p:spPr>
            <a:xfrm>
              <a:off x="8589405" y="5292790"/>
              <a:ext cx="404687" cy="230690"/>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8"/>
            <p:cNvSpPr/>
            <p:nvPr/>
          </p:nvSpPr>
          <p:spPr>
            <a:xfrm>
              <a:off x="8736780" y="4672502"/>
              <a:ext cx="399693" cy="699437"/>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8"/>
            <p:cNvSpPr/>
            <p:nvPr/>
          </p:nvSpPr>
          <p:spPr>
            <a:xfrm>
              <a:off x="8736780" y="484484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8"/>
            <p:cNvSpPr/>
            <p:nvPr/>
          </p:nvSpPr>
          <p:spPr>
            <a:xfrm>
              <a:off x="8736780" y="500637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8"/>
            <p:cNvSpPr/>
            <p:nvPr/>
          </p:nvSpPr>
          <p:spPr>
            <a:xfrm>
              <a:off x="8337122" y="5371903"/>
              <a:ext cx="799351" cy="241505"/>
            </a:xfrm>
            <a:custGeom>
              <a:rect b="b" l="l" r="r" t="t"/>
              <a:pathLst>
                <a:path extrusionOk="0" fill="none" h="6722" w="22249">
                  <a:moveTo>
                    <a:pt x="0" y="1"/>
                  </a:moveTo>
                  <a:lnTo>
                    <a:pt x="11124"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8"/>
            <p:cNvSpPr/>
            <p:nvPr/>
          </p:nvSpPr>
          <p:spPr>
            <a:xfrm>
              <a:off x="8470341" y="483403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8"/>
            <p:cNvSpPr/>
            <p:nvPr/>
          </p:nvSpPr>
          <p:spPr>
            <a:xfrm>
              <a:off x="8612722" y="474744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8"/>
            <p:cNvSpPr/>
            <p:nvPr/>
          </p:nvSpPr>
          <p:spPr>
            <a:xfrm>
              <a:off x="9136437" y="4672502"/>
              <a:ext cx="400520" cy="699437"/>
            </a:xfrm>
            <a:custGeom>
              <a:rect b="b" l="l" r="r" t="t"/>
              <a:pathLst>
                <a:path extrusionOk="0" fill="none" h="19468" w="11148">
                  <a:moveTo>
                    <a:pt x="1" y="6698"/>
                  </a:moveTo>
                  <a:lnTo>
                    <a:pt x="11148" y="0"/>
                  </a:lnTo>
                  <a:lnTo>
                    <a:pt x="11148"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8"/>
            <p:cNvSpPr/>
            <p:nvPr/>
          </p:nvSpPr>
          <p:spPr>
            <a:xfrm>
              <a:off x="9258842" y="521536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8"/>
            <p:cNvSpPr/>
            <p:nvPr/>
          </p:nvSpPr>
          <p:spPr>
            <a:xfrm>
              <a:off x="9389546" y="5292790"/>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8"/>
            <p:cNvSpPr/>
            <p:nvPr/>
          </p:nvSpPr>
          <p:spPr>
            <a:xfrm>
              <a:off x="9536921" y="4672502"/>
              <a:ext cx="399693" cy="699437"/>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8"/>
            <p:cNvSpPr/>
            <p:nvPr/>
          </p:nvSpPr>
          <p:spPr>
            <a:xfrm>
              <a:off x="9536095" y="4844846"/>
              <a:ext cx="400520" cy="228176"/>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8"/>
            <p:cNvSpPr/>
            <p:nvPr/>
          </p:nvSpPr>
          <p:spPr>
            <a:xfrm>
              <a:off x="9536095" y="5006376"/>
              <a:ext cx="400520" cy="228176"/>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8"/>
            <p:cNvSpPr/>
            <p:nvPr/>
          </p:nvSpPr>
          <p:spPr>
            <a:xfrm>
              <a:off x="9136437" y="5371903"/>
              <a:ext cx="800177" cy="241505"/>
            </a:xfrm>
            <a:custGeom>
              <a:rect b="b" l="l" r="r" t="t"/>
              <a:pathLst>
                <a:path extrusionOk="0" fill="none" h="6722" w="22272">
                  <a:moveTo>
                    <a:pt x="1" y="1"/>
                  </a:moveTo>
                  <a:lnTo>
                    <a:pt x="11148"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8"/>
            <p:cNvSpPr/>
            <p:nvPr/>
          </p:nvSpPr>
          <p:spPr>
            <a:xfrm>
              <a:off x="9269656" y="483403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8"/>
            <p:cNvSpPr/>
            <p:nvPr/>
          </p:nvSpPr>
          <p:spPr>
            <a:xfrm>
              <a:off x="9412863" y="474744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1" name="Google Shape;1751;p18"/>
          <p:cNvSpPr txBox="1"/>
          <p:nvPr>
            <p:ph idx="1" type="subTitle"/>
          </p:nvPr>
        </p:nvSpPr>
        <p:spPr>
          <a:xfrm>
            <a:off x="720925" y="2173913"/>
            <a:ext cx="3155400" cy="118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50"/>
              <a:buNone/>
              <a:defRPr sz="1650"/>
            </a:lvl1pPr>
            <a:lvl2pPr lvl="1" rtl="0">
              <a:lnSpc>
                <a:spcPct val="100000"/>
              </a:lnSpc>
              <a:spcBef>
                <a:spcPts val="0"/>
              </a:spcBef>
              <a:spcAft>
                <a:spcPts val="0"/>
              </a:spcAft>
              <a:buSzPts val="1650"/>
              <a:buNone/>
              <a:defRPr sz="1650"/>
            </a:lvl2pPr>
            <a:lvl3pPr lvl="2" rtl="0">
              <a:lnSpc>
                <a:spcPct val="100000"/>
              </a:lnSpc>
              <a:spcBef>
                <a:spcPts val="0"/>
              </a:spcBef>
              <a:spcAft>
                <a:spcPts val="0"/>
              </a:spcAft>
              <a:buSzPts val="1650"/>
              <a:buNone/>
              <a:defRPr sz="1650"/>
            </a:lvl3pPr>
            <a:lvl4pPr lvl="3" rtl="0">
              <a:lnSpc>
                <a:spcPct val="100000"/>
              </a:lnSpc>
              <a:spcBef>
                <a:spcPts val="0"/>
              </a:spcBef>
              <a:spcAft>
                <a:spcPts val="0"/>
              </a:spcAft>
              <a:buSzPts val="1650"/>
              <a:buNone/>
              <a:defRPr sz="1650"/>
            </a:lvl4pPr>
            <a:lvl5pPr lvl="4" rtl="0">
              <a:lnSpc>
                <a:spcPct val="100000"/>
              </a:lnSpc>
              <a:spcBef>
                <a:spcPts val="0"/>
              </a:spcBef>
              <a:spcAft>
                <a:spcPts val="0"/>
              </a:spcAft>
              <a:buSzPts val="1650"/>
              <a:buNone/>
              <a:defRPr sz="1650"/>
            </a:lvl5pPr>
            <a:lvl6pPr lvl="5" rtl="0">
              <a:lnSpc>
                <a:spcPct val="100000"/>
              </a:lnSpc>
              <a:spcBef>
                <a:spcPts val="0"/>
              </a:spcBef>
              <a:spcAft>
                <a:spcPts val="0"/>
              </a:spcAft>
              <a:buSzPts val="1650"/>
              <a:buNone/>
              <a:defRPr sz="1650"/>
            </a:lvl6pPr>
            <a:lvl7pPr lvl="6" rtl="0">
              <a:lnSpc>
                <a:spcPct val="100000"/>
              </a:lnSpc>
              <a:spcBef>
                <a:spcPts val="0"/>
              </a:spcBef>
              <a:spcAft>
                <a:spcPts val="0"/>
              </a:spcAft>
              <a:buSzPts val="1650"/>
              <a:buNone/>
              <a:defRPr sz="1650"/>
            </a:lvl7pPr>
            <a:lvl8pPr lvl="7" rtl="0">
              <a:lnSpc>
                <a:spcPct val="100000"/>
              </a:lnSpc>
              <a:spcBef>
                <a:spcPts val="0"/>
              </a:spcBef>
              <a:spcAft>
                <a:spcPts val="0"/>
              </a:spcAft>
              <a:buSzPts val="1650"/>
              <a:buNone/>
              <a:defRPr sz="1650"/>
            </a:lvl8pPr>
            <a:lvl9pPr lvl="8" rtl="0">
              <a:lnSpc>
                <a:spcPct val="100000"/>
              </a:lnSpc>
              <a:spcBef>
                <a:spcPts val="0"/>
              </a:spcBef>
              <a:spcAft>
                <a:spcPts val="0"/>
              </a:spcAft>
              <a:buSzPts val="1650"/>
              <a:buNone/>
              <a:defRPr sz="165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752" name="Shape 1752"/>
        <p:cNvGrpSpPr/>
        <p:nvPr/>
      </p:nvGrpSpPr>
      <p:grpSpPr>
        <a:xfrm>
          <a:off x="0" y="0"/>
          <a:ext cx="0" cy="0"/>
          <a:chOff x="0" y="0"/>
          <a:chExt cx="0" cy="0"/>
        </a:xfrm>
      </p:grpSpPr>
      <p:sp>
        <p:nvSpPr>
          <p:cNvPr id="1753" name="Google Shape;1753;p19"/>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cxnSp>
        <p:nvCxnSpPr>
          <p:cNvPr id="1754" name="Google Shape;1754;p19"/>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1755" name="Google Shape;1755;p19"/>
          <p:cNvSpPr txBox="1"/>
          <p:nvPr>
            <p:ph idx="1" type="body"/>
          </p:nvPr>
        </p:nvSpPr>
        <p:spPr>
          <a:xfrm>
            <a:off x="711750" y="2926200"/>
            <a:ext cx="3310500" cy="1673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Char char="●"/>
              <a:defRPr>
                <a:solidFill>
                  <a:schemeClr val="dk1"/>
                </a:solidFill>
              </a:defRPr>
            </a:lvl1pPr>
            <a:lvl2pPr indent="-317500" lvl="1" marL="914400" rtl="0">
              <a:lnSpc>
                <a:spcPct val="115000"/>
              </a:lnSpc>
              <a:spcBef>
                <a:spcPts val="160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
        <p:nvSpPr>
          <p:cNvPr id="1756" name="Google Shape;1756;p19"/>
          <p:cNvSpPr txBox="1"/>
          <p:nvPr>
            <p:ph idx="2" type="body"/>
          </p:nvPr>
        </p:nvSpPr>
        <p:spPr>
          <a:xfrm>
            <a:off x="4822525" y="2926200"/>
            <a:ext cx="3310500" cy="1673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Char char="●"/>
              <a:defRPr>
                <a:solidFill>
                  <a:schemeClr val="dk1"/>
                </a:solidFill>
              </a:defRPr>
            </a:lvl1pPr>
            <a:lvl2pPr indent="-317500" lvl="1" marL="914400" rtl="0">
              <a:lnSpc>
                <a:spcPct val="115000"/>
              </a:lnSpc>
              <a:spcBef>
                <a:spcPts val="160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2">
    <p:spTree>
      <p:nvGrpSpPr>
        <p:cNvPr id="1757" name="Shape 1757"/>
        <p:cNvGrpSpPr/>
        <p:nvPr/>
      </p:nvGrpSpPr>
      <p:grpSpPr>
        <a:xfrm>
          <a:off x="0" y="0"/>
          <a:ext cx="0" cy="0"/>
          <a:chOff x="0" y="0"/>
          <a:chExt cx="0" cy="0"/>
        </a:xfrm>
      </p:grpSpPr>
      <p:sp>
        <p:nvSpPr>
          <p:cNvPr id="1758" name="Google Shape;1758;p20"/>
          <p:cNvSpPr txBox="1"/>
          <p:nvPr>
            <p:ph type="title"/>
          </p:nvPr>
        </p:nvSpPr>
        <p:spPr>
          <a:xfrm>
            <a:off x="4853925" y="717100"/>
            <a:ext cx="3339600" cy="478200"/>
          </a:xfrm>
          <a:prstGeom prst="rect">
            <a:avLst/>
          </a:prstGeom>
        </p:spPr>
        <p:txBody>
          <a:bodyPr anchorCtr="0" anchor="t" bIns="91425" lIns="91425" spcFirstLastPara="1" rIns="91425" wrap="square" tIns="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759" name="Google Shape;1759;p20"/>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1760" name="Google Shape;1760;p20"/>
          <p:cNvSpPr txBox="1"/>
          <p:nvPr>
            <p:ph idx="1" type="subTitle"/>
          </p:nvPr>
        </p:nvSpPr>
        <p:spPr>
          <a:xfrm>
            <a:off x="5793125" y="2183575"/>
            <a:ext cx="2198700" cy="4671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1" name="Google Shape;1761;p20"/>
          <p:cNvSpPr txBox="1"/>
          <p:nvPr>
            <p:ph idx="2" type="subTitle"/>
          </p:nvPr>
        </p:nvSpPr>
        <p:spPr>
          <a:xfrm>
            <a:off x="5793125" y="1822775"/>
            <a:ext cx="2198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1762" name="Google Shape;1762;p20"/>
          <p:cNvSpPr txBox="1"/>
          <p:nvPr>
            <p:ph idx="3" type="subTitle"/>
          </p:nvPr>
        </p:nvSpPr>
        <p:spPr>
          <a:xfrm>
            <a:off x="5793125" y="3291400"/>
            <a:ext cx="2198700" cy="4671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3" name="Google Shape;1763;p20"/>
          <p:cNvSpPr txBox="1"/>
          <p:nvPr>
            <p:ph idx="4" type="subTitle"/>
          </p:nvPr>
        </p:nvSpPr>
        <p:spPr>
          <a:xfrm>
            <a:off x="5793125" y="2930600"/>
            <a:ext cx="2198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grpSp>
        <p:nvGrpSpPr>
          <p:cNvPr id="1764" name="Google Shape;1764;p20"/>
          <p:cNvGrpSpPr/>
          <p:nvPr/>
        </p:nvGrpSpPr>
        <p:grpSpPr>
          <a:xfrm>
            <a:off x="-1603404" y="2097911"/>
            <a:ext cx="4397993" cy="3740196"/>
            <a:chOff x="-1603404" y="2097911"/>
            <a:chExt cx="4397993" cy="3740196"/>
          </a:xfrm>
        </p:grpSpPr>
        <p:sp>
          <p:nvSpPr>
            <p:cNvPr id="1765" name="Google Shape;1765;p20"/>
            <p:cNvSpPr/>
            <p:nvPr/>
          </p:nvSpPr>
          <p:spPr>
            <a:xfrm>
              <a:off x="-1603404" y="2097911"/>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1481825" y="264077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1351121" y="2718236"/>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1203747" y="2097911"/>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1203747" y="227111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1203747" y="243178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1603404" y="2798174"/>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1471011" y="225944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1327804" y="2172856"/>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804089" y="2097911"/>
              <a:ext cx="399729" cy="700299"/>
            </a:xfrm>
            <a:custGeom>
              <a:rect b="b" l="l" r="r" t="t"/>
              <a:pathLst>
                <a:path extrusionOk="0" fill="none" h="19492" w="11126">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681684" y="264077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551770" y="2718236"/>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404396" y="2097911"/>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404396" y="2271118"/>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404396" y="243178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804089" y="2798174"/>
              <a:ext cx="799387" cy="240642"/>
            </a:xfrm>
            <a:custGeom>
              <a:rect b="b" l="l" r="r" t="t"/>
              <a:pathLst>
                <a:path extrusionOk="0" fill="none" h="6698"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671696" y="225944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528489" y="2172856"/>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4738" y="2097911"/>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117631" y="264077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248371" y="2718236"/>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394919" y="2097911"/>
              <a:ext cx="400520" cy="700299"/>
            </a:xfrm>
            <a:custGeom>
              <a:rect b="b" l="l" r="r" t="t"/>
              <a:pathLst>
                <a:path extrusionOk="0" fill="none" h="19492" w="11148">
                  <a:moveTo>
                    <a:pt x="11147" y="6698"/>
                  </a:moveTo>
                  <a:lnTo>
                    <a:pt x="0" y="1"/>
                  </a:lnTo>
                  <a:lnTo>
                    <a:pt x="0" y="13118"/>
                  </a:lnTo>
                  <a:lnTo>
                    <a:pt x="11147"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394919" y="2271118"/>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394919" y="2431786"/>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4738" y="2798174"/>
              <a:ext cx="800177" cy="240642"/>
            </a:xfrm>
            <a:custGeom>
              <a:rect b="b" l="l" r="r" t="t"/>
              <a:pathLst>
                <a:path extrusionOk="0" fill="none" h="6698"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128481" y="225944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270862" y="217285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795403" y="2097911"/>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916982" y="264077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1047686" y="2718236"/>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1195061" y="2097911"/>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195061" y="227111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195061" y="243178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795403" y="2798174"/>
              <a:ext cx="799351" cy="240642"/>
            </a:xfrm>
            <a:custGeom>
              <a:rect b="b" l="l" r="r" t="t"/>
              <a:pathLst>
                <a:path extrusionOk="0" fill="none" h="6698"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927796" y="225944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1071003" y="217285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594718" y="2097911"/>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1717123" y="264077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1847001" y="2718236"/>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1994376" y="2097911"/>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1994376" y="227111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1994376" y="243178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1594718" y="2798174"/>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1727937" y="225944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1870318" y="2172856"/>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1203747" y="2798174"/>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1082168" y="3341039"/>
              <a:ext cx="400520" cy="228176"/>
            </a:xfrm>
            <a:custGeom>
              <a:rect b="b" l="l" r="r" t="t"/>
              <a:pathLst>
                <a:path extrusionOk="0" fill="none" h="6351" w="11148">
                  <a:moveTo>
                    <a:pt x="11148"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951464" y="3417636"/>
              <a:ext cx="404723" cy="231517"/>
            </a:xfrm>
            <a:custGeom>
              <a:rect b="b" l="l" r="r" t="t"/>
              <a:pathLst>
                <a:path extrusionOk="0" fill="none" h="6444" w="11265">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804089" y="2797312"/>
              <a:ext cx="399729" cy="700299"/>
            </a:xfrm>
            <a:custGeom>
              <a:rect b="b" l="l" r="r" t="t"/>
              <a:pathLst>
                <a:path extrusionOk="0" fill="none" h="19492" w="11126">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804089" y="2970519"/>
              <a:ext cx="399729" cy="228176"/>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804089" y="3131222"/>
              <a:ext cx="399729" cy="229002"/>
            </a:xfrm>
            <a:custGeom>
              <a:rect b="b" l="l" r="r" t="t"/>
              <a:pathLst>
                <a:path extrusionOk="0" fill="none" h="6374" w="11126">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1203747" y="3497575"/>
              <a:ext cx="799387" cy="241469"/>
            </a:xfrm>
            <a:custGeom>
              <a:rect b="b" l="l" r="r" t="t"/>
              <a:pathLst>
                <a:path extrusionOk="0" fill="none" h="6721" w="22250">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1071354" y="295884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928147" y="287225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404396" y="2798174"/>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282026" y="3341039"/>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151286" y="3417636"/>
              <a:ext cx="403861" cy="231517"/>
            </a:xfrm>
            <a:custGeom>
              <a:rect b="b" l="l" r="r" t="t"/>
              <a:pathLst>
                <a:path extrusionOk="0" fill="none" h="6444" w="11241">
                  <a:moveTo>
                    <a:pt x="11240"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4738" y="2797312"/>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4738" y="297051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4738" y="3131222"/>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404396" y="3497575"/>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271176" y="295884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128796" y="287225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394919" y="2798174"/>
              <a:ext cx="400520" cy="699437"/>
            </a:xfrm>
            <a:custGeom>
              <a:rect b="b" l="l" r="r" t="t"/>
              <a:pathLst>
                <a:path extrusionOk="0" fill="none" h="19468" w="11148">
                  <a:moveTo>
                    <a:pt x="0" y="6698"/>
                  </a:moveTo>
                  <a:lnTo>
                    <a:pt x="11147" y="0"/>
                  </a:lnTo>
                  <a:lnTo>
                    <a:pt x="11147"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517289" y="3341039"/>
              <a:ext cx="399729" cy="228176"/>
            </a:xfrm>
            <a:custGeom>
              <a:rect b="b" l="l" r="r" t="t"/>
              <a:pathLst>
                <a:path extrusionOk="0" fill="none" h="6351" w="11126">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648029" y="3417636"/>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795403" y="2797312"/>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795403" y="2970519"/>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795403" y="3131222"/>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394919" y="3497575"/>
              <a:ext cx="800177" cy="241469"/>
            </a:xfrm>
            <a:custGeom>
              <a:rect b="b" l="l" r="r" t="t"/>
              <a:pathLst>
                <a:path extrusionOk="0" fill="none" h="6721" w="22272">
                  <a:moveTo>
                    <a:pt x="0" y="0"/>
                  </a:moveTo>
                  <a:lnTo>
                    <a:pt x="11147"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139" y="295884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671346" y="287225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1195061" y="2798174"/>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1316639" y="3341039"/>
              <a:ext cx="400520" cy="228176"/>
            </a:xfrm>
            <a:custGeom>
              <a:rect b="b" l="l" r="r" t="t"/>
              <a:pathLst>
                <a:path extrusionOk="0" fill="none" h="6351" w="11148">
                  <a:moveTo>
                    <a:pt x="11147"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1447344" y="3417636"/>
              <a:ext cx="404687" cy="231517"/>
            </a:xfrm>
            <a:custGeom>
              <a:rect b="b" l="l" r="r" t="t"/>
              <a:pathLst>
                <a:path extrusionOk="0" fill="none" h="6444" w="11264">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1594718" y="2797312"/>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1594718" y="297051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1594718" y="3131222"/>
              <a:ext cx="399693" cy="229002"/>
            </a:xfrm>
            <a:custGeom>
              <a:rect b="b" l="l" r="r" t="t"/>
              <a:pathLst>
                <a:path extrusionOk="0" fill="none" h="6374" w="11125">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1195061" y="3497575"/>
              <a:ext cx="799351" cy="241469"/>
            </a:xfrm>
            <a:custGeom>
              <a:rect b="b" l="l" r="r" t="t"/>
              <a:pathLst>
                <a:path extrusionOk="0" fill="none" h="6721" w="22249">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1328280" y="295884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1470661" y="287225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1994376" y="2798174"/>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2116781" y="3341039"/>
              <a:ext cx="399693" cy="228176"/>
            </a:xfrm>
            <a:custGeom>
              <a:rect b="b" l="l" r="r" t="t"/>
              <a:pathLst>
                <a:path extrusionOk="0" fill="none" h="6351" w="11125">
                  <a:moveTo>
                    <a:pt x="11125"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2247485" y="3417636"/>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2394033" y="2797312"/>
              <a:ext cx="400556" cy="700299"/>
            </a:xfrm>
            <a:custGeom>
              <a:rect b="b" l="l" r="r" t="t"/>
              <a:pathLst>
                <a:path extrusionOk="0" fill="none" h="19492" w="11149">
                  <a:moveTo>
                    <a:pt x="11148" y="6722"/>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2394033" y="2970519"/>
              <a:ext cx="400556" cy="228176"/>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2394033" y="3131222"/>
              <a:ext cx="400556" cy="229002"/>
            </a:xfrm>
            <a:custGeom>
              <a:rect b="b" l="l" r="r" t="t"/>
              <a:pathLst>
                <a:path extrusionOk="0" fill="none" h="6374" w="11149">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1994376" y="3497575"/>
              <a:ext cx="800213" cy="241469"/>
            </a:xfrm>
            <a:custGeom>
              <a:rect b="b" l="l" r="r" t="t"/>
              <a:pathLst>
                <a:path extrusionOk="0" fill="none" h="6721" w="22273">
                  <a:moveTo>
                    <a:pt x="1" y="0"/>
                  </a:moveTo>
                  <a:lnTo>
                    <a:pt x="11125"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2127595" y="295884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2270802" y="287225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1603404" y="3497575"/>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1481825" y="404044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1351121" y="4117863"/>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1203747" y="3497575"/>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1203747" y="367074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0"/>
            <p:cNvSpPr/>
            <p:nvPr/>
          </p:nvSpPr>
          <p:spPr>
            <a:xfrm>
              <a:off x="-1203747" y="383144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0"/>
            <p:cNvSpPr/>
            <p:nvPr/>
          </p:nvSpPr>
          <p:spPr>
            <a:xfrm>
              <a:off x="-1603404" y="4197802"/>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1471011" y="365910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0"/>
            <p:cNvSpPr/>
            <p:nvPr/>
          </p:nvSpPr>
          <p:spPr>
            <a:xfrm>
              <a:off x="-1327804" y="3572484"/>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0"/>
            <p:cNvSpPr/>
            <p:nvPr/>
          </p:nvSpPr>
          <p:spPr>
            <a:xfrm>
              <a:off x="-804089" y="3497575"/>
              <a:ext cx="399729" cy="700263"/>
            </a:xfrm>
            <a:custGeom>
              <a:rect b="b" l="l" r="r" t="t"/>
              <a:pathLst>
                <a:path extrusionOk="0" fill="none" h="19491" w="11126">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681684" y="4040440"/>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551770" y="4117863"/>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404396" y="3497575"/>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404396" y="367074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404396" y="383144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0"/>
            <p:cNvSpPr/>
            <p:nvPr/>
          </p:nvSpPr>
          <p:spPr>
            <a:xfrm>
              <a:off x="-804089" y="4197802"/>
              <a:ext cx="799387" cy="240678"/>
            </a:xfrm>
            <a:custGeom>
              <a:rect b="b" l="l" r="r" t="t"/>
              <a:pathLst>
                <a:path extrusionOk="0" fill="none" h="6699"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0"/>
            <p:cNvSpPr/>
            <p:nvPr/>
          </p:nvSpPr>
          <p:spPr>
            <a:xfrm>
              <a:off x="-671696" y="365910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528489" y="3572484"/>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4738" y="3497575"/>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117631" y="4040440"/>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248371" y="4117863"/>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394919" y="3497575"/>
              <a:ext cx="400520" cy="700263"/>
            </a:xfrm>
            <a:custGeom>
              <a:rect b="b" l="l" r="r" t="t"/>
              <a:pathLst>
                <a:path extrusionOk="0" fill="none" h="19491" w="11148">
                  <a:moveTo>
                    <a:pt x="11147" y="6721"/>
                  </a:moveTo>
                  <a:lnTo>
                    <a:pt x="0" y="0"/>
                  </a:lnTo>
                  <a:lnTo>
                    <a:pt x="0" y="13140"/>
                  </a:lnTo>
                  <a:lnTo>
                    <a:pt x="11147"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394919" y="3670746"/>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0"/>
            <p:cNvSpPr/>
            <p:nvPr/>
          </p:nvSpPr>
          <p:spPr>
            <a:xfrm>
              <a:off x="394919" y="3831449"/>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4738" y="4197802"/>
              <a:ext cx="800177" cy="240678"/>
            </a:xfrm>
            <a:custGeom>
              <a:rect b="b" l="l" r="r" t="t"/>
              <a:pathLst>
                <a:path extrusionOk="0" fill="none" h="6699"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128481" y="365910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0"/>
            <p:cNvSpPr/>
            <p:nvPr/>
          </p:nvSpPr>
          <p:spPr>
            <a:xfrm>
              <a:off x="270862" y="357248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0"/>
            <p:cNvSpPr/>
            <p:nvPr/>
          </p:nvSpPr>
          <p:spPr>
            <a:xfrm>
              <a:off x="795403" y="3497575"/>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0"/>
            <p:cNvSpPr/>
            <p:nvPr/>
          </p:nvSpPr>
          <p:spPr>
            <a:xfrm>
              <a:off x="916982" y="404044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1047686" y="4117863"/>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1195061" y="3497575"/>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1195061" y="367074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1195061" y="383144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795403" y="4197802"/>
              <a:ext cx="799351" cy="240678"/>
            </a:xfrm>
            <a:custGeom>
              <a:rect b="b" l="l" r="r" t="t"/>
              <a:pathLst>
                <a:path extrusionOk="0" fill="none" h="6699"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927796" y="365910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1071003" y="357248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0"/>
            <p:cNvSpPr/>
            <p:nvPr/>
          </p:nvSpPr>
          <p:spPr>
            <a:xfrm>
              <a:off x="1594718" y="3497575"/>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0"/>
            <p:cNvSpPr/>
            <p:nvPr/>
          </p:nvSpPr>
          <p:spPr>
            <a:xfrm>
              <a:off x="1717123" y="404044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1847001" y="4117863"/>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1994376" y="3497575"/>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1994376" y="367074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1994376" y="383144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1594718" y="4197802"/>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1727937" y="365910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1870318" y="3572484"/>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0"/>
            <p:cNvSpPr/>
            <p:nvPr/>
          </p:nvSpPr>
          <p:spPr>
            <a:xfrm>
              <a:off x="-1203747" y="4197802"/>
              <a:ext cx="399693" cy="699437"/>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0"/>
            <p:cNvSpPr/>
            <p:nvPr/>
          </p:nvSpPr>
          <p:spPr>
            <a:xfrm>
              <a:off x="-1082168" y="4740666"/>
              <a:ext cx="400520" cy="228176"/>
            </a:xfrm>
            <a:custGeom>
              <a:rect b="b" l="l" r="r" t="t"/>
              <a:pathLst>
                <a:path extrusionOk="0" fill="none" h="6351" w="11148">
                  <a:moveTo>
                    <a:pt x="11148"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0"/>
            <p:cNvSpPr/>
            <p:nvPr/>
          </p:nvSpPr>
          <p:spPr>
            <a:xfrm>
              <a:off x="-951464" y="4818090"/>
              <a:ext cx="404723" cy="230690"/>
            </a:xfrm>
            <a:custGeom>
              <a:rect b="b" l="l" r="r" t="t"/>
              <a:pathLst>
                <a:path extrusionOk="0" fill="none" h="6421" w="11265">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0"/>
            <p:cNvSpPr/>
            <p:nvPr/>
          </p:nvSpPr>
          <p:spPr>
            <a:xfrm>
              <a:off x="-804089" y="4197802"/>
              <a:ext cx="399729" cy="699437"/>
            </a:xfrm>
            <a:custGeom>
              <a:rect b="b" l="l" r="r" t="t"/>
              <a:pathLst>
                <a:path extrusionOk="0" fill="none" h="19468" w="11126">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0"/>
            <p:cNvSpPr/>
            <p:nvPr/>
          </p:nvSpPr>
          <p:spPr>
            <a:xfrm>
              <a:off x="-804089" y="4370146"/>
              <a:ext cx="399729" cy="228176"/>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0"/>
            <p:cNvSpPr/>
            <p:nvPr/>
          </p:nvSpPr>
          <p:spPr>
            <a:xfrm>
              <a:off x="-804089" y="4531676"/>
              <a:ext cx="399729" cy="228176"/>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0"/>
            <p:cNvSpPr/>
            <p:nvPr/>
          </p:nvSpPr>
          <p:spPr>
            <a:xfrm>
              <a:off x="-1203747" y="4897203"/>
              <a:ext cx="799387" cy="241505"/>
            </a:xfrm>
            <a:custGeom>
              <a:rect b="b" l="l" r="r" t="t"/>
              <a:pathLst>
                <a:path extrusionOk="0" fill="none" h="6722" w="22250">
                  <a:moveTo>
                    <a:pt x="1" y="1"/>
                  </a:moveTo>
                  <a:lnTo>
                    <a:pt x="11125"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0"/>
            <p:cNvSpPr/>
            <p:nvPr/>
          </p:nvSpPr>
          <p:spPr>
            <a:xfrm>
              <a:off x="-1071354" y="435933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0"/>
            <p:cNvSpPr/>
            <p:nvPr/>
          </p:nvSpPr>
          <p:spPr>
            <a:xfrm>
              <a:off x="-928147" y="427274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0"/>
            <p:cNvSpPr/>
            <p:nvPr/>
          </p:nvSpPr>
          <p:spPr>
            <a:xfrm>
              <a:off x="-404396" y="4197802"/>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0"/>
            <p:cNvSpPr/>
            <p:nvPr/>
          </p:nvSpPr>
          <p:spPr>
            <a:xfrm>
              <a:off x="-282026" y="474066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0"/>
            <p:cNvSpPr/>
            <p:nvPr/>
          </p:nvSpPr>
          <p:spPr>
            <a:xfrm>
              <a:off x="-151286" y="4818090"/>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0"/>
            <p:cNvSpPr/>
            <p:nvPr/>
          </p:nvSpPr>
          <p:spPr>
            <a:xfrm>
              <a:off x="-4738" y="4197802"/>
              <a:ext cx="399693" cy="699437"/>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0"/>
            <p:cNvSpPr/>
            <p:nvPr/>
          </p:nvSpPr>
          <p:spPr>
            <a:xfrm>
              <a:off x="-4738" y="437014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0"/>
            <p:cNvSpPr/>
            <p:nvPr/>
          </p:nvSpPr>
          <p:spPr>
            <a:xfrm>
              <a:off x="-4738" y="453167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0"/>
            <p:cNvSpPr/>
            <p:nvPr/>
          </p:nvSpPr>
          <p:spPr>
            <a:xfrm>
              <a:off x="-404396" y="4897203"/>
              <a:ext cx="799351" cy="241505"/>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0"/>
            <p:cNvSpPr/>
            <p:nvPr/>
          </p:nvSpPr>
          <p:spPr>
            <a:xfrm>
              <a:off x="-271176" y="435933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0"/>
            <p:cNvSpPr/>
            <p:nvPr/>
          </p:nvSpPr>
          <p:spPr>
            <a:xfrm>
              <a:off x="-128796" y="427274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0"/>
            <p:cNvSpPr/>
            <p:nvPr/>
          </p:nvSpPr>
          <p:spPr>
            <a:xfrm>
              <a:off x="394919" y="4197802"/>
              <a:ext cx="400520" cy="699437"/>
            </a:xfrm>
            <a:custGeom>
              <a:rect b="b" l="l" r="r" t="t"/>
              <a:pathLst>
                <a:path extrusionOk="0" fill="none" h="19468" w="11148">
                  <a:moveTo>
                    <a:pt x="0" y="6698"/>
                  </a:moveTo>
                  <a:lnTo>
                    <a:pt x="11147" y="0"/>
                  </a:lnTo>
                  <a:lnTo>
                    <a:pt x="11147"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
            <p:cNvSpPr/>
            <p:nvPr/>
          </p:nvSpPr>
          <p:spPr>
            <a:xfrm>
              <a:off x="517289" y="4740666"/>
              <a:ext cx="399729" cy="228176"/>
            </a:xfrm>
            <a:custGeom>
              <a:rect b="b" l="l" r="r" t="t"/>
              <a:pathLst>
                <a:path extrusionOk="0" fill="none" h="6351" w="11126">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0"/>
            <p:cNvSpPr/>
            <p:nvPr/>
          </p:nvSpPr>
          <p:spPr>
            <a:xfrm>
              <a:off x="648029" y="4818090"/>
              <a:ext cx="404687" cy="230690"/>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0"/>
            <p:cNvSpPr/>
            <p:nvPr/>
          </p:nvSpPr>
          <p:spPr>
            <a:xfrm>
              <a:off x="795403" y="4197802"/>
              <a:ext cx="399693" cy="699437"/>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0"/>
            <p:cNvSpPr/>
            <p:nvPr/>
          </p:nvSpPr>
          <p:spPr>
            <a:xfrm>
              <a:off x="795403" y="437014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0"/>
            <p:cNvSpPr/>
            <p:nvPr/>
          </p:nvSpPr>
          <p:spPr>
            <a:xfrm>
              <a:off x="795403" y="453167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0"/>
            <p:cNvSpPr/>
            <p:nvPr/>
          </p:nvSpPr>
          <p:spPr>
            <a:xfrm>
              <a:off x="394919" y="4897203"/>
              <a:ext cx="800177" cy="241505"/>
            </a:xfrm>
            <a:custGeom>
              <a:rect b="b" l="l" r="r" t="t"/>
              <a:pathLst>
                <a:path extrusionOk="0" fill="none" h="6722" w="22272">
                  <a:moveTo>
                    <a:pt x="0" y="1"/>
                  </a:moveTo>
                  <a:lnTo>
                    <a:pt x="11147"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0"/>
            <p:cNvSpPr/>
            <p:nvPr/>
          </p:nvSpPr>
          <p:spPr>
            <a:xfrm>
              <a:off x="528139" y="435933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0"/>
            <p:cNvSpPr/>
            <p:nvPr/>
          </p:nvSpPr>
          <p:spPr>
            <a:xfrm>
              <a:off x="671346" y="427274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0"/>
            <p:cNvSpPr/>
            <p:nvPr/>
          </p:nvSpPr>
          <p:spPr>
            <a:xfrm>
              <a:off x="1195061" y="4197802"/>
              <a:ext cx="399693" cy="699437"/>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0"/>
            <p:cNvSpPr/>
            <p:nvPr/>
          </p:nvSpPr>
          <p:spPr>
            <a:xfrm>
              <a:off x="1316639" y="4740666"/>
              <a:ext cx="400520" cy="228176"/>
            </a:xfrm>
            <a:custGeom>
              <a:rect b="b" l="l" r="r" t="t"/>
              <a:pathLst>
                <a:path extrusionOk="0" fill="none" h="6351" w="11148">
                  <a:moveTo>
                    <a:pt x="11147"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0"/>
            <p:cNvSpPr/>
            <p:nvPr/>
          </p:nvSpPr>
          <p:spPr>
            <a:xfrm>
              <a:off x="1447344" y="4818090"/>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0"/>
            <p:cNvSpPr/>
            <p:nvPr/>
          </p:nvSpPr>
          <p:spPr>
            <a:xfrm>
              <a:off x="1594718" y="4197802"/>
              <a:ext cx="399693" cy="699437"/>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
            <p:cNvSpPr/>
            <p:nvPr/>
          </p:nvSpPr>
          <p:spPr>
            <a:xfrm>
              <a:off x="1594718" y="437014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0"/>
            <p:cNvSpPr/>
            <p:nvPr/>
          </p:nvSpPr>
          <p:spPr>
            <a:xfrm>
              <a:off x="1594718" y="453167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0"/>
            <p:cNvSpPr/>
            <p:nvPr/>
          </p:nvSpPr>
          <p:spPr>
            <a:xfrm>
              <a:off x="1195061" y="4897203"/>
              <a:ext cx="799351" cy="241505"/>
            </a:xfrm>
            <a:custGeom>
              <a:rect b="b" l="l" r="r" t="t"/>
              <a:pathLst>
                <a:path extrusionOk="0" fill="none" h="6722" w="22249">
                  <a:moveTo>
                    <a:pt x="1" y="1"/>
                  </a:moveTo>
                  <a:lnTo>
                    <a:pt x="11125"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0"/>
            <p:cNvSpPr/>
            <p:nvPr/>
          </p:nvSpPr>
          <p:spPr>
            <a:xfrm>
              <a:off x="1328280" y="435933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0"/>
            <p:cNvSpPr/>
            <p:nvPr/>
          </p:nvSpPr>
          <p:spPr>
            <a:xfrm>
              <a:off x="1470661" y="427274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0"/>
            <p:cNvSpPr/>
            <p:nvPr/>
          </p:nvSpPr>
          <p:spPr>
            <a:xfrm>
              <a:off x="1994376" y="4197802"/>
              <a:ext cx="399693" cy="699437"/>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0"/>
            <p:cNvSpPr/>
            <p:nvPr/>
          </p:nvSpPr>
          <p:spPr>
            <a:xfrm>
              <a:off x="2116781" y="4740666"/>
              <a:ext cx="399693" cy="228176"/>
            </a:xfrm>
            <a:custGeom>
              <a:rect b="b" l="l" r="r" t="t"/>
              <a:pathLst>
                <a:path extrusionOk="0" fill="none" h="6351" w="11125">
                  <a:moveTo>
                    <a:pt x="11125"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0"/>
            <p:cNvSpPr/>
            <p:nvPr/>
          </p:nvSpPr>
          <p:spPr>
            <a:xfrm>
              <a:off x="2247485" y="4818090"/>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0"/>
            <p:cNvSpPr/>
            <p:nvPr/>
          </p:nvSpPr>
          <p:spPr>
            <a:xfrm>
              <a:off x="2394033" y="4197802"/>
              <a:ext cx="400556" cy="699437"/>
            </a:xfrm>
            <a:custGeom>
              <a:rect b="b" l="l" r="r" t="t"/>
              <a:pathLst>
                <a:path extrusionOk="0" fill="none" h="19468" w="11149">
                  <a:moveTo>
                    <a:pt x="11148" y="6698"/>
                  </a:moveTo>
                  <a:lnTo>
                    <a:pt x="1" y="0"/>
                  </a:lnTo>
                  <a:lnTo>
                    <a:pt x="1" y="13118"/>
                  </a:lnTo>
                  <a:lnTo>
                    <a:pt x="11148"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0"/>
            <p:cNvSpPr/>
            <p:nvPr/>
          </p:nvSpPr>
          <p:spPr>
            <a:xfrm>
              <a:off x="2394033" y="4370146"/>
              <a:ext cx="400556" cy="228176"/>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0"/>
            <p:cNvSpPr/>
            <p:nvPr/>
          </p:nvSpPr>
          <p:spPr>
            <a:xfrm>
              <a:off x="2394033" y="4531676"/>
              <a:ext cx="400556" cy="228176"/>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0"/>
            <p:cNvSpPr/>
            <p:nvPr/>
          </p:nvSpPr>
          <p:spPr>
            <a:xfrm>
              <a:off x="1994376" y="4897203"/>
              <a:ext cx="800213" cy="241505"/>
            </a:xfrm>
            <a:custGeom>
              <a:rect b="b" l="l" r="r" t="t"/>
              <a:pathLst>
                <a:path extrusionOk="0" fill="none" h="6722" w="22273">
                  <a:moveTo>
                    <a:pt x="1" y="1"/>
                  </a:moveTo>
                  <a:lnTo>
                    <a:pt x="11125"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0"/>
            <p:cNvSpPr/>
            <p:nvPr/>
          </p:nvSpPr>
          <p:spPr>
            <a:xfrm>
              <a:off x="2127595" y="435933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0"/>
            <p:cNvSpPr/>
            <p:nvPr/>
          </p:nvSpPr>
          <p:spPr>
            <a:xfrm>
              <a:off x="2270802" y="427274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0"/>
            <p:cNvSpPr/>
            <p:nvPr/>
          </p:nvSpPr>
          <p:spPr>
            <a:xfrm>
              <a:off x="-1603404" y="4897203"/>
              <a:ext cx="399693" cy="700263"/>
            </a:xfrm>
            <a:custGeom>
              <a:rect b="b" l="l" r="r" t="t"/>
              <a:pathLst>
                <a:path extrusionOk="0" fill="none" h="19491" w="11125">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0"/>
            <p:cNvSpPr/>
            <p:nvPr/>
          </p:nvSpPr>
          <p:spPr>
            <a:xfrm>
              <a:off x="-1481825" y="5440067"/>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0"/>
            <p:cNvSpPr/>
            <p:nvPr/>
          </p:nvSpPr>
          <p:spPr>
            <a:xfrm>
              <a:off x="-1351121" y="5517527"/>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0"/>
            <p:cNvSpPr/>
            <p:nvPr/>
          </p:nvSpPr>
          <p:spPr>
            <a:xfrm>
              <a:off x="-1203747" y="4897203"/>
              <a:ext cx="399693" cy="700263"/>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0"/>
            <p:cNvSpPr/>
            <p:nvPr/>
          </p:nvSpPr>
          <p:spPr>
            <a:xfrm>
              <a:off x="-1203747" y="5070373"/>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0"/>
            <p:cNvSpPr/>
            <p:nvPr/>
          </p:nvSpPr>
          <p:spPr>
            <a:xfrm>
              <a:off x="-1203747" y="5231077"/>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0"/>
            <p:cNvSpPr/>
            <p:nvPr/>
          </p:nvSpPr>
          <p:spPr>
            <a:xfrm>
              <a:off x="-1603404" y="5597430"/>
              <a:ext cx="799351" cy="240678"/>
            </a:xfrm>
            <a:custGeom>
              <a:rect b="b" l="l" r="r" t="t"/>
              <a:pathLst>
                <a:path extrusionOk="0" fill="none" h="6699" w="22249">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0"/>
            <p:cNvSpPr/>
            <p:nvPr/>
          </p:nvSpPr>
          <p:spPr>
            <a:xfrm>
              <a:off x="-1471011" y="5058733"/>
              <a:ext cx="36" cy="462962"/>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0"/>
            <p:cNvSpPr/>
            <p:nvPr/>
          </p:nvSpPr>
          <p:spPr>
            <a:xfrm>
              <a:off x="-1327804" y="4972147"/>
              <a:ext cx="36" cy="467956"/>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0"/>
            <p:cNvSpPr/>
            <p:nvPr/>
          </p:nvSpPr>
          <p:spPr>
            <a:xfrm>
              <a:off x="-804089" y="4897203"/>
              <a:ext cx="399729" cy="700263"/>
            </a:xfrm>
            <a:custGeom>
              <a:rect b="b" l="l" r="r" t="t"/>
              <a:pathLst>
                <a:path extrusionOk="0" fill="none" h="19491" w="11126">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0"/>
            <p:cNvSpPr/>
            <p:nvPr/>
          </p:nvSpPr>
          <p:spPr>
            <a:xfrm>
              <a:off x="-681684" y="5440067"/>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0"/>
            <p:cNvSpPr/>
            <p:nvPr/>
          </p:nvSpPr>
          <p:spPr>
            <a:xfrm>
              <a:off x="-551770" y="5517527"/>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0"/>
            <p:cNvSpPr/>
            <p:nvPr/>
          </p:nvSpPr>
          <p:spPr>
            <a:xfrm>
              <a:off x="-404396" y="4897203"/>
              <a:ext cx="399693" cy="700263"/>
            </a:xfrm>
            <a:custGeom>
              <a:rect b="b" l="l" r="r" t="t"/>
              <a:pathLst>
                <a:path extrusionOk="0" fill="none" h="19491" w="11125">
                  <a:moveTo>
                    <a:pt x="11124" y="6721"/>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0"/>
            <p:cNvSpPr/>
            <p:nvPr/>
          </p:nvSpPr>
          <p:spPr>
            <a:xfrm>
              <a:off x="-404396" y="5070373"/>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0"/>
            <p:cNvSpPr/>
            <p:nvPr/>
          </p:nvSpPr>
          <p:spPr>
            <a:xfrm>
              <a:off x="-404396" y="5231077"/>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0"/>
            <p:cNvSpPr/>
            <p:nvPr/>
          </p:nvSpPr>
          <p:spPr>
            <a:xfrm>
              <a:off x="-804089" y="5597430"/>
              <a:ext cx="799387" cy="240678"/>
            </a:xfrm>
            <a:custGeom>
              <a:rect b="b" l="l" r="r" t="t"/>
              <a:pathLst>
                <a:path extrusionOk="0" fill="none" h="6699" w="22250">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0"/>
            <p:cNvSpPr/>
            <p:nvPr/>
          </p:nvSpPr>
          <p:spPr>
            <a:xfrm>
              <a:off x="-671696" y="5058733"/>
              <a:ext cx="36" cy="462962"/>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0"/>
            <p:cNvSpPr/>
            <p:nvPr/>
          </p:nvSpPr>
          <p:spPr>
            <a:xfrm>
              <a:off x="-528489" y="4972147"/>
              <a:ext cx="36" cy="467956"/>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0"/>
            <p:cNvSpPr/>
            <p:nvPr/>
          </p:nvSpPr>
          <p:spPr>
            <a:xfrm>
              <a:off x="-4738" y="4897203"/>
              <a:ext cx="399693" cy="700263"/>
            </a:xfrm>
            <a:custGeom>
              <a:rect b="b" l="l" r="r" t="t"/>
              <a:pathLst>
                <a:path extrusionOk="0" fill="none" h="19491" w="11125">
                  <a:moveTo>
                    <a:pt x="0" y="6721"/>
                  </a:moveTo>
                  <a:lnTo>
                    <a:pt x="11124" y="1"/>
                  </a:lnTo>
                  <a:lnTo>
                    <a:pt x="11124"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0"/>
            <p:cNvSpPr/>
            <p:nvPr/>
          </p:nvSpPr>
          <p:spPr>
            <a:xfrm>
              <a:off x="117631" y="5440067"/>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0"/>
            <p:cNvSpPr/>
            <p:nvPr/>
          </p:nvSpPr>
          <p:spPr>
            <a:xfrm>
              <a:off x="248371" y="5517527"/>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0"/>
            <p:cNvSpPr/>
            <p:nvPr/>
          </p:nvSpPr>
          <p:spPr>
            <a:xfrm>
              <a:off x="394919" y="4897203"/>
              <a:ext cx="400520" cy="700263"/>
            </a:xfrm>
            <a:custGeom>
              <a:rect b="b" l="l" r="r" t="t"/>
              <a:pathLst>
                <a:path extrusionOk="0" fill="none" h="19491" w="11148">
                  <a:moveTo>
                    <a:pt x="11147" y="6721"/>
                  </a:moveTo>
                  <a:lnTo>
                    <a:pt x="0" y="1"/>
                  </a:lnTo>
                  <a:lnTo>
                    <a:pt x="0" y="13141"/>
                  </a:lnTo>
                  <a:lnTo>
                    <a:pt x="11147"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0"/>
            <p:cNvSpPr/>
            <p:nvPr/>
          </p:nvSpPr>
          <p:spPr>
            <a:xfrm>
              <a:off x="394919" y="5070373"/>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0"/>
            <p:cNvSpPr/>
            <p:nvPr/>
          </p:nvSpPr>
          <p:spPr>
            <a:xfrm>
              <a:off x="394919" y="5231077"/>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0"/>
            <p:cNvSpPr/>
            <p:nvPr/>
          </p:nvSpPr>
          <p:spPr>
            <a:xfrm>
              <a:off x="-4738" y="5597430"/>
              <a:ext cx="800177" cy="240678"/>
            </a:xfrm>
            <a:custGeom>
              <a:rect b="b" l="l" r="r" t="t"/>
              <a:pathLst>
                <a:path extrusionOk="0" fill="none" h="6699" w="22272">
                  <a:moveTo>
                    <a:pt x="0" y="1"/>
                  </a:moveTo>
                  <a:lnTo>
                    <a:pt x="11124" y="6698"/>
                  </a:lnTo>
                  <a:lnTo>
                    <a:pt x="2227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0"/>
            <p:cNvSpPr/>
            <p:nvPr/>
          </p:nvSpPr>
          <p:spPr>
            <a:xfrm>
              <a:off x="128481" y="5058733"/>
              <a:ext cx="36" cy="462962"/>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0"/>
            <p:cNvSpPr/>
            <p:nvPr/>
          </p:nvSpPr>
          <p:spPr>
            <a:xfrm>
              <a:off x="270862" y="4972147"/>
              <a:ext cx="36" cy="467956"/>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0"/>
            <p:cNvSpPr/>
            <p:nvPr/>
          </p:nvSpPr>
          <p:spPr>
            <a:xfrm>
              <a:off x="795403" y="4897203"/>
              <a:ext cx="399693" cy="700263"/>
            </a:xfrm>
            <a:custGeom>
              <a:rect b="b" l="l" r="r" t="t"/>
              <a:pathLst>
                <a:path extrusionOk="0" fill="none" h="19491" w="11125">
                  <a:moveTo>
                    <a:pt x="0" y="6721"/>
                  </a:moveTo>
                  <a:lnTo>
                    <a:pt x="11125" y="1"/>
                  </a:lnTo>
                  <a:lnTo>
                    <a:pt x="11125"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0"/>
            <p:cNvSpPr/>
            <p:nvPr/>
          </p:nvSpPr>
          <p:spPr>
            <a:xfrm>
              <a:off x="916982" y="5440067"/>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0"/>
            <p:cNvSpPr/>
            <p:nvPr/>
          </p:nvSpPr>
          <p:spPr>
            <a:xfrm>
              <a:off x="1047686" y="5517527"/>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0"/>
            <p:cNvSpPr/>
            <p:nvPr/>
          </p:nvSpPr>
          <p:spPr>
            <a:xfrm>
              <a:off x="1195061" y="4897203"/>
              <a:ext cx="399693" cy="700263"/>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0"/>
            <p:cNvSpPr/>
            <p:nvPr/>
          </p:nvSpPr>
          <p:spPr>
            <a:xfrm>
              <a:off x="1195061" y="5070373"/>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0"/>
            <p:cNvSpPr/>
            <p:nvPr/>
          </p:nvSpPr>
          <p:spPr>
            <a:xfrm>
              <a:off x="1195061" y="5231077"/>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0"/>
            <p:cNvSpPr/>
            <p:nvPr/>
          </p:nvSpPr>
          <p:spPr>
            <a:xfrm>
              <a:off x="795403" y="5597430"/>
              <a:ext cx="799351" cy="240678"/>
            </a:xfrm>
            <a:custGeom>
              <a:rect b="b" l="l" r="r" t="t"/>
              <a:pathLst>
                <a:path extrusionOk="0" fill="none" h="6699" w="22249">
                  <a:moveTo>
                    <a:pt x="0"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0"/>
            <p:cNvSpPr/>
            <p:nvPr/>
          </p:nvSpPr>
          <p:spPr>
            <a:xfrm>
              <a:off x="927796" y="5058733"/>
              <a:ext cx="36" cy="462962"/>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0"/>
            <p:cNvSpPr/>
            <p:nvPr/>
          </p:nvSpPr>
          <p:spPr>
            <a:xfrm>
              <a:off x="1071003" y="4972147"/>
              <a:ext cx="36" cy="467956"/>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0"/>
            <p:cNvSpPr/>
            <p:nvPr/>
          </p:nvSpPr>
          <p:spPr>
            <a:xfrm>
              <a:off x="1594718" y="4897203"/>
              <a:ext cx="399693" cy="700263"/>
            </a:xfrm>
            <a:custGeom>
              <a:rect b="b" l="l" r="r" t="t"/>
              <a:pathLst>
                <a:path extrusionOk="0" fill="none" h="19491" w="11125">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0"/>
            <p:cNvSpPr/>
            <p:nvPr/>
          </p:nvSpPr>
          <p:spPr>
            <a:xfrm>
              <a:off x="1717123" y="5440067"/>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0"/>
            <p:cNvSpPr/>
            <p:nvPr/>
          </p:nvSpPr>
          <p:spPr>
            <a:xfrm>
              <a:off x="1847001" y="5517527"/>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0"/>
            <p:cNvSpPr/>
            <p:nvPr/>
          </p:nvSpPr>
          <p:spPr>
            <a:xfrm>
              <a:off x="1994376" y="4897203"/>
              <a:ext cx="399693" cy="700263"/>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0"/>
            <p:cNvSpPr/>
            <p:nvPr/>
          </p:nvSpPr>
          <p:spPr>
            <a:xfrm>
              <a:off x="1994376" y="5070373"/>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0"/>
            <p:cNvSpPr/>
            <p:nvPr/>
          </p:nvSpPr>
          <p:spPr>
            <a:xfrm>
              <a:off x="1994376" y="5231077"/>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0"/>
            <p:cNvSpPr/>
            <p:nvPr/>
          </p:nvSpPr>
          <p:spPr>
            <a:xfrm>
              <a:off x="1594718" y="5597430"/>
              <a:ext cx="799351" cy="240678"/>
            </a:xfrm>
            <a:custGeom>
              <a:rect b="b" l="l" r="r" t="t"/>
              <a:pathLst>
                <a:path extrusionOk="0" fill="none" h="6699" w="22249">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0"/>
            <p:cNvSpPr/>
            <p:nvPr/>
          </p:nvSpPr>
          <p:spPr>
            <a:xfrm>
              <a:off x="1727937" y="5058733"/>
              <a:ext cx="36" cy="462962"/>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0"/>
            <p:cNvSpPr/>
            <p:nvPr/>
          </p:nvSpPr>
          <p:spPr>
            <a:xfrm>
              <a:off x="1870318" y="4972147"/>
              <a:ext cx="36" cy="467956"/>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5" name="Shape 445"/>
        <p:cNvGrpSpPr/>
        <p:nvPr/>
      </p:nvGrpSpPr>
      <p:grpSpPr>
        <a:xfrm>
          <a:off x="0" y="0"/>
          <a:ext cx="0" cy="0"/>
          <a:chOff x="0" y="0"/>
          <a:chExt cx="0" cy="0"/>
        </a:xfrm>
      </p:grpSpPr>
      <p:sp>
        <p:nvSpPr>
          <p:cNvPr id="446" name="Google Shape;446;p3"/>
          <p:cNvSpPr txBox="1"/>
          <p:nvPr>
            <p:ph type="title"/>
          </p:nvPr>
        </p:nvSpPr>
        <p:spPr>
          <a:xfrm>
            <a:off x="1816150" y="882025"/>
            <a:ext cx="5392500" cy="907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47" name="Google Shape;447;p3"/>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448" name="Google Shape;448;p3"/>
          <p:cNvSpPr txBox="1"/>
          <p:nvPr>
            <p:ph hasCustomPrompt="1" idx="2" type="title"/>
          </p:nvPr>
        </p:nvSpPr>
        <p:spPr>
          <a:xfrm>
            <a:off x="720925" y="1058100"/>
            <a:ext cx="962100" cy="962100"/>
          </a:xfrm>
          <a:prstGeom prst="rect">
            <a:avLst/>
          </a:prstGeom>
          <a:solidFill>
            <a:schemeClr val="lt2"/>
          </a:solidFill>
        </p:spPr>
        <p:txBody>
          <a:bodyPr anchorCtr="0" anchor="ctr" bIns="91425" lIns="91425" spcFirstLastPara="1" rIns="91425" wrap="square" tIns="118850">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a:r>
              <a:t>xx%</a:t>
            </a:r>
          </a:p>
        </p:txBody>
      </p:sp>
      <p:grpSp>
        <p:nvGrpSpPr>
          <p:cNvPr id="449" name="Google Shape;449;p3"/>
          <p:cNvGrpSpPr/>
          <p:nvPr/>
        </p:nvGrpSpPr>
        <p:grpSpPr>
          <a:xfrm>
            <a:off x="3546587" y="3050761"/>
            <a:ext cx="6797627" cy="3040796"/>
            <a:chOff x="3546587" y="3050761"/>
            <a:chExt cx="6797627" cy="3040796"/>
          </a:xfrm>
        </p:grpSpPr>
        <p:sp>
          <p:nvSpPr>
            <p:cNvPr id="450" name="Google Shape;450;p3"/>
            <p:cNvSpPr/>
            <p:nvPr/>
          </p:nvSpPr>
          <p:spPr>
            <a:xfrm>
              <a:off x="3546587" y="3050761"/>
              <a:ext cx="400556" cy="700299"/>
            </a:xfrm>
            <a:custGeom>
              <a:rect b="b" l="l" r="r" t="t"/>
              <a:pathLst>
                <a:path extrusionOk="0" fill="none" h="19492" w="11149">
                  <a:moveTo>
                    <a:pt x="1" y="6698"/>
                  </a:moveTo>
                  <a:lnTo>
                    <a:pt x="11148" y="1"/>
                  </a:lnTo>
                  <a:lnTo>
                    <a:pt x="11148"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3668992" y="359362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3799732" y="3671086"/>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3947107" y="3050761"/>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3947107" y="3223968"/>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3947107" y="338463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3546587" y="3751024"/>
              <a:ext cx="800213" cy="240642"/>
            </a:xfrm>
            <a:custGeom>
              <a:rect b="b" l="l" r="r" t="t"/>
              <a:pathLst>
                <a:path extrusionOk="0" fill="none" h="6698"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3679806" y="321229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3823049" y="312570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4346765" y="3050761"/>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4468307" y="3593626"/>
              <a:ext cx="400556" cy="228176"/>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4599048" y="3671086"/>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4746422" y="3050761"/>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4746422" y="3223968"/>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4746422" y="338463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4346765" y="3751024"/>
              <a:ext cx="799351" cy="240642"/>
            </a:xfrm>
            <a:custGeom>
              <a:rect b="b" l="l" r="r" t="t"/>
              <a:pathLst>
                <a:path extrusionOk="0" fill="none" h="6698"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4479157" y="321229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4622364" y="312570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5146080" y="3050761"/>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5268485" y="359362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5399189" y="3671086"/>
              <a:ext cx="403861" cy="230655"/>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5545737" y="3050761"/>
              <a:ext cx="400520" cy="700299"/>
            </a:xfrm>
            <a:custGeom>
              <a:rect b="b" l="l" r="r" t="t"/>
              <a:pathLst>
                <a:path extrusionOk="0" fill="none" h="19492" w="11148">
                  <a:moveTo>
                    <a:pt x="11148" y="6698"/>
                  </a:moveTo>
                  <a:lnTo>
                    <a:pt x="1" y="1"/>
                  </a:lnTo>
                  <a:lnTo>
                    <a:pt x="1" y="13118"/>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5545737" y="322396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5545737" y="338463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5146080" y="3751024"/>
              <a:ext cx="800177" cy="240642"/>
            </a:xfrm>
            <a:custGeom>
              <a:rect b="b" l="l" r="r" t="t"/>
              <a:pathLst>
                <a:path extrusionOk="0" fill="none" h="6698"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5279299" y="321229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5421679" y="312570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5946221" y="3050761"/>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6067800" y="359362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6198504" y="3671086"/>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6345878" y="3050761"/>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6345878" y="322396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6345878" y="338463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5946221" y="3751024"/>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6078614" y="321229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6221821" y="3125706"/>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6745536" y="3050761"/>
              <a:ext cx="399729" cy="700299"/>
            </a:xfrm>
            <a:custGeom>
              <a:rect b="b" l="l" r="r" t="t"/>
              <a:pathLst>
                <a:path extrusionOk="0" fill="none" h="19492" w="11126">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6867941" y="359362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6997855" y="3671086"/>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7145229" y="3050761"/>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7145229" y="3223968"/>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7145229" y="338463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6745536" y="3751024"/>
              <a:ext cx="799387" cy="240642"/>
            </a:xfrm>
            <a:custGeom>
              <a:rect b="b" l="l" r="r" t="t"/>
              <a:pathLst>
                <a:path extrusionOk="0" fill="none" h="6698"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6877929" y="321229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7021136" y="3125706"/>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7544887" y="3050761"/>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7667256" y="359362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7797996" y="3671086"/>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7944544" y="3050761"/>
              <a:ext cx="400520" cy="700299"/>
            </a:xfrm>
            <a:custGeom>
              <a:rect b="b" l="l" r="r" t="t"/>
              <a:pathLst>
                <a:path extrusionOk="0" fill="none" h="19492" w="11148">
                  <a:moveTo>
                    <a:pt x="11147" y="6698"/>
                  </a:moveTo>
                  <a:lnTo>
                    <a:pt x="0" y="1"/>
                  </a:lnTo>
                  <a:lnTo>
                    <a:pt x="0" y="13118"/>
                  </a:lnTo>
                  <a:lnTo>
                    <a:pt x="11147"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7944544" y="3223968"/>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7944544" y="3384636"/>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7544887" y="3751024"/>
              <a:ext cx="800177" cy="240642"/>
            </a:xfrm>
            <a:custGeom>
              <a:rect b="b" l="l" r="r" t="t"/>
              <a:pathLst>
                <a:path extrusionOk="0" fill="none" h="6698"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7678106" y="321229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7820487" y="312570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8345028" y="3050761"/>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8466607" y="359362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8597311" y="3671086"/>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8744686" y="3050761"/>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8744686" y="322396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8744686" y="338463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8345028" y="3751024"/>
              <a:ext cx="799351" cy="240642"/>
            </a:xfrm>
            <a:custGeom>
              <a:rect b="b" l="l" r="r" t="t"/>
              <a:pathLst>
                <a:path extrusionOk="0" fill="none" h="6698"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8477421" y="321229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8620628" y="312570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9144343" y="3050761"/>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9266748" y="359362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9396626" y="3671086"/>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9544001" y="3050761"/>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9544001" y="322396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9544001" y="338463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9144343" y="3751024"/>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9277562" y="321229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9419943" y="3125706"/>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3947107" y="3751024"/>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4068650" y="4293889"/>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4199390" y="4370486"/>
              <a:ext cx="404687" cy="231517"/>
            </a:xfrm>
            <a:custGeom>
              <a:rect b="b" l="l" r="r" t="t"/>
              <a:pathLst>
                <a:path extrusionOk="0" fill="none" h="6444" w="11264">
                  <a:moveTo>
                    <a:pt x="11263"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4346765" y="3750162"/>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4346765" y="392336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4346765" y="4084072"/>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
            <p:cNvSpPr/>
            <p:nvPr/>
          </p:nvSpPr>
          <p:spPr>
            <a:xfrm>
              <a:off x="3947107" y="4450425"/>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4079500" y="391169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4222707" y="382510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4746422" y="3751024"/>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4868827" y="4293889"/>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4998705" y="4370486"/>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5146080" y="3750162"/>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5146080" y="3923369"/>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5146080" y="4084072"/>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4746422" y="4450425"/>
              <a:ext cx="799351" cy="241469"/>
            </a:xfrm>
            <a:custGeom>
              <a:rect b="b" l="l" r="r" t="t"/>
              <a:pathLst>
                <a:path extrusionOk="0" fill="none" h="6721" w="22249">
                  <a:moveTo>
                    <a:pt x="0" y="0"/>
                  </a:moveTo>
                  <a:lnTo>
                    <a:pt x="11124"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4879641" y="391169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5022022" y="382510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5545737" y="3751024"/>
              <a:ext cx="400520" cy="699437"/>
            </a:xfrm>
            <a:custGeom>
              <a:rect b="b" l="l" r="r" t="t"/>
              <a:pathLst>
                <a:path extrusionOk="0" fill="none" h="19468" w="11148">
                  <a:moveTo>
                    <a:pt x="1" y="6698"/>
                  </a:moveTo>
                  <a:lnTo>
                    <a:pt x="11148" y="0"/>
                  </a:lnTo>
                  <a:lnTo>
                    <a:pt x="11148"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5668142" y="4293889"/>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5798846" y="4370486"/>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5946221" y="3750162"/>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5945395" y="3923369"/>
              <a:ext cx="400520" cy="228176"/>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5945395" y="4084072"/>
              <a:ext cx="400520" cy="229002"/>
            </a:xfrm>
            <a:custGeom>
              <a:rect b="b" l="l" r="r" t="t"/>
              <a:pathLst>
                <a:path extrusionOk="0" fill="none" h="6374" w="11148">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5545737" y="4450425"/>
              <a:ext cx="800177" cy="241469"/>
            </a:xfrm>
            <a:custGeom>
              <a:rect b="b" l="l" r="r" t="t"/>
              <a:pathLst>
                <a:path extrusionOk="0" fill="none" h="6721" w="22272">
                  <a:moveTo>
                    <a:pt x="1" y="0"/>
                  </a:moveTo>
                  <a:lnTo>
                    <a:pt x="11148"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5678956" y="391169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5822163" y="382510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6345878" y="3751024"/>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6467457" y="4293889"/>
              <a:ext cx="400520" cy="228176"/>
            </a:xfrm>
            <a:custGeom>
              <a:rect b="b" l="l" r="r" t="t"/>
              <a:pathLst>
                <a:path extrusionOk="0" fill="none" h="6351" w="11148">
                  <a:moveTo>
                    <a:pt x="11148"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6598161" y="4370486"/>
              <a:ext cx="404723" cy="231517"/>
            </a:xfrm>
            <a:custGeom>
              <a:rect b="b" l="l" r="r" t="t"/>
              <a:pathLst>
                <a:path extrusionOk="0" fill="none" h="6444" w="11265">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6745536" y="3750162"/>
              <a:ext cx="399729" cy="700299"/>
            </a:xfrm>
            <a:custGeom>
              <a:rect b="b" l="l" r="r" t="t"/>
              <a:pathLst>
                <a:path extrusionOk="0" fill="none" h="19492" w="11126">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6745536" y="3923369"/>
              <a:ext cx="399729" cy="228176"/>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6745536" y="4084072"/>
              <a:ext cx="399729" cy="229002"/>
            </a:xfrm>
            <a:custGeom>
              <a:rect b="b" l="l" r="r" t="t"/>
              <a:pathLst>
                <a:path extrusionOk="0" fill="none" h="6374" w="11126">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6345878" y="4450425"/>
              <a:ext cx="799387" cy="241469"/>
            </a:xfrm>
            <a:custGeom>
              <a:rect b="b" l="l" r="r" t="t"/>
              <a:pathLst>
                <a:path extrusionOk="0" fill="none" h="6721" w="22250">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6478271" y="391169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6621478" y="382510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7145229" y="3751024"/>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7267599" y="4293889"/>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7398339" y="4370486"/>
              <a:ext cx="403861" cy="231517"/>
            </a:xfrm>
            <a:custGeom>
              <a:rect b="b" l="l" r="r" t="t"/>
              <a:pathLst>
                <a:path extrusionOk="0" fill="none" h="6444" w="11241">
                  <a:moveTo>
                    <a:pt x="11240"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7544887" y="3750162"/>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7544887" y="392336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7544887" y="4084072"/>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7145229" y="4450425"/>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7278449" y="391169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7420829" y="382510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7944544" y="3751024"/>
              <a:ext cx="400520" cy="699437"/>
            </a:xfrm>
            <a:custGeom>
              <a:rect b="b" l="l" r="r" t="t"/>
              <a:pathLst>
                <a:path extrusionOk="0" fill="none" h="19468" w="11148">
                  <a:moveTo>
                    <a:pt x="0" y="6698"/>
                  </a:moveTo>
                  <a:lnTo>
                    <a:pt x="11147" y="0"/>
                  </a:lnTo>
                  <a:lnTo>
                    <a:pt x="11147"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8066914" y="4293889"/>
              <a:ext cx="399729" cy="228176"/>
            </a:xfrm>
            <a:custGeom>
              <a:rect b="b" l="l" r="r" t="t"/>
              <a:pathLst>
                <a:path extrusionOk="0" fill="none" h="6351" w="11126">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8197654" y="4370486"/>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8345028" y="3750162"/>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8345028" y="3923369"/>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8345028" y="4084072"/>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7944544" y="4450425"/>
              <a:ext cx="800177" cy="241469"/>
            </a:xfrm>
            <a:custGeom>
              <a:rect b="b" l="l" r="r" t="t"/>
              <a:pathLst>
                <a:path extrusionOk="0" fill="none" h="6721" w="22272">
                  <a:moveTo>
                    <a:pt x="0" y="0"/>
                  </a:moveTo>
                  <a:lnTo>
                    <a:pt x="11147"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8077764" y="391169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8220971" y="382510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8744686" y="3751024"/>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8866264" y="4293889"/>
              <a:ext cx="400520" cy="228176"/>
            </a:xfrm>
            <a:custGeom>
              <a:rect b="b" l="l" r="r" t="t"/>
              <a:pathLst>
                <a:path extrusionOk="0" fill="none" h="6351" w="11148">
                  <a:moveTo>
                    <a:pt x="11147"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8996969" y="4370486"/>
              <a:ext cx="404687" cy="231517"/>
            </a:xfrm>
            <a:custGeom>
              <a:rect b="b" l="l" r="r" t="t"/>
              <a:pathLst>
                <a:path extrusionOk="0" fill="none" h="6444" w="11264">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144343" y="3750162"/>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144343" y="392336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144343" y="4084072"/>
              <a:ext cx="399693" cy="229002"/>
            </a:xfrm>
            <a:custGeom>
              <a:rect b="b" l="l" r="r" t="t"/>
              <a:pathLst>
                <a:path extrusionOk="0" fill="none" h="6374" w="11125">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8744686" y="4450425"/>
              <a:ext cx="799351" cy="241469"/>
            </a:xfrm>
            <a:custGeom>
              <a:rect b="b" l="l" r="r" t="t"/>
              <a:pathLst>
                <a:path extrusionOk="0" fill="none" h="6721" w="22249">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8877905" y="391169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020286" y="382510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544001" y="3751024"/>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666406" y="4293889"/>
              <a:ext cx="399693" cy="228176"/>
            </a:xfrm>
            <a:custGeom>
              <a:rect b="b" l="l" r="r" t="t"/>
              <a:pathLst>
                <a:path extrusionOk="0" fill="none" h="6351" w="11125">
                  <a:moveTo>
                    <a:pt x="11125"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797110" y="4370486"/>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9943658" y="3750162"/>
              <a:ext cx="400556" cy="700299"/>
            </a:xfrm>
            <a:custGeom>
              <a:rect b="b" l="l" r="r" t="t"/>
              <a:pathLst>
                <a:path extrusionOk="0" fill="none" h="19492" w="11149">
                  <a:moveTo>
                    <a:pt x="11148" y="6722"/>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9943658" y="3923369"/>
              <a:ext cx="400556" cy="228176"/>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9943658" y="4084072"/>
              <a:ext cx="400556" cy="229002"/>
            </a:xfrm>
            <a:custGeom>
              <a:rect b="b" l="l" r="r" t="t"/>
              <a:pathLst>
                <a:path extrusionOk="0" fill="none" h="6374" w="11149">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9544001" y="4450425"/>
              <a:ext cx="800213" cy="241469"/>
            </a:xfrm>
            <a:custGeom>
              <a:rect b="b" l="l" r="r" t="t"/>
              <a:pathLst>
                <a:path extrusionOk="0" fill="none" h="6721" w="22273">
                  <a:moveTo>
                    <a:pt x="1" y="0"/>
                  </a:moveTo>
                  <a:lnTo>
                    <a:pt x="11125"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9677220" y="391169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9820427" y="382510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3546587" y="4450425"/>
              <a:ext cx="400556" cy="700263"/>
            </a:xfrm>
            <a:custGeom>
              <a:rect b="b" l="l" r="r" t="t"/>
              <a:pathLst>
                <a:path extrusionOk="0" fill="none" h="19491" w="11149">
                  <a:moveTo>
                    <a:pt x="1" y="6721"/>
                  </a:moveTo>
                  <a:lnTo>
                    <a:pt x="11148" y="0"/>
                  </a:lnTo>
                  <a:lnTo>
                    <a:pt x="11148"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3668992" y="4993290"/>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3799732" y="5070713"/>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3947107" y="4450425"/>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3947107" y="462359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3947107" y="478429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3546587" y="5150652"/>
              <a:ext cx="800213" cy="240678"/>
            </a:xfrm>
            <a:custGeom>
              <a:rect b="b" l="l" r="r" t="t"/>
              <a:pathLst>
                <a:path extrusionOk="0" fill="none" h="6699"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3679806" y="461195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3823049" y="452533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4346765" y="4450425"/>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4468307" y="4993290"/>
              <a:ext cx="400556" cy="228176"/>
            </a:xfrm>
            <a:custGeom>
              <a:rect b="b" l="l" r="r" t="t"/>
              <a:pathLst>
                <a:path extrusionOk="0" fill="none" h="6351" w="11149">
                  <a:moveTo>
                    <a:pt x="11148"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4599048" y="5070713"/>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4746422" y="4450425"/>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4746422" y="462359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4746422" y="478429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4346765" y="5150652"/>
              <a:ext cx="799351" cy="240678"/>
            </a:xfrm>
            <a:custGeom>
              <a:rect b="b" l="l" r="r" t="t"/>
              <a:pathLst>
                <a:path extrusionOk="0" fill="none" h="6699"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a:off x="4479157" y="461195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a:off x="4622364" y="452533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5146080" y="4450425"/>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5268485" y="499329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5399189" y="5070713"/>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5545737" y="4450425"/>
              <a:ext cx="400520" cy="700263"/>
            </a:xfrm>
            <a:custGeom>
              <a:rect b="b" l="l" r="r" t="t"/>
              <a:pathLst>
                <a:path extrusionOk="0" fill="none" h="19491" w="11148">
                  <a:moveTo>
                    <a:pt x="11148" y="6721"/>
                  </a:moveTo>
                  <a:lnTo>
                    <a:pt x="1" y="0"/>
                  </a:lnTo>
                  <a:lnTo>
                    <a:pt x="1" y="13140"/>
                  </a:lnTo>
                  <a:lnTo>
                    <a:pt x="11148"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5545737" y="462359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5545737" y="478429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5146080" y="5150652"/>
              <a:ext cx="800177" cy="240678"/>
            </a:xfrm>
            <a:custGeom>
              <a:rect b="b" l="l" r="r" t="t"/>
              <a:pathLst>
                <a:path extrusionOk="0" fill="none" h="6699"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5279299" y="461195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5421679" y="452533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5946221" y="4450425"/>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6067800" y="499329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6198504" y="5070713"/>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6345878" y="4450425"/>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6345878" y="462359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6345878" y="478429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5946221" y="5150652"/>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6078614" y="461195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6221821" y="4525334"/>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6745536" y="4450425"/>
              <a:ext cx="399729" cy="700263"/>
            </a:xfrm>
            <a:custGeom>
              <a:rect b="b" l="l" r="r" t="t"/>
              <a:pathLst>
                <a:path extrusionOk="0" fill="none" h="19491" w="11126">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6867941" y="4993290"/>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6997855" y="5070713"/>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7145229" y="4450425"/>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7145229" y="462359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7145229" y="478429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6745536" y="5150652"/>
              <a:ext cx="799387" cy="240678"/>
            </a:xfrm>
            <a:custGeom>
              <a:rect b="b" l="l" r="r" t="t"/>
              <a:pathLst>
                <a:path extrusionOk="0" fill="none" h="6699"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6877929" y="461195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7021136" y="4525334"/>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7544887" y="4450425"/>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7667256" y="4993290"/>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7797996" y="5070713"/>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7944544" y="4450425"/>
              <a:ext cx="400520" cy="700263"/>
            </a:xfrm>
            <a:custGeom>
              <a:rect b="b" l="l" r="r" t="t"/>
              <a:pathLst>
                <a:path extrusionOk="0" fill="none" h="19491" w="11148">
                  <a:moveTo>
                    <a:pt x="11147" y="6721"/>
                  </a:moveTo>
                  <a:lnTo>
                    <a:pt x="0" y="0"/>
                  </a:lnTo>
                  <a:lnTo>
                    <a:pt x="0" y="13140"/>
                  </a:lnTo>
                  <a:lnTo>
                    <a:pt x="11147"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7944544" y="4623596"/>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7944544" y="4784299"/>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7544887" y="5150652"/>
              <a:ext cx="800177" cy="240678"/>
            </a:xfrm>
            <a:custGeom>
              <a:rect b="b" l="l" r="r" t="t"/>
              <a:pathLst>
                <a:path extrusionOk="0" fill="none" h="6699"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7678106" y="461195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7820487" y="452533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8345028" y="4450425"/>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8466607" y="499329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8597311" y="5070713"/>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8744686" y="4450425"/>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8744686" y="462359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8744686" y="478429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8345028" y="5150652"/>
              <a:ext cx="799351" cy="240678"/>
            </a:xfrm>
            <a:custGeom>
              <a:rect b="b" l="l" r="r" t="t"/>
              <a:pathLst>
                <a:path extrusionOk="0" fill="none" h="6699"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8477421" y="461195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8620628" y="452533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9144343" y="4450425"/>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9266748" y="499329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9396626" y="5070713"/>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9544001" y="4450425"/>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9544001" y="462359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9544001" y="478429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9144343" y="5150652"/>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9277562" y="461195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9419943" y="4525334"/>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3947107" y="5150652"/>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4068650" y="569351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4199390" y="5770940"/>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4346765" y="5150652"/>
              <a:ext cx="399693" cy="699437"/>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4346765" y="532299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4346765" y="548452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3947107" y="5850053"/>
              <a:ext cx="799351" cy="241505"/>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4079500" y="531218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4222707" y="522559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4746422" y="5150652"/>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4868827" y="569351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4998705" y="5770940"/>
              <a:ext cx="404687" cy="230690"/>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5146080" y="5150652"/>
              <a:ext cx="399693" cy="699437"/>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5146080" y="532299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5146080" y="548452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4746422" y="5850053"/>
              <a:ext cx="799351" cy="241505"/>
            </a:xfrm>
            <a:custGeom>
              <a:rect b="b" l="l" r="r" t="t"/>
              <a:pathLst>
                <a:path extrusionOk="0" fill="none" h="6722" w="22249">
                  <a:moveTo>
                    <a:pt x="0" y="1"/>
                  </a:moveTo>
                  <a:lnTo>
                    <a:pt x="11124"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4879641" y="531218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5022022" y="522559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5545737" y="5150652"/>
              <a:ext cx="400520" cy="699437"/>
            </a:xfrm>
            <a:custGeom>
              <a:rect b="b" l="l" r="r" t="t"/>
              <a:pathLst>
                <a:path extrusionOk="0" fill="none" h="19468" w="11148">
                  <a:moveTo>
                    <a:pt x="1" y="6698"/>
                  </a:moveTo>
                  <a:lnTo>
                    <a:pt x="11148" y="0"/>
                  </a:lnTo>
                  <a:lnTo>
                    <a:pt x="11148"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5668142" y="569351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5798846" y="5770940"/>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5946221" y="5150652"/>
              <a:ext cx="399693" cy="699437"/>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5945395" y="5322996"/>
              <a:ext cx="400520" cy="228176"/>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5945395" y="5484526"/>
              <a:ext cx="400520" cy="228176"/>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5545737" y="5850053"/>
              <a:ext cx="800177" cy="241505"/>
            </a:xfrm>
            <a:custGeom>
              <a:rect b="b" l="l" r="r" t="t"/>
              <a:pathLst>
                <a:path extrusionOk="0" fill="none" h="6722" w="22272">
                  <a:moveTo>
                    <a:pt x="1" y="1"/>
                  </a:moveTo>
                  <a:lnTo>
                    <a:pt x="11148"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5678956" y="531218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5822163" y="522559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6345878" y="5150652"/>
              <a:ext cx="399693" cy="699437"/>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6467457" y="5693516"/>
              <a:ext cx="400520" cy="228176"/>
            </a:xfrm>
            <a:custGeom>
              <a:rect b="b" l="l" r="r" t="t"/>
              <a:pathLst>
                <a:path extrusionOk="0" fill="none" h="6351" w="11148">
                  <a:moveTo>
                    <a:pt x="11148"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6598161" y="5770940"/>
              <a:ext cx="404723" cy="230690"/>
            </a:xfrm>
            <a:custGeom>
              <a:rect b="b" l="l" r="r" t="t"/>
              <a:pathLst>
                <a:path extrusionOk="0" fill="none" h="6421" w="11265">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6745536" y="5150652"/>
              <a:ext cx="399729" cy="699437"/>
            </a:xfrm>
            <a:custGeom>
              <a:rect b="b" l="l" r="r" t="t"/>
              <a:pathLst>
                <a:path extrusionOk="0" fill="none" h="19468" w="11126">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6745536" y="5322996"/>
              <a:ext cx="399729" cy="228176"/>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6745536" y="5484526"/>
              <a:ext cx="399729" cy="228176"/>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6345878" y="5850053"/>
              <a:ext cx="799387" cy="241505"/>
            </a:xfrm>
            <a:custGeom>
              <a:rect b="b" l="l" r="r" t="t"/>
              <a:pathLst>
                <a:path extrusionOk="0" fill="none" h="6722" w="22250">
                  <a:moveTo>
                    <a:pt x="1" y="1"/>
                  </a:moveTo>
                  <a:lnTo>
                    <a:pt x="11125"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6478271" y="531218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6621478" y="522559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7145229" y="5150652"/>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7267599" y="569351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7398339" y="5770940"/>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7544887" y="5150652"/>
              <a:ext cx="399693" cy="699437"/>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7544887" y="532299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7544887" y="548452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7145229" y="5850053"/>
              <a:ext cx="799351" cy="241505"/>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7278449" y="531218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7420829" y="522559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7944544" y="5150652"/>
              <a:ext cx="400520" cy="699437"/>
            </a:xfrm>
            <a:custGeom>
              <a:rect b="b" l="l" r="r" t="t"/>
              <a:pathLst>
                <a:path extrusionOk="0" fill="none" h="19468" w="11148">
                  <a:moveTo>
                    <a:pt x="0" y="6698"/>
                  </a:moveTo>
                  <a:lnTo>
                    <a:pt x="11147" y="0"/>
                  </a:lnTo>
                  <a:lnTo>
                    <a:pt x="11147"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8066914" y="5693516"/>
              <a:ext cx="399729" cy="228176"/>
            </a:xfrm>
            <a:custGeom>
              <a:rect b="b" l="l" r="r" t="t"/>
              <a:pathLst>
                <a:path extrusionOk="0" fill="none" h="6351" w="11126">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8197654" y="5770940"/>
              <a:ext cx="404687" cy="230690"/>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8345028" y="5150652"/>
              <a:ext cx="399693" cy="699437"/>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8345028" y="532299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8345028" y="548452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7944544" y="5850053"/>
              <a:ext cx="800177" cy="241505"/>
            </a:xfrm>
            <a:custGeom>
              <a:rect b="b" l="l" r="r" t="t"/>
              <a:pathLst>
                <a:path extrusionOk="0" fill="none" h="6722" w="22272">
                  <a:moveTo>
                    <a:pt x="0" y="1"/>
                  </a:moveTo>
                  <a:lnTo>
                    <a:pt x="11147"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8077764" y="531218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8220971" y="522559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8744686" y="5150652"/>
              <a:ext cx="399693" cy="699437"/>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8866264" y="5693516"/>
              <a:ext cx="400520" cy="228176"/>
            </a:xfrm>
            <a:custGeom>
              <a:rect b="b" l="l" r="r" t="t"/>
              <a:pathLst>
                <a:path extrusionOk="0" fill="none" h="6351" w="11148">
                  <a:moveTo>
                    <a:pt x="11147"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8996969" y="5770940"/>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9144343" y="5150652"/>
              <a:ext cx="399693" cy="699437"/>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9144343" y="532299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9144343" y="548452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8744686" y="5850053"/>
              <a:ext cx="799351" cy="241505"/>
            </a:xfrm>
            <a:custGeom>
              <a:rect b="b" l="l" r="r" t="t"/>
              <a:pathLst>
                <a:path extrusionOk="0" fill="none" h="6722" w="22249">
                  <a:moveTo>
                    <a:pt x="1" y="1"/>
                  </a:moveTo>
                  <a:lnTo>
                    <a:pt x="11125"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8877905" y="531218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9020286" y="522559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9544001" y="5150652"/>
              <a:ext cx="399693" cy="699437"/>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
            <p:cNvSpPr/>
            <p:nvPr/>
          </p:nvSpPr>
          <p:spPr>
            <a:xfrm>
              <a:off x="9666406" y="5693516"/>
              <a:ext cx="399693" cy="228176"/>
            </a:xfrm>
            <a:custGeom>
              <a:rect b="b" l="l" r="r" t="t"/>
              <a:pathLst>
                <a:path extrusionOk="0" fill="none" h="6351" w="11125">
                  <a:moveTo>
                    <a:pt x="11125"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
            <p:cNvSpPr/>
            <p:nvPr/>
          </p:nvSpPr>
          <p:spPr>
            <a:xfrm>
              <a:off x="9797110" y="5770940"/>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9943658" y="5150652"/>
              <a:ext cx="400556" cy="699437"/>
            </a:xfrm>
            <a:custGeom>
              <a:rect b="b" l="l" r="r" t="t"/>
              <a:pathLst>
                <a:path extrusionOk="0" fill="none" h="19468" w="11149">
                  <a:moveTo>
                    <a:pt x="11148" y="6698"/>
                  </a:moveTo>
                  <a:lnTo>
                    <a:pt x="1" y="0"/>
                  </a:lnTo>
                  <a:lnTo>
                    <a:pt x="1" y="13118"/>
                  </a:lnTo>
                  <a:lnTo>
                    <a:pt x="11148"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9943658" y="5322996"/>
              <a:ext cx="400556" cy="228176"/>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9943658" y="5484526"/>
              <a:ext cx="400556" cy="228176"/>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9544001" y="5850053"/>
              <a:ext cx="800213" cy="241505"/>
            </a:xfrm>
            <a:custGeom>
              <a:rect b="b" l="l" r="r" t="t"/>
              <a:pathLst>
                <a:path extrusionOk="0" fill="none" h="6722" w="22273">
                  <a:moveTo>
                    <a:pt x="1" y="1"/>
                  </a:moveTo>
                  <a:lnTo>
                    <a:pt x="11125"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9677220" y="531218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9820427" y="522559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3"/>
          <p:cNvSpPr txBox="1"/>
          <p:nvPr>
            <p:ph idx="1" type="subTitle"/>
          </p:nvPr>
        </p:nvSpPr>
        <p:spPr>
          <a:xfrm>
            <a:off x="1816150" y="1812400"/>
            <a:ext cx="5392500" cy="3750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650"/>
              <a:buNone/>
              <a:defRPr sz="1650"/>
            </a:lvl1pPr>
            <a:lvl2pPr lvl="1" rtl="0">
              <a:lnSpc>
                <a:spcPct val="100000"/>
              </a:lnSpc>
              <a:spcBef>
                <a:spcPts val="0"/>
              </a:spcBef>
              <a:spcAft>
                <a:spcPts val="0"/>
              </a:spcAft>
              <a:buSzPts val="1650"/>
              <a:buNone/>
              <a:defRPr sz="1650"/>
            </a:lvl2pPr>
            <a:lvl3pPr lvl="2" rtl="0">
              <a:lnSpc>
                <a:spcPct val="100000"/>
              </a:lnSpc>
              <a:spcBef>
                <a:spcPts val="0"/>
              </a:spcBef>
              <a:spcAft>
                <a:spcPts val="0"/>
              </a:spcAft>
              <a:buSzPts val="1650"/>
              <a:buNone/>
              <a:defRPr sz="1650"/>
            </a:lvl3pPr>
            <a:lvl4pPr lvl="3" rtl="0">
              <a:lnSpc>
                <a:spcPct val="100000"/>
              </a:lnSpc>
              <a:spcBef>
                <a:spcPts val="0"/>
              </a:spcBef>
              <a:spcAft>
                <a:spcPts val="0"/>
              </a:spcAft>
              <a:buSzPts val="1650"/>
              <a:buNone/>
              <a:defRPr sz="1650"/>
            </a:lvl4pPr>
            <a:lvl5pPr lvl="4" rtl="0">
              <a:lnSpc>
                <a:spcPct val="100000"/>
              </a:lnSpc>
              <a:spcBef>
                <a:spcPts val="0"/>
              </a:spcBef>
              <a:spcAft>
                <a:spcPts val="0"/>
              </a:spcAft>
              <a:buSzPts val="1650"/>
              <a:buNone/>
              <a:defRPr sz="1650"/>
            </a:lvl5pPr>
            <a:lvl6pPr lvl="5" rtl="0">
              <a:lnSpc>
                <a:spcPct val="100000"/>
              </a:lnSpc>
              <a:spcBef>
                <a:spcPts val="0"/>
              </a:spcBef>
              <a:spcAft>
                <a:spcPts val="0"/>
              </a:spcAft>
              <a:buSzPts val="1650"/>
              <a:buNone/>
              <a:defRPr sz="1650"/>
            </a:lvl6pPr>
            <a:lvl7pPr lvl="6" rtl="0">
              <a:lnSpc>
                <a:spcPct val="100000"/>
              </a:lnSpc>
              <a:spcBef>
                <a:spcPts val="0"/>
              </a:spcBef>
              <a:spcAft>
                <a:spcPts val="0"/>
              </a:spcAft>
              <a:buSzPts val="1650"/>
              <a:buNone/>
              <a:defRPr sz="1650"/>
            </a:lvl7pPr>
            <a:lvl8pPr lvl="7" rtl="0">
              <a:lnSpc>
                <a:spcPct val="100000"/>
              </a:lnSpc>
              <a:spcBef>
                <a:spcPts val="0"/>
              </a:spcBef>
              <a:spcAft>
                <a:spcPts val="0"/>
              </a:spcAft>
              <a:buSzPts val="1650"/>
              <a:buNone/>
              <a:defRPr sz="1650"/>
            </a:lvl8pPr>
            <a:lvl9pPr lvl="8" rtl="0">
              <a:lnSpc>
                <a:spcPct val="100000"/>
              </a:lnSpc>
              <a:spcBef>
                <a:spcPts val="0"/>
              </a:spcBef>
              <a:spcAft>
                <a:spcPts val="0"/>
              </a:spcAft>
              <a:buSzPts val="1650"/>
              <a:buNone/>
              <a:defRPr sz="165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3_1">
    <p:spTree>
      <p:nvGrpSpPr>
        <p:cNvPr id="1990" name="Shape 1990"/>
        <p:cNvGrpSpPr/>
        <p:nvPr/>
      </p:nvGrpSpPr>
      <p:grpSpPr>
        <a:xfrm>
          <a:off x="0" y="0"/>
          <a:ext cx="0" cy="0"/>
          <a:chOff x="0" y="0"/>
          <a:chExt cx="0" cy="0"/>
        </a:xfrm>
      </p:grpSpPr>
      <p:sp>
        <p:nvSpPr>
          <p:cNvPr id="1991" name="Google Shape;1991;p21"/>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992" name="Google Shape;1992;p21"/>
          <p:cNvSpPr txBox="1"/>
          <p:nvPr>
            <p:ph idx="1" type="body"/>
          </p:nvPr>
        </p:nvSpPr>
        <p:spPr>
          <a:xfrm>
            <a:off x="713225" y="2055000"/>
            <a:ext cx="3836400" cy="25443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Char char="●"/>
              <a:defRPr sz="1200">
                <a:solidFill>
                  <a:schemeClr val="dk1"/>
                </a:solidFill>
              </a:defRPr>
            </a:lvl1pPr>
            <a:lvl2pPr indent="-304800" lvl="1" marL="914400" rtl="0">
              <a:lnSpc>
                <a:spcPct val="115000"/>
              </a:lnSpc>
              <a:spcBef>
                <a:spcPts val="1600"/>
              </a:spcBef>
              <a:spcAft>
                <a:spcPts val="0"/>
              </a:spcAft>
              <a:buClr>
                <a:schemeClr val="dk1"/>
              </a:buClr>
              <a:buSzPts val="1200"/>
              <a:buChar char="○"/>
              <a:defRPr sz="1200">
                <a:solidFill>
                  <a:schemeClr val="dk1"/>
                </a:solidFill>
              </a:defRPr>
            </a:lvl2pPr>
            <a:lvl3pPr indent="-304800" lvl="2" marL="1371600" rtl="0">
              <a:lnSpc>
                <a:spcPct val="115000"/>
              </a:lnSpc>
              <a:spcBef>
                <a:spcPts val="1600"/>
              </a:spcBef>
              <a:spcAft>
                <a:spcPts val="0"/>
              </a:spcAft>
              <a:buClr>
                <a:schemeClr val="dk1"/>
              </a:buClr>
              <a:buSzPts val="1200"/>
              <a:buChar char="■"/>
              <a:defRPr sz="1200">
                <a:solidFill>
                  <a:schemeClr val="dk1"/>
                </a:solidFill>
              </a:defRPr>
            </a:lvl3pPr>
            <a:lvl4pPr indent="-304800" lvl="3" marL="1828800" rtl="0">
              <a:lnSpc>
                <a:spcPct val="115000"/>
              </a:lnSpc>
              <a:spcBef>
                <a:spcPts val="1600"/>
              </a:spcBef>
              <a:spcAft>
                <a:spcPts val="0"/>
              </a:spcAft>
              <a:buClr>
                <a:schemeClr val="dk1"/>
              </a:buClr>
              <a:buSzPts val="1200"/>
              <a:buChar char="●"/>
              <a:defRPr sz="1200">
                <a:solidFill>
                  <a:schemeClr val="dk1"/>
                </a:solidFill>
              </a:defRPr>
            </a:lvl4pPr>
            <a:lvl5pPr indent="-304800" lvl="4" marL="2286000" rtl="0">
              <a:lnSpc>
                <a:spcPct val="115000"/>
              </a:lnSpc>
              <a:spcBef>
                <a:spcPts val="1600"/>
              </a:spcBef>
              <a:spcAft>
                <a:spcPts val="0"/>
              </a:spcAft>
              <a:buClr>
                <a:schemeClr val="dk1"/>
              </a:buClr>
              <a:buSzPts val="1200"/>
              <a:buChar char="○"/>
              <a:defRPr sz="1200">
                <a:solidFill>
                  <a:schemeClr val="dk1"/>
                </a:solidFill>
              </a:defRPr>
            </a:lvl5pPr>
            <a:lvl6pPr indent="-304800" lvl="5" marL="2743200" rtl="0">
              <a:lnSpc>
                <a:spcPct val="115000"/>
              </a:lnSpc>
              <a:spcBef>
                <a:spcPts val="1600"/>
              </a:spcBef>
              <a:spcAft>
                <a:spcPts val="0"/>
              </a:spcAft>
              <a:buClr>
                <a:schemeClr val="dk1"/>
              </a:buClr>
              <a:buSzPts val="1200"/>
              <a:buChar char="■"/>
              <a:defRPr sz="1200">
                <a:solidFill>
                  <a:schemeClr val="dk1"/>
                </a:solidFill>
              </a:defRPr>
            </a:lvl6pPr>
            <a:lvl7pPr indent="-304800" lvl="6" marL="3200400" rtl="0">
              <a:lnSpc>
                <a:spcPct val="115000"/>
              </a:lnSpc>
              <a:spcBef>
                <a:spcPts val="1600"/>
              </a:spcBef>
              <a:spcAft>
                <a:spcPts val="0"/>
              </a:spcAft>
              <a:buClr>
                <a:schemeClr val="dk1"/>
              </a:buClr>
              <a:buSzPts val="1200"/>
              <a:buChar char="●"/>
              <a:defRPr sz="1200">
                <a:solidFill>
                  <a:schemeClr val="dk1"/>
                </a:solidFill>
              </a:defRPr>
            </a:lvl7pPr>
            <a:lvl8pPr indent="-304800" lvl="7" marL="3657600" rtl="0">
              <a:lnSpc>
                <a:spcPct val="115000"/>
              </a:lnSpc>
              <a:spcBef>
                <a:spcPts val="1600"/>
              </a:spcBef>
              <a:spcAft>
                <a:spcPts val="0"/>
              </a:spcAft>
              <a:buClr>
                <a:schemeClr val="dk1"/>
              </a:buClr>
              <a:buSzPts val="1200"/>
              <a:buChar char="○"/>
              <a:defRPr sz="1200">
                <a:solidFill>
                  <a:schemeClr val="dk1"/>
                </a:solidFill>
              </a:defRPr>
            </a:lvl8pPr>
            <a:lvl9pPr indent="-304800" lvl="8" marL="4114800" rtl="0">
              <a:lnSpc>
                <a:spcPct val="115000"/>
              </a:lnSpc>
              <a:spcBef>
                <a:spcPts val="1600"/>
              </a:spcBef>
              <a:spcAft>
                <a:spcPts val="1600"/>
              </a:spcAft>
              <a:buClr>
                <a:schemeClr val="dk1"/>
              </a:buClr>
              <a:buSzPts val="1200"/>
              <a:buChar char="■"/>
              <a:defRPr sz="1200">
                <a:solidFill>
                  <a:schemeClr val="dk1"/>
                </a:solidFill>
              </a:defRPr>
            </a:lvl9pPr>
          </a:lstStyle>
          <a:p/>
        </p:txBody>
      </p:sp>
      <p:sp>
        <p:nvSpPr>
          <p:cNvPr id="1993" name="Google Shape;1993;p21"/>
          <p:cNvSpPr txBox="1"/>
          <p:nvPr>
            <p:ph idx="2" type="body"/>
          </p:nvPr>
        </p:nvSpPr>
        <p:spPr>
          <a:xfrm>
            <a:off x="4595825" y="2055000"/>
            <a:ext cx="3836400" cy="25443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Char char="●"/>
              <a:defRPr sz="1200">
                <a:solidFill>
                  <a:schemeClr val="dk1"/>
                </a:solidFill>
              </a:defRPr>
            </a:lvl1pPr>
            <a:lvl2pPr indent="-304800" lvl="1" marL="914400" rtl="0">
              <a:lnSpc>
                <a:spcPct val="115000"/>
              </a:lnSpc>
              <a:spcBef>
                <a:spcPts val="1600"/>
              </a:spcBef>
              <a:spcAft>
                <a:spcPts val="0"/>
              </a:spcAft>
              <a:buClr>
                <a:schemeClr val="dk1"/>
              </a:buClr>
              <a:buSzPts val="1200"/>
              <a:buChar char="○"/>
              <a:defRPr sz="1200">
                <a:solidFill>
                  <a:schemeClr val="dk1"/>
                </a:solidFill>
              </a:defRPr>
            </a:lvl2pPr>
            <a:lvl3pPr indent="-304800" lvl="2" marL="1371600" rtl="0">
              <a:lnSpc>
                <a:spcPct val="115000"/>
              </a:lnSpc>
              <a:spcBef>
                <a:spcPts val="1600"/>
              </a:spcBef>
              <a:spcAft>
                <a:spcPts val="0"/>
              </a:spcAft>
              <a:buClr>
                <a:schemeClr val="dk1"/>
              </a:buClr>
              <a:buSzPts val="1200"/>
              <a:buChar char="■"/>
              <a:defRPr sz="1200">
                <a:solidFill>
                  <a:schemeClr val="dk1"/>
                </a:solidFill>
              </a:defRPr>
            </a:lvl3pPr>
            <a:lvl4pPr indent="-304800" lvl="3" marL="1828800" rtl="0">
              <a:lnSpc>
                <a:spcPct val="115000"/>
              </a:lnSpc>
              <a:spcBef>
                <a:spcPts val="1600"/>
              </a:spcBef>
              <a:spcAft>
                <a:spcPts val="0"/>
              </a:spcAft>
              <a:buClr>
                <a:schemeClr val="dk1"/>
              </a:buClr>
              <a:buSzPts val="1200"/>
              <a:buChar char="●"/>
              <a:defRPr sz="1200">
                <a:solidFill>
                  <a:schemeClr val="dk1"/>
                </a:solidFill>
              </a:defRPr>
            </a:lvl4pPr>
            <a:lvl5pPr indent="-304800" lvl="4" marL="2286000" rtl="0">
              <a:lnSpc>
                <a:spcPct val="115000"/>
              </a:lnSpc>
              <a:spcBef>
                <a:spcPts val="1600"/>
              </a:spcBef>
              <a:spcAft>
                <a:spcPts val="0"/>
              </a:spcAft>
              <a:buClr>
                <a:schemeClr val="dk1"/>
              </a:buClr>
              <a:buSzPts val="1200"/>
              <a:buChar char="○"/>
              <a:defRPr sz="1200">
                <a:solidFill>
                  <a:schemeClr val="dk1"/>
                </a:solidFill>
              </a:defRPr>
            </a:lvl5pPr>
            <a:lvl6pPr indent="-304800" lvl="5" marL="2743200" rtl="0">
              <a:lnSpc>
                <a:spcPct val="115000"/>
              </a:lnSpc>
              <a:spcBef>
                <a:spcPts val="1600"/>
              </a:spcBef>
              <a:spcAft>
                <a:spcPts val="0"/>
              </a:spcAft>
              <a:buClr>
                <a:schemeClr val="dk1"/>
              </a:buClr>
              <a:buSzPts val="1200"/>
              <a:buChar char="■"/>
              <a:defRPr sz="1200">
                <a:solidFill>
                  <a:schemeClr val="dk1"/>
                </a:solidFill>
              </a:defRPr>
            </a:lvl6pPr>
            <a:lvl7pPr indent="-304800" lvl="6" marL="3200400" rtl="0">
              <a:lnSpc>
                <a:spcPct val="115000"/>
              </a:lnSpc>
              <a:spcBef>
                <a:spcPts val="1600"/>
              </a:spcBef>
              <a:spcAft>
                <a:spcPts val="0"/>
              </a:spcAft>
              <a:buClr>
                <a:schemeClr val="dk1"/>
              </a:buClr>
              <a:buSzPts val="1200"/>
              <a:buChar char="●"/>
              <a:defRPr sz="1200">
                <a:solidFill>
                  <a:schemeClr val="dk1"/>
                </a:solidFill>
              </a:defRPr>
            </a:lvl7pPr>
            <a:lvl8pPr indent="-304800" lvl="7" marL="3657600" rtl="0">
              <a:lnSpc>
                <a:spcPct val="115000"/>
              </a:lnSpc>
              <a:spcBef>
                <a:spcPts val="1600"/>
              </a:spcBef>
              <a:spcAft>
                <a:spcPts val="0"/>
              </a:spcAft>
              <a:buClr>
                <a:schemeClr val="dk1"/>
              </a:buClr>
              <a:buSzPts val="1200"/>
              <a:buChar char="○"/>
              <a:defRPr sz="1200">
                <a:solidFill>
                  <a:schemeClr val="dk1"/>
                </a:solidFill>
              </a:defRPr>
            </a:lvl8pPr>
            <a:lvl9pPr indent="-304800" lvl="8" marL="4114800" rtl="0">
              <a:lnSpc>
                <a:spcPct val="115000"/>
              </a:lnSpc>
              <a:spcBef>
                <a:spcPts val="1600"/>
              </a:spcBef>
              <a:spcAft>
                <a:spcPts val="1600"/>
              </a:spcAft>
              <a:buClr>
                <a:schemeClr val="dk1"/>
              </a:buClr>
              <a:buSzPts val="1200"/>
              <a:buChar char="■"/>
              <a:defRPr sz="1200">
                <a:solidFill>
                  <a:schemeClr val="dk1"/>
                </a:solidFill>
              </a:defRPr>
            </a:lvl9pPr>
          </a:lstStyle>
          <a:p/>
        </p:txBody>
      </p:sp>
      <p:sp>
        <p:nvSpPr>
          <p:cNvPr id="1994" name="Google Shape;1994;p21"/>
          <p:cNvSpPr txBox="1"/>
          <p:nvPr>
            <p:ph idx="3" type="subTitle"/>
          </p:nvPr>
        </p:nvSpPr>
        <p:spPr>
          <a:xfrm>
            <a:off x="713250" y="1532925"/>
            <a:ext cx="7717500" cy="34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1995" name="Google Shape;1995;p21"/>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996" name="Shape 1996"/>
        <p:cNvGrpSpPr/>
        <p:nvPr/>
      </p:nvGrpSpPr>
      <p:grpSpPr>
        <a:xfrm>
          <a:off x="0" y="0"/>
          <a:ext cx="0" cy="0"/>
          <a:chOff x="0" y="0"/>
          <a:chExt cx="0" cy="0"/>
        </a:xfrm>
      </p:grpSpPr>
      <p:sp>
        <p:nvSpPr>
          <p:cNvPr id="1997" name="Google Shape;1997;p22"/>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cxnSp>
        <p:nvCxnSpPr>
          <p:cNvPr id="1998" name="Google Shape;1998;p22"/>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1999" name="Google Shape;1999;p22"/>
          <p:cNvSpPr txBox="1"/>
          <p:nvPr>
            <p:ph idx="1" type="subTitle"/>
          </p:nvPr>
        </p:nvSpPr>
        <p:spPr>
          <a:xfrm>
            <a:off x="713250" y="3620982"/>
            <a:ext cx="2333400" cy="7389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00" name="Google Shape;2000;p22"/>
          <p:cNvSpPr txBox="1"/>
          <p:nvPr>
            <p:ph idx="2" type="subTitle"/>
          </p:nvPr>
        </p:nvSpPr>
        <p:spPr>
          <a:xfrm>
            <a:off x="713250" y="3120200"/>
            <a:ext cx="23334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001" name="Google Shape;2001;p22"/>
          <p:cNvSpPr txBox="1"/>
          <p:nvPr>
            <p:ph idx="3" type="subTitle"/>
          </p:nvPr>
        </p:nvSpPr>
        <p:spPr>
          <a:xfrm>
            <a:off x="6097350" y="3620982"/>
            <a:ext cx="2333400" cy="7389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02" name="Google Shape;2002;p22"/>
          <p:cNvSpPr txBox="1"/>
          <p:nvPr>
            <p:ph idx="4" type="subTitle"/>
          </p:nvPr>
        </p:nvSpPr>
        <p:spPr>
          <a:xfrm>
            <a:off x="6097350" y="3120200"/>
            <a:ext cx="23334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003" name="Google Shape;2003;p22"/>
          <p:cNvSpPr txBox="1"/>
          <p:nvPr>
            <p:ph idx="5" type="subTitle"/>
          </p:nvPr>
        </p:nvSpPr>
        <p:spPr>
          <a:xfrm>
            <a:off x="3405300" y="3620982"/>
            <a:ext cx="2333400" cy="7389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04" name="Google Shape;2004;p22"/>
          <p:cNvSpPr txBox="1"/>
          <p:nvPr>
            <p:ph idx="6" type="subTitle"/>
          </p:nvPr>
        </p:nvSpPr>
        <p:spPr>
          <a:xfrm>
            <a:off x="3405300" y="3120200"/>
            <a:ext cx="23334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2005" name="Shape 2005"/>
        <p:cNvGrpSpPr/>
        <p:nvPr/>
      </p:nvGrpSpPr>
      <p:grpSpPr>
        <a:xfrm>
          <a:off x="0" y="0"/>
          <a:ext cx="0" cy="0"/>
          <a:chOff x="0" y="0"/>
          <a:chExt cx="0" cy="0"/>
        </a:xfrm>
      </p:grpSpPr>
      <p:sp>
        <p:nvSpPr>
          <p:cNvPr id="2006" name="Google Shape;2006;p23"/>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cxnSp>
        <p:nvCxnSpPr>
          <p:cNvPr id="2007" name="Google Shape;2007;p23"/>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2008" name="Google Shape;2008;p23"/>
          <p:cNvSpPr txBox="1"/>
          <p:nvPr>
            <p:ph idx="1" type="subTitle"/>
          </p:nvPr>
        </p:nvSpPr>
        <p:spPr>
          <a:xfrm>
            <a:off x="3413875" y="2281101"/>
            <a:ext cx="2433600" cy="666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09" name="Google Shape;2009;p23"/>
          <p:cNvSpPr txBox="1"/>
          <p:nvPr>
            <p:ph idx="2" type="subTitle"/>
          </p:nvPr>
        </p:nvSpPr>
        <p:spPr>
          <a:xfrm>
            <a:off x="3413875" y="1780325"/>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010" name="Google Shape;2010;p23"/>
          <p:cNvSpPr txBox="1"/>
          <p:nvPr>
            <p:ph idx="3" type="subTitle"/>
          </p:nvPr>
        </p:nvSpPr>
        <p:spPr>
          <a:xfrm>
            <a:off x="3413875" y="3946950"/>
            <a:ext cx="2433600" cy="666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11" name="Google Shape;2011;p23"/>
          <p:cNvSpPr txBox="1"/>
          <p:nvPr>
            <p:ph idx="4" type="subTitle"/>
          </p:nvPr>
        </p:nvSpPr>
        <p:spPr>
          <a:xfrm>
            <a:off x="3413875" y="3446174"/>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012" name="Google Shape;2012;p23"/>
          <p:cNvSpPr txBox="1"/>
          <p:nvPr>
            <p:ph idx="5" type="subTitle"/>
          </p:nvPr>
        </p:nvSpPr>
        <p:spPr>
          <a:xfrm>
            <a:off x="5998650" y="2281101"/>
            <a:ext cx="2433600" cy="666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13" name="Google Shape;2013;p23"/>
          <p:cNvSpPr txBox="1"/>
          <p:nvPr>
            <p:ph idx="6" type="subTitle"/>
          </p:nvPr>
        </p:nvSpPr>
        <p:spPr>
          <a:xfrm>
            <a:off x="5998650" y="1780325"/>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014" name="Google Shape;2014;p23"/>
          <p:cNvSpPr txBox="1"/>
          <p:nvPr>
            <p:ph idx="7" type="subTitle"/>
          </p:nvPr>
        </p:nvSpPr>
        <p:spPr>
          <a:xfrm>
            <a:off x="5998650" y="3946950"/>
            <a:ext cx="2433600" cy="666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15" name="Google Shape;2015;p23"/>
          <p:cNvSpPr txBox="1"/>
          <p:nvPr>
            <p:ph idx="8" type="subTitle"/>
          </p:nvPr>
        </p:nvSpPr>
        <p:spPr>
          <a:xfrm>
            <a:off x="5998650" y="3446174"/>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grpSp>
        <p:nvGrpSpPr>
          <p:cNvPr id="2016" name="Google Shape;2016;p23"/>
          <p:cNvGrpSpPr/>
          <p:nvPr/>
        </p:nvGrpSpPr>
        <p:grpSpPr>
          <a:xfrm>
            <a:off x="-1189938" y="2009753"/>
            <a:ext cx="2799327" cy="2340569"/>
            <a:chOff x="-1189938" y="2009753"/>
            <a:chExt cx="2799327" cy="2340569"/>
          </a:xfrm>
        </p:grpSpPr>
        <p:sp>
          <p:nvSpPr>
            <p:cNvPr id="2017" name="Google Shape;2017;p23"/>
            <p:cNvSpPr/>
            <p:nvPr/>
          </p:nvSpPr>
          <p:spPr>
            <a:xfrm>
              <a:off x="-1189938" y="2009753"/>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3"/>
            <p:cNvSpPr/>
            <p:nvPr/>
          </p:nvSpPr>
          <p:spPr>
            <a:xfrm>
              <a:off x="-1067569" y="2552618"/>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3"/>
            <p:cNvSpPr/>
            <p:nvPr/>
          </p:nvSpPr>
          <p:spPr>
            <a:xfrm>
              <a:off x="-936829" y="2630077"/>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3"/>
            <p:cNvSpPr/>
            <p:nvPr/>
          </p:nvSpPr>
          <p:spPr>
            <a:xfrm>
              <a:off x="-790281" y="2009753"/>
              <a:ext cx="400520" cy="700299"/>
            </a:xfrm>
            <a:custGeom>
              <a:rect b="b" l="l" r="r" t="t"/>
              <a:pathLst>
                <a:path extrusionOk="0" fill="none" h="19492" w="11148">
                  <a:moveTo>
                    <a:pt x="11147" y="6698"/>
                  </a:moveTo>
                  <a:lnTo>
                    <a:pt x="0" y="1"/>
                  </a:lnTo>
                  <a:lnTo>
                    <a:pt x="0" y="13118"/>
                  </a:lnTo>
                  <a:lnTo>
                    <a:pt x="11147"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3"/>
            <p:cNvSpPr/>
            <p:nvPr/>
          </p:nvSpPr>
          <p:spPr>
            <a:xfrm>
              <a:off x="-790281" y="2182960"/>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3"/>
            <p:cNvSpPr/>
            <p:nvPr/>
          </p:nvSpPr>
          <p:spPr>
            <a:xfrm>
              <a:off x="-790281" y="2343627"/>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3"/>
            <p:cNvSpPr/>
            <p:nvPr/>
          </p:nvSpPr>
          <p:spPr>
            <a:xfrm>
              <a:off x="-1189938" y="2710016"/>
              <a:ext cx="800177" cy="240642"/>
            </a:xfrm>
            <a:custGeom>
              <a:rect b="b" l="l" r="r" t="t"/>
              <a:pathLst>
                <a:path extrusionOk="0" fill="none" h="6698"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3"/>
            <p:cNvSpPr/>
            <p:nvPr/>
          </p:nvSpPr>
          <p:spPr>
            <a:xfrm>
              <a:off x="-1056719" y="2171283"/>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3"/>
            <p:cNvSpPr/>
            <p:nvPr/>
          </p:nvSpPr>
          <p:spPr>
            <a:xfrm>
              <a:off x="-914338" y="2084698"/>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3"/>
            <p:cNvSpPr/>
            <p:nvPr/>
          </p:nvSpPr>
          <p:spPr>
            <a:xfrm>
              <a:off x="-389797" y="2009753"/>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3"/>
            <p:cNvSpPr/>
            <p:nvPr/>
          </p:nvSpPr>
          <p:spPr>
            <a:xfrm>
              <a:off x="-268218" y="2552618"/>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3"/>
            <p:cNvSpPr/>
            <p:nvPr/>
          </p:nvSpPr>
          <p:spPr>
            <a:xfrm>
              <a:off x="-137514" y="2630077"/>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3"/>
            <p:cNvSpPr/>
            <p:nvPr/>
          </p:nvSpPr>
          <p:spPr>
            <a:xfrm>
              <a:off x="9861" y="2009753"/>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3"/>
            <p:cNvSpPr/>
            <p:nvPr/>
          </p:nvSpPr>
          <p:spPr>
            <a:xfrm>
              <a:off x="9861" y="218296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3"/>
            <p:cNvSpPr/>
            <p:nvPr/>
          </p:nvSpPr>
          <p:spPr>
            <a:xfrm>
              <a:off x="9861" y="2343627"/>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3"/>
            <p:cNvSpPr/>
            <p:nvPr/>
          </p:nvSpPr>
          <p:spPr>
            <a:xfrm>
              <a:off x="-389797" y="2710016"/>
              <a:ext cx="799351" cy="240642"/>
            </a:xfrm>
            <a:custGeom>
              <a:rect b="b" l="l" r="r" t="t"/>
              <a:pathLst>
                <a:path extrusionOk="0" fill="none" h="6698"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3"/>
            <p:cNvSpPr/>
            <p:nvPr/>
          </p:nvSpPr>
          <p:spPr>
            <a:xfrm>
              <a:off x="-257404" y="2171283"/>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3"/>
            <p:cNvSpPr/>
            <p:nvPr/>
          </p:nvSpPr>
          <p:spPr>
            <a:xfrm>
              <a:off x="-114197" y="2084698"/>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3"/>
            <p:cNvSpPr/>
            <p:nvPr/>
          </p:nvSpPr>
          <p:spPr>
            <a:xfrm>
              <a:off x="409518" y="2009753"/>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3"/>
            <p:cNvSpPr/>
            <p:nvPr/>
          </p:nvSpPr>
          <p:spPr>
            <a:xfrm>
              <a:off x="531923" y="2552618"/>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3"/>
            <p:cNvSpPr/>
            <p:nvPr/>
          </p:nvSpPr>
          <p:spPr>
            <a:xfrm>
              <a:off x="661801" y="2630077"/>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3"/>
            <p:cNvSpPr/>
            <p:nvPr/>
          </p:nvSpPr>
          <p:spPr>
            <a:xfrm>
              <a:off x="809176" y="2009753"/>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3"/>
            <p:cNvSpPr/>
            <p:nvPr/>
          </p:nvSpPr>
          <p:spPr>
            <a:xfrm>
              <a:off x="809176" y="218296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3"/>
            <p:cNvSpPr/>
            <p:nvPr/>
          </p:nvSpPr>
          <p:spPr>
            <a:xfrm>
              <a:off x="809176" y="2343627"/>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3"/>
            <p:cNvSpPr/>
            <p:nvPr/>
          </p:nvSpPr>
          <p:spPr>
            <a:xfrm>
              <a:off x="409518" y="2710016"/>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3"/>
            <p:cNvSpPr/>
            <p:nvPr/>
          </p:nvSpPr>
          <p:spPr>
            <a:xfrm>
              <a:off x="542737" y="2171283"/>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3"/>
            <p:cNvSpPr/>
            <p:nvPr/>
          </p:nvSpPr>
          <p:spPr>
            <a:xfrm>
              <a:off x="685118" y="2084698"/>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3"/>
            <p:cNvSpPr/>
            <p:nvPr/>
          </p:nvSpPr>
          <p:spPr>
            <a:xfrm>
              <a:off x="-790281" y="2710016"/>
              <a:ext cx="400520" cy="699437"/>
            </a:xfrm>
            <a:custGeom>
              <a:rect b="b" l="l" r="r" t="t"/>
              <a:pathLst>
                <a:path extrusionOk="0" fill="none" h="19468" w="11148">
                  <a:moveTo>
                    <a:pt x="0" y="6698"/>
                  </a:moveTo>
                  <a:lnTo>
                    <a:pt x="11147" y="0"/>
                  </a:lnTo>
                  <a:lnTo>
                    <a:pt x="11147"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3"/>
            <p:cNvSpPr/>
            <p:nvPr/>
          </p:nvSpPr>
          <p:spPr>
            <a:xfrm>
              <a:off x="-667911" y="3252881"/>
              <a:ext cx="399729" cy="228176"/>
            </a:xfrm>
            <a:custGeom>
              <a:rect b="b" l="l" r="r" t="t"/>
              <a:pathLst>
                <a:path extrusionOk="0" fill="none" h="6351" w="11126">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3"/>
            <p:cNvSpPr/>
            <p:nvPr/>
          </p:nvSpPr>
          <p:spPr>
            <a:xfrm>
              <a:off x="-537171" y="3329478"/>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3"/>
            <p:cNvSpPr/>
            <p:nvPr/>
          </p:nvSpPr>
          <p:spPr>
            <a:xfrm>
              <a:off x="-389797" y="2709154"/>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3"/>
            <p:cNvSpPr/>
            <p:nvPr/>
          </p:nvSpPr>
          <p:spPr>
            <a:xfrm>
              <a:off x="-389797" y="2882360"/>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3"/>
            <p:cNvSpPr/>
            <p:nvPr/>
          </p:nvSpPr>
          <p:spPr>
            <a:xfrm>
              <a:off x="-389797" y="3043064"/>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3"/>
            <p:cNvSpPr/>
            <p:nvPr/>
          </p:nvSpPr>
          <p:spPr>
            <a:xfrm>
              <a:off x="-790281" y="3409417"/>
              <a:ext cx="800177" cy="241469"/>
            </a:xfrm>
            <a:custGeom>
              <a:rect b="b" l="l" r="r" t="t"/>
              <a:pathLst>
                <a:path extrusionOk="0" fill="none" h="6721" w="22272">
                  <a:moveTo>
                    <a:pt x="0" y="0"/>
                  </a:moveTo>
                  <a:lnTo>
                    <a:pt x="11147"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3"/>
            <p:cNvSpPr/>
            <p:nvPr/>
          </p:nvSpPr>
          <p:spPr>
            <a:xfrm>
              <a:off x="-657061" y="2870684"/>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3"/>
            <p:cNvSpPr/>
            <p:nvPr/>
          </p:nvSpPr>
          <p:spPr>
            <a:xfrm>
              <a:off x="-513854" y="2784099"/>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3"/>
            <p:cNvSpPr/>
            <p:nvPr/>
          </p:nvSpPr>
          <p:spPr>
            <a:xfrm>
              <a:off x="9861" y="2710016"/>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3"/>
            <p:cNvSpPr/>
            <p:nvPr/>
          </p:nvSpPr>
          <p:spPr>
            <a:xfrm>
              <a:off x="131439" y="3252881"/>
              <a:ext cx="400520" cy="228176"/>
            </a:xfrm>
            <a:custGeom>
              <a:rect b="b" l="l" r="r" t="t"/>
              <a:pathLst>
                <a:path extrusionOk="0" fill="none" h="6351" w="11148">
                  <a:moveTo>
                    <a:pt x="11147"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3"/>
            <p:cNvSpPr/>
            <p:nvPr/>
          </p:nvSpPr>
          <p:spPr>
            <a:xfrm>
              <a:off x="262144" y="3329478"/>
              <a:ext cx="404687" cy="231517"/>
            </a:xfrm>
            <a:custGeom>
              <a:rect b="b" l="l" r="r" t="t"/>
              <a:pathLst>
                <a:path extrusionOk="0" fill="none" h="6444" w="11264">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3"/>
            <p:cNvSpPr/>
            <p:nvPr/>
          </p:nvSpPr>
          <p:spPr>
            <a:xfrm>
              <a:off x="409518" y="2709154"/>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3"/>
            <p:cNvSpPr/>
            <p:nvPr/>
          </p:nvSpPr>
          <p:spPr>
            <a:xfrm>
              <a:off x="409518" y="288236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3"/>
            <p:cNvSpPr/>
            <p:nvPr/>
          </p:nvSpPr>
          <p:spPr>
            <a:xfrm>
              <a:off x="409518" y="3043064"/>
              <a:ext cx="399693" cy="229002"/>
            </a:xfrm>
            <a:custGeom>
              <a:rect b="b" l="l" r="r" t="t"/>
              <a:pathLst>
                <a:path extrusionOk="0" fill="none" h="6374" w="11125">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3"/>
            <p:cNvSpPr/>
            <p:nvPr/>
          </p:nvSpPr>
          <p:spPr>
            <a:xfrm>
              <a:off x="9861" y="3409417"/>
              <a:ext cx="799351" cy="241469"/>
            </a:xfrm>
            <a:custGeom>
              <a:rect b="b" l="l" r="r" t="t"/>
              <a:pathLst>
                <a:path extrusionOk="0" fill="none" h="6721" w="22249">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3"/>
            <p:cNvSpPr/>
            <p:nvPr/>
          </p:nvSpPr>
          <p:spPr>
            <a:xfrm>
              <a:off x="143080" y="2870684"/>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3"/>
            <p:cNvSpPr/>
            <p:nvPr/>
          </p:nvSpPr>
          <p:spPr>
            <a:xfrm>
              <a:off x="285461" y="2784099"/>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3"/>
            <p:cNvSpPr/>
            <p:nvPr/>
          </p:nvSpPr>
          <p:spPr>
            <a:xfrm>
              <a:off x="809176" y="2710016"/>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3"/>
            <p:cNvSpPr/>
            <p:nvPr/>
          </p:nvSpPr>
          <p:spPr>
            <a:xfrm>
              <a:off x="931581" y="3252881"/>
              <a:ext cx="399693" cy="228176"/>
            </a:xfrm>
            <a:custGeom>
              <a:rect b="b" l="l" r="r" t="t"/>
              <a:pathLst>
                <a:path extrusionOk="0" fill="none" h="6351" w="11125">
                  <a:moveTo>
                    <a:pt x="11125"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3"/>
            <p:cNvSpPr/>
            <p:nvPr/>
          </p:nvSpPr>
          <p:spPr>
            <a:xfrm>
              <a:off x="1062285" y="3329478"/>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3"/>
            <p:cNvSpPr/>
            <p:nvPr/>
          </p:nvSpPr>
          <p:spPr>
            <a:xfrm>
              <a:off x="1208833" y="2709154"/>
              <a:ext cx="400556" cy="700299"/>
            </a:xfrm>
            <a:custGeom>
              <a:rect b="b" l="l" r="r" t="t"/>
              <a:pathLst>
                <a:path extrusionOk="0" fill="none" h="19492" w="11149">
                  <a:moveTo>
                    <a:pt x="11148" y="6722"/>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3"/>
            <p:cNvSpPr/>
            <p:nvPr/>
          </p:nvSpPr>
          <p:spPr>
            <a:xfrm>
              <a:off x="1208833" y="2882360"/>
              <a:ext cx="400556" cy="228176"/>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3"/>
            <p:cNvSpPr/>
            <p:nvPr/>
          </p:nvSpPr>
          <p:spPr>
            <a:xfrm>
              <a:off x="1208833" y="3043064"/>
              <a:ext cx="400556" cy="229002"/>
            </a:xfrm>
            <a:custGeom>
              <a:rect b="b" l="l" r="r" t="t"/>
              <a:pathLst>
                <a:path extrusionOk="0" fill="none" h="6374" w="11149">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3"/>
            <p:cNvSpPr/>
            <p:nvPr/>
          </p:nvSpPr>
          <p:spPr>
            <a:xfrm>
              <a:off x="809176" y="3409417"/>
              <a:ext cx="800213" cy="241469"/>
            </a:xfrm>
            <a:custGeom>
              <a:rect b="b" l="l" r="r" t="t"/>
              <a:pathLst>
                <a:path extrusionOk="0" fill="none" h="6721" w="22273">
                  <a:moveTo>
                    <a:pt x="1" y="0"/>
                  </a:moveTo>
                  <a:lnTo>
                    <a:pt x="11125"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3"/>
            <p:cNvSpPr/>
            <p:nvPr/>
          </p:nvSpPr>
          <p:spPr>
            <a:xfrm>
              <a:off x="942395" y="2870684"/>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3"/>
            <p:cNvSpPr/>
            <p:nvPr/>
          </p:nvSpPr>
          <p:spPr>
            <a:xfrm>
              <a:off x="1085602" y="2784099"/>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3"/>
            <p:cNvSpPr/>
            <p:nvPr/>
          </p:nvSpPr>
          <p:spPr>
            <a:xfrm>
              <a:off x="-1189938" y="3409417"/>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3"/>
            <p:cNvSpPr/>
            <p:nvPr/>
          </p:nvSpPr>
          <p:spPr>
            <a:xfrm>
              <a:off x="-1067569" y="3952281"/>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3"/>
            <p:cNvSpPr/>
            <p:nvPr/>
          </p:nvSpPr>
          <p:spPr>
            <a:xfrm>
              <a:off x="-936829" y="4029705"/>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3"/>
            <p:cNvSpPr/>
            <p:nvPr/>
          </p:nvSpPr>
          <p:spPr>
            <a:xfrm>
              <a:off x="-790281" y="3409417"/>
              <a:ext cx="400520" cy="700263"/>
            </a:xfrm>
            <a:custGeom>
              <a:rect b="b" l="l" r="r" t="t"/>
              <a:pathLst>
                <a:path extrusionOk="0" fill="none" h="19491" w="11148">
                  <a:moveTo>
                    <a:pt x="11147" y="6721"/>
                  </a:moveTo>
                  <a:lnTo>
                    <a:pt x="0" y="0"/>
                  </a:lnTo>
                  <a:lnTo>
                    <a:pt x="0" y="13140"/>
                  </a:lnTo>
                  <a:lnTo>
                    <a:pt x="11147"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3"/>
            <p:cNvSpPr/>
            <p:nvPr/>
          </p:nvSpPr>
          <p:spPr>
            <a:xfrm>
              <a:off x="-790281" y="3582587"/>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3"/>
            <p:cNvSpPr/>
            <p:nvPr/>
          </p:nvSpPr>
          <p:spPr>
            <a:xfrm>
              <a:off x="-790281" y="3743291"/>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3"/>
            <p:cNvSpPr/>
            <p:nvPr/>
          </p:nvSpPr>
          <p:spPr>
            <a:xfrm>
              <a:off x="-1189938" y="4109644"/>
              <a:ext cx="800177" cy="240678"/>
            </a:xfrm>
            <a:custGeom>
              <a:rect b="b" l="l" r="r" t="t"/>
              <a:pathLst>
                <a:path extrusionOk="0" fill="none" h="6699"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3"/>
            <p:cNvSpPr/>
            <p:nvPr/>
          </p:nvSpPr>
          <p:spPr>
            <a:xfrm>
              <a:off x="-1056719" y="3570947"/>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3"/>
            <p:cNvSpPr/>
            <p:nvPr/>
          </p:nvSpPr>
          <p:spPr>
            <a:xfrm>
              <a:off x="-914338" y="348432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3"/>
            <p:cNvSpPr/>
            <p:nvPr/>
          </p:nvSpPr>
          <p:spPr>
            <a:xfrm>
              <a:off x="-389797" y="3409417"/>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3"/>
            <p:cNvSpPr/>
            <p:nvPr/>
          </p:nvSpPr>
          <p:spPr>
            <a:xfrm>
              <a:off x="-268218" y="3952281"/>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3"/>
            <p:cNvSpPr/>
            <p:nvPr/>
          </p:nvSpPr>
          <p:spPr>
            <a:xfrm>
              <a:off x="-137514" y="4029705"/>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3"/>
            <p:cNvSpPr/>
            <p:nvPr/>
          </p:nvSpPr>
          <p:spPr>
            <a:xfrm>
              <a:off x="9861" y="3409417"/>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3"/>
            <p:cNvSpPr/>
            <p:nvPr/>
          </p:nvSpPr>
          <p:spPr>
            <a:xfrm>
              <a:off x="9861" y="3582587"/>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3"/>
            <p:cNvSpPr/>
            <p:nvPr/>
          </p:nvSpPr>
          <p:spPr>
            <a:xfrm>
              <a:off x="9861" y="3743291"/>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3"/>
            <p:cNvSpPr/>
            <p:nvPr/>
          </p:nvSpPr>
          <p:spPr>
            <a:xfrm>
              <a:off x="-389797" y="4109644"/>
              <a:ext cx="799351" cy="240678"/>
            </a:xfrm>
            <a:custGeom>
              <a:rect b="b" l="l" r="r" t="t"/>
              <a:pathLst>
                <a:path extrusionOk="0" fill="none" h="6699"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3"/>
            <p:cNvSpPr/>
            <p:nvPr/>
          </p:nvSpPr>
          <p:spPr>
            <a:xfrm>
              <a:off x="-257404" y="3570947"/>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3"/>
            <p:cNvSpPr/>
            <p:nvPr/>
          </p:nvSpPr>
          <p:spPr>
            <a:xfrm>
              <a:off x="-114197" y="348432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3"/>
            <p:cNvSpPr/>
            <p:nvPr/>
          </p:nvSpPr>
          <p:spPr>
            <a:xfrm>
              <a:off x="409518" y="3409417"/>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3"/>
            <p:cNvSpPr/>
            <p:nvPr/>
          </p:nvSpPr>
          <p:spPr>
            <a:xfrm>
              <a:off x="531923" y="3952281"/>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3"/>
            <p:cNvSpPr/>
            <p:nvPr/>
          </p:nvSpPr>
          <p:spPr>
            <a:xfrm>
              <a:off x="661801" y="4029705"/>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3"/>
            <p:cNvSpPr/>
            <p:nvPr/>
          </p:nvSpPr>
          <p:spPr>
            <a:xfrm>
              <a:off x="809176" y="3409417"/>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3"/>
            <p:cNvSpPr/>
            <p:nvPr/>
          </p:nvSpPr>
          <p:spPr>
            <a:xfrm>
              <a:off x="809176" y="3582587"/>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3"/>
            <p:cNvSpPr/>
            <p:nvPr/>
          </p:nvSpPr>
          <p:spPr>
            <a:xfrm>
              <a:off x="809176" y="3743291"/>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3"/>
            <p:cNvSpPr/>
            <p:nvPr/>
          </p:nvSpPr>
          <p:spPr>
            <a:xfrm>
              <a:off x="409518" y="4109644"/>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3"/>
            <p:cNvSpPr/>
            <p:nvPr/>
          </p:nvSpPr>
          <p:spPr>
            <a:xfrm>
              <a:off x="542737" y="3570947"/>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3"/>
            <p:cNvSpPr/>
            <p:nvPr/>
          </p:nvSpPr>
          <p:spPr>
            <a:xfrm>
              <a:off x="685118" y="3484326"/>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6_1">
    <p:spTree>
      <p:nvGrpSpPr>
        <p:cNvPr id="2098" name="Shape 2098"/>
        <p:cNvGrpSpPr/>
        <p:nvPr/>
      </p:nvGrpSpPr>
      <p:grpSpPr>
        <a:xfrm>
          <a:off x="0" y="0"/>
          <a:ext cx="0" cy="0"/>
          <a:chOff x="0" y="0"/>
          <a:chExt cx="0" cy="0"/>
        </a:xfrm>
      </p:grpSpPr>
      <p:sp>
        <p:nvSpPr>
          <p:cNvPr id="2099" name="Google Shape;2099;p24"/>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2100" name="Google Shape;2100;p24"/>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2101" name="Google Shape;2101;p24"/>
          <p:cNvSpPr txBox="1"/>
          <p:nvPr>
            <p:ph idx="1" type="subTitle"/>
          </p:nvPr>
        </p:nvSpPr>
        <p:spPr>
          <a:xfrm>
            <a:off x="713250" y="3620979"/>
            <a:ext cx="1733700" cy="7389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02" name="Google Shape;2102;p24"/>
          <p:cNvSpPr txBox="1"/>
          <p:nvPr>
            <p:ph idx="2" type="subTitle"/>
          </p:nvPr>
        </p:nvSpPr>
        <p:spPr>
          <a:xfrm>
            <a:off x="713250" y="3120200"/>
            <a:ext cx="1733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103" name="Google Shape;2103;p24"/>
          <p:cNvSpPr txBox="1"/>
          <p:nvPr>
            <p:ph idx="3" type="subTitle"/>
          </p:nvPr>
        </p:nvSpPr>
        <p:spPr>
          <a:xfrm>
            <a:off x="6698550" y="3620979"/>
            <a:ext cx="1733700" cy="7389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04" name="Google Shape;2104;p24"/>
          <p:cNvSpPr txBox="1"/>
          <p:nvPr>
            <p:ph idx="4" type="subTitle"/>
          </p:nvPr>
        </p:nvSpPr>
        <p:spPr>
          <a:xfrm>
            <a:off x="6698550" y="3120200"/>
            <a:ext cx="1733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105" name="Google Shape;2105;p24"/>
          <p:cNvSpPr txBox="1"/>
          <p:nvPr>
            <p:ph idx="5" type="subTitle"/>
          </p:nvPr>
        </p:nvSpPr>
        <p:spPr>
          <a:xfrm>
            <a:off x="2708350" y="3620979"/>
            <a:ext cx="1733700" cy="7389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06" name="Google Shape;2106;p24"/>
          <p:cNvSpPr txBox="1"/>
          <p:nvPr>
            <p:ph idx="6" type="subTitle"/>
          </p:nvPr>
        </p:nvSpPr>
        <p:spPr>
          <a:xfrm>
            <a:off x="2708350" y="3120200"/>
            <a:ext cx="1733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107" name="Google Shape;2107;p24"/>
          <p:cNvSpPr txBox="1"/>
          <p:nvPr>
            <p:ph idx="7" type="subTitle"/>
          </p:nvPr>
        </p:nvSpPr>
        <p:spPr>
          <a:xfrm>
            <a:off x="4703450" y="3620979"/>
            <a:ext cx="1733700" cy="7389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08" name="Google Shape;2108;p24"/>
          <p:cNvSpPr txBox="1"/>
          <p:nvPr>
            <p:ph idx="8" type="subTitle"/>
          </p:nvPr>
        </p:nvSpPr>
        <p:spPr>
          <a:xfrm>
            <a:off x="4703450" y="3120200"/>
            <a:ext cx="17337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09" name="Shape 2109"/>
        <p:cNvGrpSpPr/>
        <p:nvPr/>
      </p:nvGrpSpPr>
      <p:grpSpPr>
        <a:xfrm>
          <a:off x="0" y="0"/>
          <a:ext cx="0" cy="0"/>
          <a:chOff x="0" y="0"/>
          <a:chExt cx="0" cy="0"/>
        </a:xfrm>
      </p:grpSpPr>
      <p:sp>
        <p:nvSpPr>
          <p:cNvPr id="2110" name="Google Shape;2110;p25"/>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cxnSp>
        <p:nvCxnSpPr>
          <p:cNvPr id="2111" name="Google Shape;2111;p25"/>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2112" name="Google Shape;2112;p25"/>
          <p:cNvSpPr txBox="1"/>
          <p:nvPr>
            <p:ph idx="1" type="subTitle"/>
          </p:nvPr>
        </p:nvSpPr>
        <p:spPr>
          <a:xfrm>
            <a:off x="713250" y="2304113"/>
            <a:ext cx="2433600" cy="6750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3" name="Google Shape;2113;p25"/>
          <p:cNvSpPr txBox="1"/>
          <p:nvPr>
            <p:ph idx="2" type="subTitle"/>
          </p:nvPr>
        </p:nvSpPr>
        <p:spPr>
          <a:xfrm>
            <a:off x="713250" y="1879525"/>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114" name="Google Shape;2114;p25"/>
          <p:cNvSpPr txBox="1"/>
          <p:nvPr>
            <p:ph idx="3" type="subTitle"/>
          </p:nvPr>
        </p:nvSpPr>
        <p:spPr>
          <a:xfrm>
            <a:off x="713250" y="3924438"/>
            <a:ext cx="2433600" cy="6750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5" name="Google Shape;2115;p25"/>
          <p:cNvSpPr txBox="1"/>
          <p:nvPr>
            <p:ph idx="4" type="subTitle"/>
          </p:nvPr>
        </p:nvSpPr>
        <p:spPr>
          <a:xfrm>
            <a:off x="713250" y="3499850"/>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116" name="Google Shape;2116;p25"/>
          <p:cNvSpPr txBox="1"/>
          <p:nvPr>
            <p:ph idx="5" type="subTitle"/>
          </p:nvPr>
        </p:nvSpPr>
        <p:spPr>
          <a:xfrm>
            <a:off x="5998650" y="2304113"/>
            <a:ext cx="2433600" cy="6750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7" name="Google Shape;2117;p25"/>
          <p:cNvSpPr txBox="1"/>
          <p:nvPr>
            <p:ph idx="6" type="subTitle"/>
          </p:nvPr>
        </p:nvSpPr>
        <p:spPr>
          <a:xfrm>
            <a:off x="5998650" y="1879525"/>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118" name="Google Shape;2118;p25"/>
          <p:cNvSpPr txBox="1"/>
          <p:nvPr>
            <p:ph idx="7" type="subTitle"/>
          </p:nvPr>
        </p:nvSpPr>
        <p:spPr>
          <a:xfrm>
            <a:off x="5998650" y="3924438"/>
            <a:ext cx="2433600" cy="6750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9" name="Google Shape;2119;p25"/>
          <p:cNvSpPr txBox="1"/>
          <p:nvPr>
            <p:ph idx="8" type="subTitle"/>
          </p:nvPr>
        </p:nvSpPr>
        <p:spPr>
          <a:xfrm>
            <a:off x="5998650" y="3499850"/>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120" name="Google Shape;2120;p25"/>
          <p:cNvSpPr txBox="1"/>
          <p:nvPr>
            <p:ph idx="9" type="subTitle"/>
          </p:nvPr>
        </p:nvSpPr>
        <p:spPr>
          <a:xfrm>
            <a:off x="3355950" y="2304113"/>
            <a:ext cx="2433600" cy="6750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21" name="Google Shape;2121;p25"/>
          <p:cNvSpPr txBox="1"/>
          <p:nvPr>
            <p:ph idx="13" type="subTitle"/>
          </p:nvPr>
        </p:nvSpPr>
        <p:spPr>
          <a:xfrm>
            <a:off x="3355950" y="1879525"/>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2122" name="Google Shape;2122;p25"/>
          <p:cNvSpPr txBox="1"/>
          <p:nvPr>
            <p:ph idx="14" type="subTitle"/>
          </p:nvPr>
        </p:nvSpPr>
        <p:spPr>
          <a:xfrm>
            <a:off x="3355950" y="3924438"/>
            <a:ext cx="2433600" cy="6750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23" name="Google Shape;2123;p25"/>
          <p:cNvSpPr txBox="1"/>
          <p:nvPr>
            <p:ph idx="15" type="subTitle"/>
          </p:nvPr>
        </p:nvSpPr>
        <p:spPr>
          <a:xfrm>
            <a:off x="3355950" y="3499850"/>
            <a:ext cx="24336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124" name="Shape 2124"/>
        <p:cNvGrpSpPr/>
        <p:nvPr/>
      </p:nvGrpSpPr>
      <p:grpSpPr>
        <a:xfrm>
          <a:off x="0" y="0"/>
          <a:ext cx="0" cy="0"/>
          <a:chOff x="0" y="0"/>
          <a:chExt cx="0" cy="0"/>
        </a:xfrm>
      </p:grpSpPr>
      <p:sp>
        <p:nvSpPr>
          <p:cNvPr id="2125" name="Google Shape;2125;p26"/>
          <p:cNvSpPr txBox="1"/>
          <p:nvPr>
            <p:ph type="title"/>
          </p:nvPr>
        </p:nvSpPr>
        <p:spPr>
          <a:xfrm>
            <a:off x="4657650" y="698125"/>
            <a:ext cx="3774600" cy="822300"/>
          </a:xfrm>
          <a:prstGeom prst="rect">
            <a:avLst/>
          </a:prstGeom>
        </p:spPr>
        <p:txBody>
          <a:bodyPr anchorCtr="0" anchor="t" bIns="91425" lIns="91425" spcFirstLastPara="1" rIns="91425"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2126" name="Google Shape;2126;p26"/>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2127" name="Google Shape;2127;p26"/>
          <p:cNvSpPr txBox="1"/>
          <p:nvPr/>
        </p:nvSpPr>
        <p:spPr>
          <a:xfrm>
            <a:off x="4657650" y="3402087"/>
            <a:ext cx="3774600" cy="61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18"/>
              <a:buNone/>
            </a:pPr>
            <a:r>
              <a:rPr lang="nl" sz="1200">
                <a:solidFill>
                  <a:schemeClr val="dk1"/>
                </a:solidFill>
                <a:latin typeface="Arimo"/>
                <a:ea typeface="Arimo"/>
                <a:cs typeface="Arimo"/>
                <a:sym typeface="Arimo"/>
              </a:rPr>
              <a:t>Credits: This presentation template was created by </a:t>
            </a:r>
            <a:r>
              <a:rPr lang="nl" sz="1200">
                <a:solidFill>
                  <a:schemeClr val="dk1"/>
                </a:solidFill>
                <a:uFill>
                  <a:noFill/>
                </a:uFill>
                <a:latin typeface="Arimo SemiBold"/>
                <a:ea typeface="Arimo SemiBold"/>
                <a:cs typeface="Arimo SemiBold"/>
                <a:sym typeface="Arimo SemiBold"/>
                <a:hlinkClick r:id="rId2">
                  <a:extLst>
                    <a:ext uri="{A12FA001-AC4F-418D-AE19-62706E023703}">
                      <ahyp:hlinkClr val="tx"/>
                    </a:ext>
                  </a:extLst>
                </a:hlinkClick>
              </a:rPr>
              <a:t>Slidesgo</a:t>
            </a:r>
            <a:r>
              <a:rPr lang="nl" sz="1200">
                <a:solidFill>
                  <a:schemeClr val="dk1"/>
                </a:solidFill>
                <a:latin typeface="Arimo"/>
                <a:ea typeface="Arimo"/>
                <a:cs typeface="Arimo"/>
                <a:sym typeface="Arimo"/>
              </a:rPr>
              <a:t>, and includes icons by </a:t>
            </a:r>
            <a:r>
              <a:rPr lang="nl" sz="1200">
                <a:solidFill>
                  <a:schemeClr val="dk1"/>
                </a:solidFill>
                <a:uFill>
                  <a:noFill/>
                </a:uFill>
                <a:latin typeface="Arimo SemiBold"/>
                <a:ea typeface="Arimo SemiBold"/>
                <a:cs typeface="Arimo SemiBold"/>
                <a:sym typeface="Arimo SemiBold"/>
                <a:hlinkClick r:id="rId3">
                  <a:extLst>
                    <a:ext uri="{A12FA001-AC4F-418D-AE19-62706E023703}">
                      <ahyp:hlinkClr val="tx"/>
                    </a:ext>
                  </a:extLst>
                </a:hlinkClick>
              </a:rPr>
              <a:t>Flaticon</a:t>
            </a:r>
            <a:r>
              <a:rPr lang="nl" sz="1200">
                <a:solidFill>
                  <a:schemeClr val="dk1"/>
                </a:solidFill>
                <a:latin typeface="Arimo"/>
                <a:ea typeface="Arimo"/>
                <a:cs typeface="Arimo"/>
                <a:sym typeface="Arimo"/>
              </a:rPr>
              <a:t>, and infographics &amp; images by </a:t>
            </a:r>
            <a:r>
              <a:rPr lang="nl" sz="1200">
                <a:solidFill>
                  <a:schemeClr val="dk1"/>
                </a:solidFill>
                <a:uFill>
                  <a:noFill/>
                </a:uFill>
                <a:latin typeface="Arimo SemiBold"/>
                <a:ea typeface="Arimo SemiBold"/>
                <a:cs typeface="Arimo SemiBold"/>
                <a:sym typeface="Arimo SemiBold"/>
                <a:hlinkClick r:id="rId4">
                  <a:extLst>
                    <a:ext uri="{A12FA001-AC4F-418D-AE19-62706E023703}">
                      <ahyp:hlinkClr val="tx"/>
                    </a:ext>
                  </a:extLst>
                </a:hlinkClick>
              </a:rPr>
              <a:t>Freepik</a:t>
            </a:r>
            <a:endParaRPr sz="1200">
              <a:solidFill>
                <a:schemeClr val="dk1"/>
              </a:solidFill>
              <a:latin typeface="Arimo"/>
              <a:ea typeface="Arimo"/>
              <a:cs typeface="Arimo"/>
              <a:sym typeface="Arimo"/>
            </a:endParaRPr>
          </a:p>
        </p:txBody>
      </p:sp>
      <p:sp>
        <p:nvSpPr>
          <p:cNvPr id="2128" name="Google Shape;2128;p26"/>
          <p:cNvSpPr/>
          <p:nvPr/>
        </p:nvSpPr>
        <p:spPr>
          <a:xfrm>
            <a:off x="7970575" y="4172525"/>
            <a:ext cx="426900" cy="426900"/>
          </a:xfrm>
          <a:prstGeom prst="rect">
            <a:avLst/>
          </a:prstGeom>
          <a:solidFill>
            <a:schemeClr val="lt2"/>
          </a:solidFill>
          <a:ln cap="flat" cmpd="sng" w="1905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6"/>
          <p:cNvSpPr/>
          <p:nvPr/>
        </p:nvSpPr>
        <p:spPr>
          <a:xfrm rot="5400000">
            <a:off x="8096875" y="4310650"/>
            <a:ext cx="174300" cy="1506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6"/>
          <p:cNvSpPr txBox="1"/>
          <p:nvPr>
            <p:ph idx="1" type="subTitle"/>
          </p:nvPr>
        </p:nvSpPr>
        <p:spPr>
          <a:xfrm>
            <a:off x="4657650" y="2564575"/>
            <a:ext cx="3774600" cy="822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600"/>
              <a:buFont typeface="Arimo SemiBold"/>
              <a:buNone/>
              <a:defRPr sz="1600">
                <a:latin typeface="Arimo SemiBold"/>
                <a:ea typeface="Arimo SemiBold"/>
                <a:cs typeface="Arimo SemiBold"/>
                <a:sym typeface="Arimo SemiBold"/>
              </a:defRPr>
            </a:lvl1pPr>
            <a:lvl2pPr lvl="1" rtl="0">
              <a:lnSpc>
                <a:spcPct val="100000"/>
              </a:lnSpc>
              <a:spcBef>
                <a:spcPts val="0"/>
              </a:spcBef>
              <a:spcAft>
                <a:spcPts val="0"/>
              </a:spcAft>
              <a:buSzPts val="1600"/>
              <a:buFont typeface="Arimo SemiBold"/>
              <a:buNone/>
              <a:defRPr sz="1600">
                <a:latin typeface="Arimo SemiBold"/>
                <a:ea typeface="Arimo SemiBold"/>
                <a:cs typeface="Arimo SemiBold"/>
                <a:sym typeface="Arimo SemiBold"/>
              </a:defRPr>
            </a:lvl2pPr>
            <a:lvl3pPr lvl="2" rtl="0">
              <a:lnSpc>
                <a:spcPct val="100000"/>
              </a:lnSpc>
              <a:spcBef>
                <a:spcPts val="0"/>
              </a:spcBef>
              <a:spcAft>
                <a:spcPts val="0"/>
              </a:spcAft>
              <a:buSzPts val="1600"/>
              <a:buFont typeface="Arimo SemiBold"/>
              <a:buNone/>
              <a:defRPr sz="1600">
                <a:latin typeface="Arimo SemiBold"/>
                <a:ea typeface="Arimo SemiBold"/>
                <a:cs typeface="Arimo SemiBold"/>
                <a:sym typeface="Arimo SemiBold"/>
              </a:defRPr>
            </a:lvl3pPr>
            <a:lvl4pPr lvl="3" rtl="0">
              <a:lnSpc>
                <a:spcPct val="100000"/>
              </a:lnSpc>
              <a:spcBef>
                <a:spcPts val="0"/>
              </a:spcBef>
              <a:spcAft>
                <a:spcPts val="0"/>
              </a:spcAft>
              <a:buSzPts val="1600"/>
              <a:buFont typeface="Arimo SemiBold"/>
              <a:buNone/>
              <a:defRPr sz="1600">
                <a:latin typeface="Arimo SemiBold"/>
                <a:ea typeface="Arimo SemiBold"/>
                <a:cs typeface="Arimo SemiBold"/>
                <a:sym typeface="Arimo SemiBold"/>
              </a:defRPr>
            </a:lvl4pPr>
            <a:lvl5pPr lvl="4" rtl="0">
              <a:lnSpc>
                <a:spcPct val="100000"/>
              </a:lnSpc>
              <a:spcBef>
                <a:spcPts val="0"/>
              </a:spcBef>
              <a:spcAft>
                <a:spcPts val="0"/>
              </a:spcAft>
              <a:buSzPts val="1600"/>
              <a:buFont typeface="Arimo SemiBold"/>
              <a:buNone/>
              <a:defRPr sz="1600">
                <a:latin typeface="Arimo SemiBold"/>
                <a:ea typeface="Arimo SemiBold"/>
                <a:cs typeface="Arimo SemiBold"/>
                <a:sym typeface="Arimo SemiBold"/>
              </a:defRPr>
            </a:lvl5pPr>
            <a:lvl6pPr lvl="5" rtl="0">
              <a:lnSpc>
                <a:spcPct val="100000"/>
              </a:lnSpc>
              <a:spcBef>
                <a:spcPts val="0"/>
              </a:spcBef>
              <a:spcAft>
                <a:spcPts val="0"/>
              </a:spcAft>
              <a:buSzPts val="1600"/>
              <a:buFont typeface="Arimo SemiBold"/>
              <a:buNone/>
              <a:defRPr sz="1600">
                <a:latin typeface="Arimo SemiBold"/>
                <a:ea typeface="Arimo SemiBold"/>
                <a:cs typeface="Arimo SemiBold"/>
                <a:sym typeface="Arimo SemiBold"/>
              </a:defRPr>
            </a:lvl6pPr>
            <a:lvl7pPr lvl="6" rtl="0">
              <a:lnSpc>
                <a:spcPct val="100000"/>
              </a:lnSpc>
              <a:spcBef>
                <a:spcPts val="0"/>
              </a:spcBef>
              <a:spcAft>
                <a:spcPts val="0"/>
              </a:spcAft>
              <a:buSzPts val="1600"/>
              <a:buFont typeface="Arimo SemiBold"/>
              <a:buNone/>
              <a:defRPr sz="1600">
                <a:latin typeface="Arimo SemiBold"/>
                <a:ea typeface="Arimo SemiBold"/>
                <a:cs typeface="Arimo SemiBold"/>
                <a:sym typeface="Arimo SemiBold"/>
              </a:defRPr>
            </a:lvl7pPr>
            <a:lvl8pPr lvl="7" rtl="0">
              <a:lnSpc>
                <a:spcPct val="100000"/>
              </a:lnSpc>
              <a:spcBef>
                <a:spcPts val="0"/>
              </a:spcBef>
              <a:spcAft>
                <a:spcPts val="0"/>
              </a:spcAft>
              <a:buSzPts val="1600"/>
              <a:buFont typeface="Arimo SemiBold"/>
              <a:buNone/>
              <a:defRPr sz="1600">
                <a:latin typeface="Arimo SemiBold"/>
                <a:ea typeface="Arimo SemiBold"/>
                <a:cs typeface="Arimo SemiBold"/>
                <a:sym typeface="Arimo SemiBold"/>
              </a:defRPr>
            </a:lvl8pPr>
            <a:lvl9pPr lvl="8" rtl="0">
              <a:lnSpc>
                <a:spcPct val="100000"/>
              </a:lnSpc>
              <a:spcBef>
                <a:spcPts val="0"/>
              </a:spcBef>
              <a:spcAft>
                <a:spcPts val="0"/>
              </a:spcAft>
              <a:buSzPts val="1600"/>
              <a:buFont typeface="Arimo SemiBold"/>
              <a:buNone/>
              <a:defRPr sz="1600">
                <a:latin typeface="Arimo SemiBold"/>
                <a:ea typeface="Arimo SemiBold"/>
                <a:cs typeface="Arimo SemiBold"/>
                <a:sym typeface="Arimo SemiBold"/>
              </a:defRPr>
            </a:lvl9pPr>
          </a:lstStyle>
          <a:p/>
        </p:txBody>
      </p:sp>
      <p:sp>
        <p:nvSpPr>
          <p:cNvPr id="2131" name="Google Shape;2131;p26"/>
          <p:cNvSpPr txBox="1"/>
          <p:nvPr>
            <p:ph idx="2" type="subTitle"/>
          </p:nvPr>
        </p:nvSpPr>
        <p:spPr>
          <a:xfrm>
            <a:off x="4657625" y="4172525"/>
            <a:ext cx="3294000" cy="426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118850">
            <a:noAutofit/>
          </a:bodyPr>
          <a:lstStyle>
            <a:lvl1pPr lvl="0" rtl="0">
              <a:lnSpc>
                <a:spcPct val="100000"/>
              </a:lnSpc>
              <a:spcBef>
                <a:spcPts val="0"/>
              </a:spcBef>
              <a:spcAft>
                <a:spcPts val="0"/>
              </a:spcAft>
              <a:buSzPts val="1200"/>
              <a:buFont typeface="Arimo SemiBold"/>
              <a:buNone/>
              <a:defRPr sz="1200">
                <a:latin typeface="Arimo SemiBold"/>
                <a:ea typeface="Arimo SemiBold"/>
                <a:cs typeface="Arimo SemiBold"/>
                <a:sym typeface="Arimo SemiBold"/>
              </a:defRPr>
            </a:lvl1pPr>
            <a:lvl2pPr lvl="1" rtl="0">
              <a:lnSpc>
                <a:spcPct val="100000"/>
              </a:lnSpc>
              <a:spcBef>
                <a:spcPts val="0"/>
              </a:spcBef>
              <a:spcAft>
                <a:spcPts val="0"/>
              </a:spcAft>
              <a:buSzPts val="1200"/>
              <a:buFont typeface="Arimo SemiBold"/>
              <a:buNone/>
              <a:defRPr sz="1200">
                <a:latin typeface="Arimo SemiBold"/>
                <a:ea typeface="Arimo SemiBold"/>
                <a:cs typeface="Arimo SemiBold"/>
                <a:sym typeface="Arimo SemiBold"/>
              </a:defRPr>
            </a:lvl2pPr>
            <a:lvl3pPr lvl="2" rtl="0">
              <a:lnSpc>
                <a:spcPct val="100000"/>
              </a:lnSpc>
              <a:spcBef>
                <a:spcPts val="0"/>
              </a:spcBef>
              <a:spcAft>
                <a:spcPts val="0"/>
              </a:spcAft>
              <a:buSzPts val="1200"/>
              <a:buFont typeface="Arimo SemiBold"/>
              <a:buNone/>
              <a:defRPr sz="1200">
                <a:latin typeface="Arimo SemiBold"/>
                <a:ea typeface="Arimo SemiBold"/>
                <a:cs typeface="Arimo SemiBold"/>
                <a:sym typeface="Arimo SemiBold"/>
              </a:defRPr>
            </a:lvl3pPr>
            <a:lvl4pPr lvl="3" rtl="0">
              <a:lnSpc>
                <a:spcPct val="100000"/>
              </a:lnSpc>
              <a:spcBef>
                <a:spcPts val="0"/>
              </a:spcBef>
              <a:spcAft>
                <a:spcPts val="0"/>
              </a:spcAft>
              <a:buSzPts val="1200"/>
              <a:buFont typeface="Arimo SemiBold"/>
              <a:buNone/>
              <a:defRPr sz="1200">
                <a:latin typeface="Arimo SemiBold"/>
                <a:ea typeface="Arimo SemiBold"/>
                <a:cs typeface="Arimo SemiBold"/>
                <a:sym typeface="Arimo SemiBold"/>
              </a:defRPr>
            </a:lvl4pPr>
            <a:lvl5pPr lvl="4" rtl="0">
              <a:lnSpc>
                <a:spcPct val="100000"/>
              </a:lnSpc>
              <a:spcBef>
                <a:spcPts val="0"/>
              </a:spcBef>
              <a:spcAft>
                <a:spcPts val="0"/>
              </a:spcAft>
              <a:buSzPts val="1200"/>
              <a:buFont typeface="Arimo SemiBold"/>
              <a:buNone/>
              <a:defRPr sz="1200">
                <a:latin typeface="Arimo SemiBold"/>
                <a:ea typeface="Arimo SemiBold"/>
                <a:cs typeface="Arimo SemiBold"/>
                <a:sym typeface="Arimo SemiBold"/>
              </a:defRPr>
            </a:lvl5pPr>
            <a:lvl6pPr lvl="5" rtl="0">
              <a:lnSpc>
                <a:spcPct val="100000"/>
              </a:lnSpc>
              <a:spcBef>
                <a:spcPts val="0"/>
              </a:spcBef>
              <a:spcAft>
                <a:spcPts val="0"/>
              </a:spcAft>
              <a:buSzPts val="1200"/>
              <a:buFont typeface="Arimo SemiBold"/>
              <a:buNone/>
              <a:defRPr sz="1200">
                <a:latin typeface="Arimo SemiBold"/>
                <a:ea typeface="Arimo SemiBold"/>
                <a:cs typeface="Arimo SemiBold"/>
                <a:sym typeface="Arimo SemiBold"/>
              </a:defRPr>
            </a:lvl6pPr>
            <a:lvl7pPr lvl="6" rtl="0">
              <a:lnSpc>
                <a:spcPct val="100000"/>
              </a:lnSpc>
              <a:spcBef>
                <a:spcPts val="0"/>
              </a:spcBef>
              <a:spcAft>
                <a:spcPts val="0"/>
              </a:spcAft>
              <a:buSzPts val="1200"/>
              <a:buFont typeface="Arimo SemiBold"/>
              <a:buNone/>
              <a:defRPr sz="1200">
                <a:latin typeface="Arimo SemiBold"/>
                <a:ea typeface="Arimo SemiBold"/>
                <a:cs typeface="Arimo SemiBold"/>
                <a:sym typeface="Arimo SemiBold"/>
              </a:defRPr>
            </a:lvl7pPr>
            <a:lvl8pPr lvl="7" rtl="0">
              <a:lnSpc>
                <a:spcPct val="100000"/>
              </a:lnSpc>
              <a:spcBef>
                <a:spcPts val="0"/>
              </a:spcBef>
              <a:spcAft>
                <a:spcPts val="0"/>
              </a:spcAft>
              <a:buSzPts val="1200"/>
              <a:buFont typeface="Arimo SemiBold"/>
              <a:buNone/>
              <a:defRPr sz="1200">
                <a:latin typeface="Arimo SemiBold"/>
                <a:ea typeface="Arimo SemiBold"/>
                <a:cs typeface="Arimo SemiBold"/>
                <a:sym typeface="Arimo SemiBold"/>
              </a:defRPr>
            </a:lvl8pPr>
            <a:lvl9pPr lvl="8" rtl="0">
              <a:lnSpc>
                <a:spcPct val="100000"/>
              </a:lnSpc>
              <a:spcBef>
                <a:spcPts val="0"/>
              </a:spcBef>
              <a:spcAft>
                <a:spcPts val="0"/>
              </a:spcAft>
              <a:buSzPts val="1200"/>
              <a:buFont typeface="Arimo SemiBold"/>
              <a:buNone/>
              <a:defRPr sz="1200">
                <a:latin typeface="Arimo SemiBold"/>
                <a:ea typeface="Arimo SemiBold"/>
                <a:cs typeface="Arimo SemiBold"/>
                <a:sym typeface="Arimo SemiBold"/>
              </a:defRPr>
            </a:lvl9pPr>
          </a:lstStyle>
          <a:p/>
        </p:txBody>
      </p:sp>
      <p:grpSp>
        <p:nvGrpSpPr>
          <p:cNvPr id="2132" name="Google Shape;2132;p26"/>
          <p:cNvGrpSpPr/>
          <p:nvPr/>
        </p:nvGrpSpPr>
        <p:grpSpPr>
          <a:xfrm>
            <a:off x="-1192253" y="-706013"/>
            <a:ext cx="4014751" cy="3756382"/>
            <a:chOff x="-1192253" y="-706013"/>
            <a:chExt cx="4014751" cy="3756382"/>
          </a:xfrm>
        </p:grpSpPr>
        <p:sp>
          <p:nvSpPr>
            <p:cNvPr id="2133" name="Google Shape;2133;p26"/>
            <p:cNvSpPr/>
            <p:nvPr/>
          </p:nvSpPr>
          <p:spPr>
            <a:xfrm>
              <a:off x="-790955" y="-705147"/>
              <a:ext cx="802669" cy="241630"/>
            </a:xfrm>
            <a:custGeom>
              <a:rect b="b" l="l" r="r" t="t"/>
              <a:pathLst>
                <a:path extrusionOk="0" fill="none" h="6698"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6"/>
            <p:cNvSpPr/>
            <p:nvPr/>
          </p:nvSpPr>
          <p:spPr>
            <a:xfrm>
              <a:off x="11678" y="-705147"/>
              <a:ext cx="803462" cy="241630"/>
            </a:xfrm>
            <a:custGeom>
              <a:rect b="b" l="l" r="r" t="t"/>
              <a:pathLst>
                <a:path extrusionOk="0" fill="none" h="6698"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6"/>
            <p:cNvSpPr/>
            <p:nvPr/>
          </p:nvSpPr>
          <p:spPr>
            <a:xfrm>
              <a:off x="815104" y="-705147"/>
              <a:ext cx="802633" cy="241630"/>
            </a:xfrm>
            <a:custGeom>
              <a:rect b="b" l="l" r="r" t="t"/>
              <a:pathLst>
                <a:path extrusionOk="0" fill="none" h="6698"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6"/>
            <p:cNvSpPr/>
            <p:nvPr/>
          </p:nvSpPr>
          <p:spPr>
            <a:xfrm>
              <a:off x="1617701" y="-705147"/>
              <a:ext cx="802633" cy="241630"/>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6"/>
            <p:cNvSpPr/>
            <p:nvPr/>
          </p:nvSpPr>
          <p:spPr>
            <a:xfrm>
              <a:off x="-1192253" y="-705147"/>
              <a:ext cx="401334" cy="702308"/>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6"/>
            <p:cNvSpPr/>
            <p:nvPr/>
          </p:nvSpPr>
          <p:spPr>
            <a:xfrm>
              <a:off x="-1070175" y="-160054"/>
              <a:ext cx="402164" cy="229112"/>
            </a:xfrm>
            <a:custGeom>
              <a:rect b="b" l="l" r="r" t="t"/>
              <a:pathLst>
                <a:path extrusionOk="0" fill="none" h="6351" w="11148">
                  <a:moveTo>
                    <a:pt x="11148"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6"/>
            <p:cNvSpPr/>
            <p:nvPr/>
          </p:nvSpPr>
          <p:spPr>
            <a:xfrm>
              <a:off x="-938934" y="-83142"/>
              <a:ext cx="406385" cy="232467"/>
            </a:xfrm>
            <a:custGeom>
              <a:rect b="b" l="l" r="r" t="t"/>
              <a:pathLst>
                <a:path extrusionOk="0" fill="none" h="6444" w="11265">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6"/>
            <p:cNvSpPr/>
            <p:nvPr/>
          </p:nvSpPr>
          <p:spPr>
            <a:xfrm>
              <a:off x="-790955" y="-706013"/>
              <a:ext cx="401370" cy="703174"/>
            </a:xfrm>
            <a:custGeom>
              <a:rect b="b" l="l" r="r" t="t"/>
              <a:pathLst>
                <a:path extrusionOk="0" fill="none" h="19492" w="11126">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6"/>
            <p:cNvSpPr/>
            <p:nvPr/>
          </p:nvSpPr>
          <p:spPr>
            <a:xfrm>
              <a:off x="-790955" y="-532095"/>
              <a:ext cx="401370" cy="229112"/>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6"/>
            <p:cNvSpPr/>
            <p:nvPr/>
          </p:nvSpPr>
          <p:spPr>
            <a:xfrm>
              <a:off x="-790955" y="-370732"/>
              <a:ext cx="401370" cy="229942"/>
            </a:xfrm>
            <a:custGeom>
              <a:rect b="b" l="l" r="r" t="t"/>
              <a:pathLst>
                <a:path extrusionOk="0" fill="none" h="6374" w="11126">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6"/>
            <p:cNvSpPr/>
            <p:nvPr/>
          </p:nvSpPr>
          <p:spPr>
            <a:xfrm>
              <a:off x="-1192253" y="-2875"/>
              <a:ext cx="802669" cy="242460"/>
            </a:xfrm>
            <a:custGeom>
              <a:rect b="b" l="l" r="r" t="t"/>
              <a:pathLst>
                <a:path extrusionOk="0" fill="none" h="6721" w="22250">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6"/>
            <p:cNvSpPr/>
            <p:nvPr/>
          </p:nvSpPr>
          <p:spPr>
            <a:xfrm>
              <a:off x="-1059316" y="-543820"/>
              <a:ext cx="36" cy="464899"/>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6"/>
            <p:cNvSpPr/>
            <p:nvPr/>
          </p:nvSpPr>
          <p:spPr>
            <a:xfrm>
              <a:off x="-915521" y="-630761"/>
              <a:ext cx="36" cy="469913"/>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6"/>
            <p:cNvSpPr/>
            <p:nvPr/>
          </p:nvSpPr>
          <p:spPr>
            <a:xfrm>
              <a:off x="-389620" y="-705147"/>
              <a:ext cx="401334" cy="702308"/>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6"/>
            <p:cNvSpPr/>
            <p:nvPr/>
          </p:nvSpPr>
          <p:spPr>
            <a:xfrm>
              <a:off x="-266749" y="-160054"/>
              <a:ext cx="401334" cy="229112"/>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6"/>
            <p:cNvSpPr/>
            <p:nvPr/>
          </p:nvSpPr>
          <p:spPr>
            <a:xfrm>
              <a:off x="-135472" y="-83142"/>
              <a:ext cx="405519" cy="232467"/>
            </a:xfrm>
            <a:custGeom>
              <a:rect b="b" l="l" r="r" t="t"/>
              <a:pathLst>
                <a:path extrusionOk="0" fill="none" h="6444" w="11241">
                  <a:moveTo>
                    <a:pt x="11240"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6"/>
            <p:cNvSpPr/>
            <p:nvPr/>
          </p:nvSpPr>
          <p:spPr>
            <a:xfrm>
              <a:off x="11678" y="-706013"/>
              <a:ext cx="401334" cy="703174"/>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6"/>
            <p:cNvSpPr/>
            <p:nvPr/>
          </p:nvSpPr>
          <p:spPr>
            <a:xfrm>
              <a:off x="11678" y="-532095"/>
              <a:ext cx="401334" cy="229112"/>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6"/>
            <p:cNvSpPr/>
            <p:nvPr/>
          </p:nvSpPr>
          <p:spPr>
            <a:xfrm>
              <a:off x="11678" y="-370732"/>
              <a:ext cx="401334" cy="22994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6"/>
            <p:cNvSpPr/>
            <p:nvPr/>
          </p:nvSpPr>
          <p:spPr>
            <a:xfrm>
              <a:off x="-389620" y="-2875"/>
              <a:ext cx="802633" cy="242460"/>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6"/>
            <p:cNvSpPr/>
            <p:nvPr/>
          </p:nvSpPr>
          <p:spPr>
            <a:xfrm>
              <a:off x="-255854" y="-543820"/>
              <a:ext cx="36" cy="464899"/>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6"/>
            <p:cNvSpPr/>
            <p:nvPr/>
          </p:nvSpPr>
          <p:spPr>
            <a:xfrm>
              <a:off x="-112889" y="-630761"/>
              <a:ext cx="36" cy="469913"/>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6"/>
            <p:cNvSpPr/>
            <p:nvPr/>
          </p:nvSpPr>
          <p:spPr>
            <a:xfrm>
              <a:off x="412976" y="-705147"/>
              <a:ext cx="402164" cy="702308"/>
            </a:xfrm>
            <a:custGeom>
              <a:rect b="b" l="l" r="r" t="t"/>
              <a:pathLst>
                <a:path extrusionOk="0" fill="none" h="19468" w="11148">
                  <a:moveTo>
                    <a:pt x="0" y="6698"/>
                  </a:moveTo>
                  <a:lnTo>
                    <a:pt x="11147" y="0"/>
                  </a:lnTo>
                  <a:lnTo>
                    <a:pt x="11147"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6"/>
            <p:cNvSpPr/>
            <p:nvPr/>
          </p:nvSpPr>
          <p:spPr>
            <a:xfrm>
              <a:off x="535848" y="-160054"/>
              <a:ext cx="401370" cy="229112"/>
            </a:xfrm>
            <a:custGeom>
              <a:rect b="b" l="l" r="r" t="t"/>
              <a:pathLst>
                <a:path extrusionOk="0" fill="none" h="6351" w="11126">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6"/>
            <p:cNvSpPr/>
            <p:nvPr/>
          </p:nvSpPr>
          <p:spPr>
            <a:xfrm>
              <a:off x="667125" y="-83142"/>
              <a:ext cx="406349" cy="23246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6"/>
            <p:cNvSpPr/>
            <p:nvPr/>
          </p:nvSpPr>
          <p:spPr>
            <a:xfrm>
              <a:off x="815104" y="-706013"/>
              <a:ext cx="401334" cy="703174"/>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6"/>
            <p:cNvSpPr/>
            <p:nvPr/>
          </p:nvSpPr>
          <p:spPr>
            <a:xfrm>
              <a:off x="815104" y="-532095"/>
              <a:ext cx="401334" cy="229112"/>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6"/>
            <p:cNvSpPr/>
            <p:nvPr/>
          </p:nvSpPr>
          <p:spPr>
            <a:xfrm>
              <a:off x="815104" y="-370732"/>
              <a:ext cx="401334" cy="22994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6"/>
            <p:cNvSpPr/>
            <p:nvPr/>
          </p:nvSpPr>
          <p:spPr>
            <a:xfrm>
              <a:off x="412976" y="-2875"/>
              <a:ext cx="803462" cy="242460"/>
            </a:xfrm>
            <a:custGeom>
              <a:rect b="b" l="l" r="r" t="t"/>
              <a:pathLst>
                <a:path extrusionOk="0" fill="none" h="6721" w="22272">
                  <a:moveTo>
                    <a:pt x="0" y="0"/>
                  </a:moveTo>
                  <a:lnTo>
                    <a:pt x="11147"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6"/>
            <p:cNvSpPr/>
            <p:nvPr/>
          </p:nvSpPr>
          <p:spPr>
            <a:xfrm>
              <a:off x="546743" y="-543820"/>
              <a:ext cx="36" cy="464899"/>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6"/>
            <p:cNvSpPr/>
            <p:nvPr/>
          </p:nvSpPr>
          <p:spPr>
            <a:xfrm>
              <a:off x="690538" y="-630761"/>
              <a:ext cx="36" cy="469913"/>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6"/>
            <p:cNvSpPr/>
            <p:nvPr/>
          </p:nvSpPr>
          <p:spPr>
            <a:xfrm>
              <a:off x="1216403" y="-705147"/>
              <a:ext cx="401334" cy="702308"/>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6"/>
            <p:cNvSpPr/>
            <p:nvPr/>
          </p:nvSpPr>
          <p:spPr>
            <a:xfrm>
              <a:off x="1338481" y="-160054"/>
              <a:ext cx="402164" cy="229112"/>
            </a:xfrm>
            <a:custGeom>
              <a:rect b="b" l="l" r="r" t="t"/>
              <a:pathLst>
                <a:path extrusionOk="0" fill="none" h="6351" w="11148">
                  <a:moveTo>
                    <a:pt x="11147"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6"/>
            <p:cNvSpPr/>
            <p:nvPr/>
          </p:nvSpPr>
          <p:spPr>
            <a:xfrm>
              <a:off x="1469721" y="-83142"/>
              <a:ext cx="406349" cy="232467"/>
            </a:xfrm>
            <a:custGeom>
              <a:rect b="b" l="l" r="r" t="t"/>
              <a:pathLst>
                <a:path extrusionOk="0" fill="none" h="6444" w="11264">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6"/>
            <p:cNvSpPr/>
            <p:nvPr/>
          </p:nvSpPr>
          <p:spPr>
            <a:xfrm>
              <a:off x="1617701" y="-706013"/>
              <a:ext cx="401334" cy="703174"/>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6"/>
            <p:cNvSpPr/>
            <p:nvPr/>
          </p:nvSpPr>
          <p:spPr>
            <a:xfrm>
              <a:off x="1617701" y="-532095"/>
              <a:ext cx="401334" cy="229112"/>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6"/>
            <p:cNvSpPr/>
            <p:nvPr/>
          </p:nvSpPr>
          <p:spPr>
            <a:xfrm>
              <a:off x="1617701" y="-370732"/>
              <a:ext cx="401334" cy="229942"/>
            </a:xfrm>
            <a:custGeom>
              <a:rect b="b" l="l" r="r" t="t"/>
              <a:pathLst>
                <a:path extrusionOk="0" fill="none" h="6374" w="11125">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6"/>
            <p:cNvSpPr/>
            <p:nvPr/>
          </p:nvSpPr>
          <p:spPr>
            <a:xfrm>
              <a:off x="1216403" y="-2875"/>
              <a:ext cx="802633" cy="242460"/>
            </a:xfrm>
            <a:custGeom>
              <a:rect b="b" l="l" r="r" t="t"/>
              <a:pathLst>
                <a:path extrusionOk="0" fill="none" h="6721" w="22249">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6"/>
            <p:cNvSpPr/>
            <p:nvPr/>
          </p:nvSpPr>
          <p:spPr>
            <a:xfrm>
              <a:off x="1350169" y="-543820"/>
              <a:ext cx="36" cy="464899"/>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6"/>
            <p:cNvSpPr/>
            <p:nvPr/>
          </p:nvSpPr>
          <p:spPr>
            <a:xfrm>
              <a:off x="1493134" y="-630761"/>
              <a:ext cx="36" cy="469913"/>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6"/>
            <p:cNvSpPr/>
            <p:nvPr/>
          </p:nvSpPr>
          <p:spPr>
            <a:xfrm>
              <a:off x="2018999" y="-705147"/>
              <a:ext cx="401334" cy="702308"/>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6"/>
            <p:cNvSpPr/>
            <p:nvPr/>
          </p:nvSpPr>
          <p:spPr>
            <a:xfrm>
              <a:off x="2141907" y="-160054"/>
              <a:ext cx="401334" cy="229112"/>
            </a:xfrm>
            <a:custGeom>
              <a:rect b="b" l="l" r="r" t="t"/>
              <a:pathLst>
                <a:path extrusionOk="0" fill="none" h="6351" w="11125">
                  <a:moveTo>
                    <a:pt x="11125"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6"/>
            <p:cNvSpPr/>
            <p:nvPr/>
          </p:nvSpPr>
          <p:spPr>
            <a:xfrm>
              <a:off x="2273148" y="-83142"/>
              <a:ext cx="405519" cy="23246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6"/>
            <p:cNvSpPr/>
            <p:nvPr/>
          </p:nvSpPr>
          <p:spPr>
            <a:xfrm>
              <a:off x="2420298" y="-706013"/>
              <a:ext cx="402200" cy="703174"/>
            </a:xfrm>
            <a:custGeom>
              <a:rect b="b" l="l" r="r" t="t"/>
              <a:pathLst>
                <a:path extrusionOk="0" fill="none" h="19492" w="11149">
                  <a:moveTo>
                    <a:pt x="11148" y="6722"/>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6"/>
            <p:cNvSpPr/>
            <p:nvPr/>
          </p:nvSpPr>
          <p:spPr>
            <a:xfrm>
              <a:off x="2420298" y="-532095"/>
              <a:ext cx="402200" cy="229112"/>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6"/>
            <p:cNvSpPr/>
            <p:nvPr/>
          </p:nvSpPr>
          <p:spPr>
            <a:xfrm>
              <a:off x="2420298" y="-370732"/>
              <a:ext cx="402200" cy="229942"/>
            </a:xfrm>
            <a:custGeom>
              <a:rect b="b" l="l" r="r" t="t"/>
              <a:pathLst>
                <a:path extrusionOk="0" fill="none" h="6374" w="11149">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6"/>
            <p:cNvSpPr/>
            <p:nvPr/>
          </p:nvSpPr>
          <p:spPr>
            <a:xfrm>
              <a:off x="2018999" y="-2875"/>
              <a:ext cx="803498" cy="242460"/>
            </a:xfrm>
            <a:custGeom>
              <a:rect b="b" l="l" r="r" t="t"/>
              <a:pathLst>
                <a:path extrusionOk="0" fill="none" h="6721" w="22273">
                  <a:moveTo>
                    <a:pt x="1" y="0"/>
                  </a:moveTo>
                  <a:lnTo>
                    <a:pt x="11125"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6"/>
            <p:cNvSpPr/>
            <p:nvPr/>
          </p:nvSpPr>
          <p:spPr>
            <a:xfrm>
              <a:off x="2152765" y="-543820"/>
              <a:ext cx="36" cy="464899"/>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6"/>
            <p:cNvSpPr/>
            <p:nvPr/>
          </p:nvSpPr>
          <p:spPr>
            <a:xfrm>
              <a:off x="2296560" y="-630761"/>
              <a:ext cx="36" cy="469913"/>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6"/>
            <p:cNvSpPr/>
            <p:nvPr/>
          </p:nvSpPr>
          <p:spPr>
            <a:xfrm>
              <a:off x="-790955" y="-2875"/>
              <a:ext cx="401370" cy="703138"/>
            </a:xfrm>
            <a:custGeom>
              <a:rect b="b" l="l" r="r" t="t"/>
              <a:pathLst>
                <a:path extrusionOk="0" fill="none" h="19491" w="11126">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6"/>
            <p:cNvSpPr/>
            <p:nvPr/>
          </p:nvSpPr>
          <p:spPr>
            <a:xfrm>
              <a:off x="-668047" y="542218"/>
              <a:ext cx="401334" cy="229112"/>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6"/>
            <p:cNvSpPr/>
            <p:nvPr/>
          </p:nvSpPr>
          <p:spPr>
            <a:xfrm>
              <a:off x="-537600" y="619960"/>
              <a:ext cx="406349" cy="231638"/>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6"/>
            <p:cNvSpPr/>
            <p:nvPr/>
          </p:nvSpPr>
          <p:spPr>
            <a:xfrm>
              <a:off x="-389620" y="-2875"/>
              <a:ext cx="401334" cy="703138"/>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6"/>
            <p:cNvSpPr/>
            <p:nvPr/>
          </p:nvSpPr>
          <p:spPr>
            <a:xfrm>
              <a:off x="-389620" y="171006"/>
              <a:ext cx="401334" cy="229112"/>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6"/>
            <p:cNvSpPr/>
            <p:nvPr/>
          </p:nvSpPr>
          <p:spPr>
            <a:xfrm>
              <a:off x="-389620" y="332370"/>
              <a:ext cx="401334" cy="229112"/>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6"/>
            <p:cNvSpPr/>
            <p:nvPr/>
          </p:nvSpPr>
          <p:spPr>
            <a:xfrm>
              <a:off x="-790955" y="700227"/>
              <a:ext cx="802669" cy="241666"/>
            </a:xfrm>
            <a:custGeom>
              <a:rect b="b" l="l" r="r" t="t"/>
              <a:pathLst>
                <a:path extrusionOk="0" fill="none" h="6699"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6"/>
            <p:cNvSpPr/>
            <p:nvPr/>
          </p:nvSpPr>
          <p:spPr>
            <a:xfrm>
              <a:off x="-658018" y="159318"/>
              <a:ext cx="36" cy="4648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6"/>
            <p:cNvSpPr/>
            <p:nvPr/>
          </p:nvSpPr>
          <p:spPr>
            <a:xfrm>
              <a:off x="-514223" y="72341"/>
              <a:ext cx="36" cy="469083"/>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6"/>
            <p:cNvSpPr/>
            <p:nvPr/>
          </p:nvSpPr>
          <p:spPr>
            <a:xfrm>
              <a:off x="11678" y="-2875"/>
              <a:ext cx="401334" cy="703138"/>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6"/>
            <p:cNvSpPr/>
            <p:nvPr/>
          </p:nvSpPr>
          <p:spPr>
            <a:xfrm>
              <a:off x="134550" y="542218"/>
              <a:ext cx="401334" cy="229112"/>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6"/>
            <p:cNvSpPr/>
            <p:nvPr/>
          </p:nvSpPr>
          <p:spPr>
            <a:xfrm>
              <a:off x="265827" y="619960"/>
              <a:ext cx="405519" cy="231638"/>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6"/>
            <p:cNvSpPr/>
            <p:nvPr/>
          </p:nvSpPr>
          <p:spPr>
            <a:xfrm>
              <a:off x="412976" y="-2875"/>
              <a:ext cx="402164" cy="703138"/>
            </a:xfrm>
            <a:custGeom>
              <a:rect b="b" l="l" r="r" t="t"/>
              <a:pathLst>
                <a:path extrusionOk="0" fill="none" h="19491" w="11148">
                  <a:moveTo>
                    <a:pt x="11147" y="6721"/>
                  </a:moveTo>
                  <a:lnTo>
                    <a:pt x="0" y="0"/>
                  </a:lnTo>
                  <a:lnTo>
                    <a:pt x="0" y="13140"/>
                  </a:lnTo>
                  <a:lnTo>
                    <a:pt x="11147"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6"/>
            <p:cNvSpPr/>
            <p:nvPr/>
          </p:nvSpPr>
          <p:spPr>
            <a:xfrm>
              <a:off x="412976" y="171006"/>
              <a:ext cx="402164" cy="229112"/>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6"/>
            <p:cNvSpPr/>
            <p:nvPr/>
          </p:nvSpPr>
          <p:spPr>
            <a:xfrm>
              <a:off x="412976" y="332370"/>
              <a:ext cx="402164" cy="229112"/>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6"/>
            <p:cNvSpPr/>
            <p:nvPr/>
          </p:nvSpPr>
          <p:spPr>
            <a:xfrm>
              <a:off x="11678" y="700227"/>
              <a:ext cx="803462" cy="241666"/>
            </a:xfrm>
            <a:custGeom>
              <a:rect b="b" l="l" r="r" t="t"/>
              <a:pathLst>
                <a:path extrusionOk="0" fill="none" h="6699"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6"/>
            <p:cNvSpPr/>
            <p:nvPr/>
          </p:nvSpPr>
          <p:spPr>
            <a:xfrm>
              <a:off x="145444" y="159318"/>
              <a:ext cx="36" cy="4648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6"/>
            <p:cNvSpPr/>
            <p:nvPr/>
          </p:nvSpPr>
          <p:spPr>
            <a:xfrm>
              <a:off x="288409" y="72341"/>
              <a:ext cx="36" cy="469083"/>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6"/>
            <p:cNvSpPr/>
            <p:nvPr/>
          </p:nvSpPr>
          <p:spPr>
            <a:xfrm>
              <a:off x="815104" y="-2875"/>
              <a:ext cx="401334" cy="703138"/>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6"/>
            <p:cNvSpPr/>
            <p:nvPr/>
          </p:nvSpPr>
          <p:spPr>
            <a:xfrm>
              <a:off x="937182" y="542218"/>
              <a:ext cx="401334" cy="229112"/>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6"/>
            <p:cNvSpPr/>
            <p:nvPr/>
          </p:nvSpPr>
          <p:spPr>
            <a:xfrm>
              <a:off x="1068423" y="619960"/>
              <a:ext cx="406349" cy="231638"/>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6"/>
            <p:cNvSpPr/>
            <p:nvPr/>
          </p:nvSpPr>
          <p:spPr>
            <a:xfrm>
              <a:off x="1216403" y="-2875"/>
              <a:ext cx="401334" cy="703138"/>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6"/>
            <p:cNvSpPr/>
            <p:nvPr/>
          </p:nvSpPr>
          <p:spPr>
            <a:xfrm>
              <a:off x="1216403" y="171006"/>
              <a:ext cx="401334" cy="229112"/>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6"/>
            <p:cNvSpPr/>
            <p:nvPr/>
          </p:nvSpPr>
          <p:spPr>
            <a:xfrm>
              <a:off x="1216403" y="332370"/>
              <a:ext cx="401334" cy="229112"/>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6"/>
            <p:cNvSpPr/>
            <p:nvPr/>
          </p:nvSpPr>
          <p:spPr>
            <a:xfrm>
              <a:off x="815104" y="700227"/>
              <a:ext cx="802633" cy="241666"/>
            </a:xfrm>
            <a:custGeom>
              <a:rect b="b" l="l" r="r" t="t"/>
              <a:pathLst>
                <a:path extrusionOk="0" fill="none" h="6699"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6"/>
            <p:cNvSpPr/>
            <p:nvPr/>
          </p:nvSpPr>
          <p:spPr>
            <a:xfrm>
              <a:off x="948041" y="159318"/>
              <a:ext cx="36" cy="4648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6"/>
            <p:cNvSpPr/>
            <p:nvPr/>
          </p:nvSpPr>
          <p:spPr>
            <a:xfrm>
              <a:off x="1091836" y="72341"/>
              <a:ext cx="36" cy="469083"/>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6"/>
            <p:cNvSpPr/>
            <p:nvPr/>
          </p:nvSpPr>
          <p:spPr>
            <a:xfrm>
              <a:off x="1617701" y="-2875"/>
              <a:ext cx="401334" cy="703138"/>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6"/>
            <p:cNvSpPr/>
            <p:nvPr/>
          </p:nvSpPr>
          <p:spPr>
            <a:xfrm>
              <a:off x="1740609" y="542218"/>
              <a:ext cx="401334" cy="229112"/>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6"/>
            <p:cNvSpPr/>
            <p:nvPr/>
          </p:nvSpPr>
          <p:spPr>
            <a:xfrm>
              <a:off x="1871020" y="619960"/>
              <a:ext cx="406349" cy="231638"/>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6"/>
            <p:cNvSpPr/>
            <p:nvPr/>
          </p:nvSpPr>
          <p:spPr>
            <a:xfrm>
              <a:off x="2018999" y="-2875"/>
              <a:ext cx="401334" cy="703138"/>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6"/>
            <p:cNvSpPr/>
            <p:nvPr/>
          </p:nvSpPr>
          <p:spPr>
            <a:xfrm>
              <a:off x="2018999" y="171006"/>
              <a:ext cx="401334" cy="229112"/>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6"/>
            <p:cNvSpPr/>
            <p:nvPr/>
          </p:nvSpPr>
          <p:spPr>
            <a:xfrm>
              <a:off x="2018999" y="332370"/>
              <a:ext cx="401334" cy="229112"/>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6"/>
            <p:cNvSpPr/>
            <p:nvPr/>
          </p:nvSpPr>
          <p:spPr>
            <a:xfrm>
              <a:off x="1617701" y="700227"/>
              <a:ext cx="802633" cy="241666"/>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6"/>
            <p:cNvSpPr/>
            <p:nvPr/>
          </p:nvSpPr>
          <p:spPr>
            <a:xfrm>
              <a:off x="1751467" y="159318"/>
              <a:ext cx="36" cy="4648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6"/>
            <p:cNvSpPr/>
            <p:nvPr/>
          </p:nvSpPr>
          <p:spPr>
            <a:xfrm>
              <a:off x="1894432" y="72341"/>
              <a:ext cx="36" cy="469083"/>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6"/>
            <p:cNvSpPr/>
            <p:nvPr/>
          </p:nvSpPr>
          <p:spPr>
            <a:xfrm>
              <a:off x="-1192253" y="700227"/>
              <a:ext cx="401334" cy="702308"/>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6"/>
            <p:cNvSpPr/>
            <p:nvPr/>
          </p:nvSpPr>
          <p:spPr>
            <a:xfrm>
              <a:off x="-1070175" y="1245320"/>
              <a:ext cx="402164" cy="229112"/>
            </a:xfrm>
            <a:custGeom>
              <a:rect b="b" l="l" r="r" t="t"/>
              <a:pathLst>
                <a:path extrusionOk="0" fill="none" h="6351" w="11148">
                  <a:moveTo>
                    <a:pt x="11148"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6"/>
            <p:cNvSpPr/>
            <p:nvPr/>
          </p:nvSpPr>
          <p:spPr>
            <a:xfrm>
              <a:off x="-938934" y="1323061"/>
              <a:ext cx="406385" cy="231638"/>
            </a:xfrm>
            <a:custGeom>
              <a:rect b="b" l="l" r="r" t="t"/>
              <a:pathLst>
                <a:path extrusionOk="0" fill="none" h="6421" w="11265">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6"/>
            <p:cNvSpPr/>
            <p:nvPr/>
          </p:nvSpPr>
          <p:spPr>
            <a:xfrm>
              <a:off x="-790955" y="700227"/>
              <a:ext cx="401370" cy="702308"/>
            </a:xfrm>
            <a:custGeom>
              <a:rect b="b" l="l" r="r" t="t"/>
              <a:pathLst>
                <a:path extrusionOk="0" fill="none" h="19468" w="11126">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6"/>
            <p:cNvSpPr/>
            <p:nvPr/>
          </p:nvSpPr>
          <p:spPr>
            <a:xfrm>
              <a:off x="-790955" y="873278"/>
              <a:ext cx="401370" cy="229112"/>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6"/>
            <p:cNvSpPr/>
            <p:nvPr/>
          </p:nvSpPr>
          <p:spPr>
            <a:xfrm>
              <a:off x="-790955" y="1035472"/>
              <a:ext cx="401370" cy="229112"/>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6"/>
            <p:cNvSpPr/>
            <p:nvPr/>
          </p:nvSpPr>
          <p:spPr>
            <a:xfrm>
              <a:off x="-1192253" y="1402499"/>
              <a:ext cx="802669" cy="242496"/>
            </a:xfrm>
            <a:custGeom>
              <a:rect b="b" l="l" r="r" t="t"/>
              <a:pathLst>
                <a:path extrusionOk="0" fill="none" h="6722" w="22250">
                  <a:moveTo>
                    <a:pt x="1" y="1"/>
                  </a:moveTo>
                  <a:lnTo>
                    <a:pt x="11125"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6"/>
            <p:cNvSpPr/>
            <p:nvPr/>
          </p:nvSpPr>
          <p:spPr>
            <a:xfrm>
              <a:off x="-1059316" y="862420"/>
              <a:ext cx="36" cy="464033"/>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6"/>
            <p:cNvSpPr/>
            <p:nvPr/>
          </p:nvSpPr>
          <p:spPr>
            <a:xfrm>
              <a:off x="-915521" y="775479"/>
              <a:ext cx="36" cy="469047"/>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6"/>
            <p:cNvSpPr/>
            <p:nvPr/>
          </p:nvSpPr>
          <p:spPr>
            <a:xfrm>
              <a:off x="-389620" y="700227"/>
              <a:ext cx="401334" cy="702308"/>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6"/>
            <p:cNvSpPr/>
            <p:nvPr/>
          </p:nvSpPr>
          <p:spPr>
            <a:xfrm>
              <a:off x="-266749" y="1245320"/>
              <a:ext cx="401334" cy="229112"/>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6"/>
            <p:cNvSpPr/>
            <p:nvPr/>
          </p:nvSpPr>
          <p:spPr>
            <a:xfrm>
              <a:off x="-135472" y="1323061"/>
              <a:ext cx="405519" cy="231638"/>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a:off x="11678" y="700227"/>
              <a:ext cx="401334" cy="702308"/>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6"/>
            <p:cNvSpPr/>
            <p:nvPr/>
          </p:nvSpPr>
          <p:spPr>
            <a:xfrm>
              <a:off x="11678" y="873278"/>
              <a:ext cx="401334" cy="229112"/>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6"/>
            <p:cNvSpPr/>
            <p:nvPr/>
          </p:nvSpPr>
          <p:spPr>
            <a:xfrm>
              <a:off x="11678" y="1035472"/>
              <a:ext cx="401334" cy="229112"/>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389620" y="1402499"/>
              <a:ext cx="802633" cy="242496"/>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255854" y="862420"/>
              <a:ext cx="36" cy="464033"/>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112889" y="775479"/>
              <a:ext cx="36" cy="469047"/>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412976" y="700227"/>
              <a:ext cx="402164" cy="702308"/>
            </a:xfrm>
            <a:custGeom>
              <a:rect b="b" l="l" r="r" t="t"/>
              <a:pathLst>
                <a:path extrusionOk="0" fill="none" h="19468" w="11148">
                  <a:moveTo>
                    <a:pt x="0" y="6698"/>
                  </a:moveTo>
                  <a:lnTo>
                    <a:pt x="11147" y="0"/>
                  </a:lnTo>
                  <a:lnTo>
                    <a:pt x="11147"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535848" y="1245320"/>
              <a:ext cx="401370" cy="229112"/>
            </a:xfrm>
            <a:custGeom>
              <a:rect b="b" l="l" r="r" t="t"/>
              <a:pathLst>
                <a:path extrusionOk="0" fill="none" h="6351" w="11126">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667125" y="1323061"/>
              <a:ext cx="406349" cy="231638"/>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815104" y="700227"/>
              <a:ext cx="401334" cy="702308"/>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815104" y="873278"/>
              <a:ext cx="401334" cy="229112"/>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815104" y="1035472"/>
              <a:ext cx="401334" cy="229112"/>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412976" y="1402499"/>
              <a:ext cx="803462" cy="242496"/>
            </a:xfrm>
            <a:custGeom>
              <a:rect b="b" l="l" r="r" t="t"/>
              <a:pathLst>
                <a:path extrusionOk="0" fill="none" h="6722" w="22272">
                  <a:moveTo>
                    <a:pt x="0" y="1"/>
                  </a:moveTo>
                  <a:lnTo>
                    <a:pt x="11147"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546743" y="862420"/>
              <a:ext cx="36" cy="464033"/>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690538" y="775479"/>
              <a:ext cx="36" cy="469047"/>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1216403" y="700227"/>
              <a:ext cx="401334" cy="702308"/>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6"/>
            <p:cNvSpPr/>
            <p:nvPr/>
          </p:nvSpPr>
          <p:spPr>
            <a:xfrm>
              <a:off x="1338481" y="1245320"/>
              <a:ext cx="402164" cy="229112"/>
            </a:xfrm>
            <a:custGeom>
              <a:rect b="b" l="l" r="r" t="t"/>
              <a:pathLst>
                <a:path extrusionOk="0" fill="none" h="6351" w="11148">
                  <a:moveTo>
                    <a:pt x="11147"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6"/>
            <p:cNvSpPr/>
            <p:nvPr/>
          </p:nvSpPr>
          <p:spPr>
            <a:xfrm>
              <a:off x="1469721" y="1323061"/>
              <a:ext cx="406349" cy="231638"/>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1617701" y="700227"/>
              <a:ext cx="401334" cy="702308"/>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1617701" y="873278"/>
              <a:ext cx="401334" cy="229112"/>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1617701" y="1035472"/>
              <a:ext cx="401334" cy="229112"/>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1216403" y="1402499"/>
              <a:ext cx="802633" cy="242496"/>
            </a:xfrm>
            <a:custGeom>
              <a:rect b="b" l="l" r="r" t="t"/>
              <a:pathLst>
                <a:path extrusionOk="0" fill="none" h="6722" w="22249">
                  <a:moveTo>
                    <a:pt x="1" y="1"/>
                  </a:moveTo>
                  <a:lnTo>
                    <a:pt x="11125"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1350169" y="862420"/>
              <a:ext cx="36" cy="464033"/>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1493134" y="775479"/>
              <a:ext cx="36" cy="469047"/>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2018999" y="700227"/>
              <a:ext cx="401334" cy="702308"/>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2141907" y="1245320"/>
              <a:ext cx="401334" cy="229112"/>
            </a:xfrm>
            <a:custGeom>
              <a:rect b="b" l="l" r="r" t="t"/>
              <a:pathLst>
                <a:path extrusionOk="0" fill="none" h="6351" w="11125">
                  <a:moveTo>
                    <a:pt x="11125"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2273148" y="1323061"/>
              <a:ext cx="405519" cy="231638"/>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2420298" y="700227"/>
              <a:ext cx="402200" cy="702308"/>
            </a:xfrm>
            <a:custGeom>
              <a:rect b="b" l="l" r="r" t="t"/>
              <a:pathLst>
                <a:path extrusionOk="0" fill="none" h="19468" w="11149">
                  <a:moveTo>
                    <a:pt x="11148" y="6698"/>
                  </a:moveTo>
                  <a:lnTo>
                    <a:pt x="1" y="0"/>
                  </a:lnTo>
                  <a:lnTo>
                    <a:pt x="1" y="13118"/>
                  </a:lnTo>
                  <a:lnTo>
                    <a:pt x="11148"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2420298" y="873278"/>
              <a:ext cx="402200" cy="229112"/>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2420298" y="1035472"/>
              <a:ext cx="402200" cy="229112"/>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6"/>
            <p:cNvSpPr/>
            <p:nvPr/>
          </p:nvSpPr>
          <p:spPr>
            <a:xfrm>
              <a:off x="2018999" y="1402499"/>
              <a:ext cx="803498" cy="242496"/>
            </a:xfrm>
            <a:custGeom>
              <a:rect b="b" l="l" r="r" t="t"/>
              <a:pathLst>
                <a:path extrusionOk="0" fill="none" h="6722" w="22273">
                  <a:moveTo>
                    <a:pt x="1" y="1"/>
                  </a:moveTo>
                  <a:lnTo>
                    <a:pt x="11125"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6"/>
            <p:cNvSpPr/>
            <p:nvPr/>
          </p:nvSpPr>
          <p:spPr>
            <a:xfrm>
              <a:off x="2152765" y="862420"/>
              <a:ext cx="36" cy="464033"/>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6"/>
            <p:cNvSpPr/>
            <p:nvPr/>
          </p:nvSpPr>
          <p:spPr>
            <a:xfrm>
              <a:off x="2296560" y="775479"/>
              <a:ext cx="36" cy="469047"/>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6"/>
            <p:cNvSpPr/>
            <p:nvPr/>
          </p:nvSpPr>
          <p:spPr>
            <a:xfrm>
              <a:off x="-790955" y="1402499"/>
              <a:ext cx="401370" cy="703138"/>
            </a:xfrm>
            <a:custGeom>
              <a:rect b="b" l="l" r="r" t="t"/>
              <a:pathLst>
                <a:path extrusionOk="0" fill="none" h="19491" w="11126">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6"/>
            <p:cNvSpPr/>
            <p:nvPr/>
          </p:nvSpPr>
          <p:spPr>
            <a:xfrm>
              <a:off x="-668047" y="1947592"/>
              <a:ext cx="401334" cy="229112"/>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6"/>
            <p:cNvSpPr/>
            <p:nvPr/>
          </p:nvSpPr>
          <p:spPr>
            <a:xfrm>
              <a:off x="-537600" y="2025370"/>
              <a:ext cx="406349" cy="231601"/>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6"/>
            <p:cNvSpPr/>
            <p:nvPr/>
          </p:nvSpPr>
          <p:spPr>
            <a:xfrm>
              <a:off x="-389620" y="1402499"/>
              <a:ext cx="401334" cy="703138"/>
            </a:xfrm>
            <a:custGeom>
              <a:rect b="b" l="l" r="r" t="t"/>
              <a:pathLst>
                <a:path extrusionOk="0" fill="none" h="19491" w="11125">
                  <a:moveTo>
                    <a:pt x="11124" y="6721"/>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6"/>
            <p:cNvSpPr/>
            <p:nvPr/>
          </p:nvSpPr>
          <p:spPr>
            <a:xfrm>
              <a:off x="-389620" y="1576380"/>
              <a:ext cx="401334" cy="229112"/>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6"/>
            <p:cNvSpPr/>
            <p:nvPr/>
          </p:nvSpPr>
          <p:spPr>
            <a:xfrm>
              <a:off x="-389620" y="1737744"/>
              <a:ext cx="401334" cy="229112"/>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6"/>
            <p:cNvSpPr/>
            <p:nvPr/>
          </p:nvSpPr>
          <p:spPr>
            <a:xfrm>
              <a:off x="-790955" y="2105600"/>
              <a:ext cx="802669" cy="241666"/>
            </a:xfrm>
            <a:custGeom>
              <a:rect b="b" l="l" r="r" t="t"/>
              <a:pathLst>
                <a:path extrusionOk="0" fill="none" h="6699" w="22250">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6"/>
            <p:cNvSpPr/>
            <p:nvPr/>
          </p:nvSpPr>
          <p:spPr>
            <a:xfrm>
              <a:off x="-658018" y="1564692"/>
              <a:ext cx="36" cy="464862"/>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6"/>
            <p:cNvSpPr/>
            <p:nvPr/>
          </p:nvSpPr>
          <p:spPr>
            <a:xfrm>
              <a:off x="-514223" y="1477751"/>
              <a:ext cx="36" cy="469877"/>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6"/>
            <p:cNvSpPr/>
            <p:nvPr/>
          </p:nvSpPr>
          <p:spPr>
            <a:xfrm>
              <a:off x="11678" y="1402499"/>
              <a:ext cx="401334" cy="703138"/>
            </a:xfrm>
            <a:custGeom>
              <a:rect b="b" l="l" r="r" t="t"/>
              <a:pathLst>
                <a:path extrusionOk="0" fill="none" h="19491" w="11125">
                  <a:moveTo>
                    <a:pt x="0" y="6721"/>
                  </a:moveTo>
                  <a:lnTo>
                    <a:pt x="11124" y="1"/>
                  </a:lnTo>
                  <a:lnTo>
                    <a:pt x="11124"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6"/>
            <p:cNvSpPr/>
            <p:nvPr/>
          </p:nvSpPr>
          <p:spPr>
            <a:xfrm>
              <a:off x="134550" y="1947592"/>
              <a:ext cx="401334" cy="229112"/>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265827" y="2025370"/>
              <a:ext cx="405519" cy="231601"/>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412976" y="1402499"/>
              <a:ext cx="402164" cy="703138"/>
            </a:xfrm>
            <a:custGeom>
              <a:rect b="b" l="l" r="r" t="t"/>
              <a:pathLst>
                <a:path extrusionOk="0" fill="none" h="19491" w="11148">
                  <a:moveTo>
                    <a:pt x="11147" y="6721"/>
                  </a:moveTo>
                  <a:lnTo>
                    <a:pt x="0" y="1"/>
                  </a:lnTo>
                  <a:lnTo>
                    <a:pt x="0" y="13141"/>
                  </a:lnTo>
                  <a:lnTo>
                    <a:pt x="11147"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412976" y="1576380"/>
              <a:ext cx="402164" cy="229112"/>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412976" y="1737744"/>
              <a:ext cx="402164" cy="229112"/>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11678" y="2105600"/>
              <a:ext cx="803462" cy="241666"/>
            </a:xfrm>
            <a:custGeom>
              <a:rect b="b" l="l" r="r" t="t"/>
              <a:pathLst>
                <a:path extrusionOk="0" fill="none" h="6699" w="22272">
                  <a:moveTo>
                    <a:pt x="0" y="1"/>
                  </a:moveTo>
                  <a:lnTo>
                    <a:pt x="11124" y="6698"/>
                  </a:lnTo>
                  <a:lnTo>
                    <a:pt x="2227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6"/>
            <p:cNvSpPr/>
            <p:nvPr/>
          </p:nvSpPr>
          <p:spPr>
            <a:xfrm>
              <a:off x="145444" y="1564692"/>
              <a:ext cx="36" cy="464862"/>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6"/>
            <p:cNvSpPr/>
            <p:nvPr/>
          </p:nvSpPr>
          <p:spPr>
            <a:xfrm>
              <a:off x="288409" y="1477751"/>
              <a:ext cx="36" cy="469877"/>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815104" y="1402499"/>
              <a:ext cx="401334" cy="703138"/>
            </a:xfrm>
            <a:custGeom>
              <a:rect b="b" l="l" r="r" t="t"/>
              <a:pathLst>
                <a:path extrusionOk="0" fill="none" h="19491" w="11125">
                  <a:moveTo>
                    <a:pt x="0" y="6721"/>
                  </a:moveTo>
                  <a:lnTo>
                    <a:pt x="11125" y="1"/>
                  </a:lnTo>
                  <a:lnTo>
                    <a:pt x="11125"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937182" y="1947592"/>
              <a:ext cx="401334" cy="229112"/>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1068423" y="2025370"/>
              <a:ext cx="406349" cy="231601"/>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1216403" y="1402499"/>
              <a:ext cx="401334" cy="703138"/>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6"/>
            <p:cNvSpPr/>
            <p:nvPr/>
          </p:nvSpPr>
          <p:spPr>
            <a:xfrm>
              <a:off x="1216403" y="1576380"/>
              <a:ext cx="401334" cy="229112"/>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6"/>
            <p:cNvSpPr/>
            <p:nvPr/>
          </p:nvSpPr>
          <p:spPr>
            <a:xfrm>
              <a:off x="1216403" y="1737744"/>
              <a:ext cx="401334" cy="229112"/>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815104" y="2105600"/>
              <a:ext cx="802633" cy="241666"/>
            </a:xfrm>
            <a:custGeom>
              <a:rect b="b" l="l" r="r" t="t"/>
              <a:pathLst>
                <a:path extrusionOk="0" fill="none" h="6699" w="22249">
                  <a:moveTo>
                    <a:pt x="0"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948041" y="1564692"/>
              <a:ext cx="36" cy="464862"/>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1091836" y="1477751"/>
              <a:ext cx="36" cy="469877"/>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1617701" y="1402499"/>
              <a:ext cx="401334" cy="703138"/>
            </a:xfrm>
            <a:custGeom>
              <a:rect b="b" l="l" r="r" t="t"/>
              <a:pathLst>
                <a:path extrusionOk="0" fill="none" h="19491" w="11125">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6"/>
            <p:cNvSpPr/>
            <p:nvPr/>
          </p:nvSpPr>
          <p:spPr>
            <a:xfrm>
              <a:off x="1740609" y="1947592"/>
              <a:ext cx="401334" cy="229112"/>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1871020" y="2025370"/>
              <a:ext cx="406349" cy="231601"/>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a:off x="2018999" y="1402499"/>
              <a:ext cx="401334" cy="703138"/>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a:off x="2018999" y="1576380"/>
              <a:ext cx="401334" cy="229112"/>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6"/>
            <p:cNvSpPr/>
            <p:nvPr/>
          </p:nvSpPr>
          <p:spPr>
            <a:xfrm>
              <a:off x="2018999" y="1737744"/>
              <a:ext cx="401334" cy="229112"/>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6"/>
            <p:cNvSpPr/>
            <p:nvPr/>
          </p:nvSpPr>
          <p:spPr>
            <a:xfrm>
              <a:off x="1617701" y="2105600"/>
              <a:ext cx="802633" cy="241666"/>
            </a:xfrm>
            <a:custGeom>
              <a:rect b="b" l="l" r="r" t="t"/>
              <a:pathLst>
                <a:path extrusionOk="0" fill="none" h="6699" w="22249">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1751467" y="1564692"/>
              <a:ext cx="36" cy="464862"/>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1894432" y="1477751"/>
              <a:ext cx="36" cy="469877"/>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1192253" y="2105600"/>
              <a:ext cx="401334" cy="702308"/>
            </a:xfrm>
            <a:custGeom>
              <a:rect b="b" l="l" r="r" t="t"/>
              <a:pathLst>
                <a:path extrusionOk="0" fill="none" h="19468" w="11125">
                  <a:moveTo>
                    <a:pt x="1" y="6698"/>
                  </a:moveTo>
                  <a:lnTo>
                    <a:pt x="11125" y="1"/>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1070175" y="2650730"/>
              <a:ext cx="402164" cy="229112"/>
            </a:xfrm>
            <a:custGeom>
              <a:rect b="b" l="l" r="r" t="t"/>
              <a:pathLst>
                <a:path extrusionOk="0" fill="none" h="6351" w="11148">
                  <a:moveTo>
                    <a:pt x="11148"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6"/>
            <p:cNvSpPr/>
            <p:nvPr/>
          </p:nvSpPr>
          <p:spPr>
            <a:xfrm>
              <a:off x="-938934" y="2728471"/>
              <a:ext cx="406385" cy="231601"/>
            </a:xfrm>
            <a:custGeom>
              <a:rect b="b" l="l" r="r" t="t"/>
              <a:pathLst>
                <a:path extrusionOk="0" fill="none" h="6420" w="11265">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6"/>
            <p:cNvSpPr/>
            <p:nvPr/>
          </p:nvSpPr>
          <p:spPr>
            <a:xfrm>
              <a:off x="-790955" y="2105600"/>
              <a:ext cx="401370" cy="702308"/>
            </a:xfrm>
            <a:custGeom>
              <a:rect b="b" l="l" r="r" t="t"/>
              <a:pathLst>
                <a:path extrusionOk="0" fill="none" h="19468" w="11126">
                  <a:moveTo>
                    <a:pt x="11125" y="6698"/>
                  </a:moveTo>
                  <a:lnTo>
                    <a:pt x="1" y="1"/>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790955" y="2278688"/>
              <a:ext cx="401370" cy="229112"/>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790955" y="2440881"/>
              <a:ext cx="401370" cy="229112"/>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1192253" y="2807908"/>
              <a:ext cx="802669" cy="242460"/>
            </a:xfrm>
            <a:custGeom>
              <a:rect b="b" l="l" r="r" t="t"/>
              <a:pathLst>
                <a:path extrusionOk="0" fill="none" h="6721" w="22250">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1059316" y="2267794"/>
              <a:ext cx="36" cy="464069"/>
            </a:xfrm>
            <a:custGeom>
              <a:rect b="b" l="l" r="r" t="t"/>
              <a:pathLst>
                <a:path extrusionOk="0" fill="none" h="12864"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6"/>
            <p:cNvSpPr/>
            <p:nvPr/>
          </p:nvSpPr>
          <p:spPr>
            <a:xfrm>
              <a:off x="-915521" y="2180853"/>
              <a:ext cx="36" cy="469047"/>
            </a:xfrm>
            <a:custGeom>
              <a:rect b="b" l="l" r="r" t="t"/>
              <a:pathLst>
                <a:path extrusionOk="0" fill="none" h="13002"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6"/>
            <p:cNvSpPr/>
            <p:nvPr/>
          </p:nvSpPr>
          <p:spPr>
            <a:xfrm>
              <a:off x="-389620" y="2105600"/>
              <a:ext cx="401334" cy="702308"/>
            </a:xfrm>
            <a:custGeom>
              <a:rect b="b" l="l" r="r" t="t"/>
              <a:pathLst>
                <a:path extrusionOk="0" fill="none" h="19468" w="11125">
                  <a:moveTo>
                    <a:pt x="0" y="6698"/>
                  </a:moveTo>
                  <a:lnTo>
                    <a:pt x="11124" y="1"/>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6"/>
            <p:cNvSpPr/>
            <p:nvPr/>
          </p:nvSpPr>
          <p:spPr>
            <a:xfrm>
              <a:off x="-266749" y="2650730"/>
              <a:ext cx="401334" cy="229112"/>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6"/>
            <p:cNvSpPr/>
            <p:nvPr/>
          </p:nvSpPr>
          <p:spPr>
            <a:xfrm>
              <a:off x="-135472" y="2728471"/>
              <a:ext cx="405519" cy="231601"/>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6"/>
            <p:cNvSpPr/>
            <p:nvPr/>
          </p:nvSpPr>
          <p:spPr>
            <a:xfrm>
              <a:off x="11678" y="2105600"/>
              <a:ext cx="401334" cy="702308"/>
            </a:xfrm>
            <a:custGeom>
              <a:rect b="b" l="l" r="r" t="t"/>
              <a:pathLst>
                <a:path extrusionOk="0" fill="none" h="19468" w="11125">
                  <a:moveTo>
                    <a:pt x="11124" y="6698"/>
                  </a:moveTo>
                  <a:lnTo>
                    <a:pt x="0" y="1"/>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6"/>
            <p:cNvSpPr/>
            <p:nvPr/>
          </p:nvSpPr>
          <p:spPr>
            <a:xfrm>
              <a:off x="11678" y="2278688"/>
              <a:ext cx="401334" cy="229112"/>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6"/>
            <p:cNvSpPr/>
            <p:nvPr/>
          </p:nvSpPr>
          <p:spPr>
            <a:xfrm>
              <a:off x="11678" y="2440881"/>
              <a:ext cx="401334" cy="229112"/>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6"/>
            <p:cNvSpPr/>
            <p:nvPr/>
          </p:nvSpPr>
          <p:spPr>
            <a:xfrm>
              <a:off x="-389620" y="2807908"/>
              <a:ext cx="802633" cy="242460"/>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6"/>
            <p:cNvSpPr/>
            <p:nvPr/>
          </p:nvSpPr>
          <p:spPr>
            <a:xfrm>
              <a:off x="-255854" y="2267794"/>
              <a:ext cx="36" cy="464069"/>
            </a:xfrm>
            <a:custGeom>
              <a:rect b="b" l="l" r="r" t="t"/>
              <a:pathLst>
                <a:path extrusionOk="0" fill="none" h="12864"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6"/>
            <p:cNvSpPr/>
            <p:nvPr/>
          </p:nvSpPr>
          <p:spPr>
            <a:xfrm>
              <a:off x="-112889" y="2180853"/>
              <a:ext cx="36" cy="469047"/>
            </a:xfrm>
            <a:custGeom>
              <a:rect b="b" l="l" r="r" t="t"/>
              <a:pathLst>
                <a:path extrusionOk="0" fill="none" h="13002"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6"/>
            <p:cNvSpPr/>
            <p:nvPr/>
          </p:nvSpPr>
          <p:spPr>
            <a:xfrm>
              <a:off x="412976" y="2105600"/>
              <a:ext cx="402164" cy="702308"/>
            </a:xfrm>
            <a:custGeom>
              <a:rect b="b" l="l" r="r" t="t"/>
              <a:pathLst>
                <a:path extrusionOk="0" fill="none" h="19468" w="11148">
                  <a:moveTo>
                    <a:pt x="0" y="6698"/>
                  </a:moveTo>
                  <a:lnTo>
                    <a:pt x="11147" y="1"/>
                  </a:lnTo>
                  <a:lnTo>
                    <a:pt x="11147"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6"/>
            <p:cNvSpPr/>
            <p:nvPr/>
          </p:nvSpPr>
          <p:spPr>
            <a:xfrm>
              <a:off x="535848" y="2650730"/>
              <a:ext cx="401370" cy="229112"/>
            </a:xfrm>
            <a:custGeom>
              <a:rect b="b" l="l" r="r" t="t"/>
              <a:pathLst>
                <a:path extrusionOk="0" fill="none" h="6351" w="11126">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6"/>
            <p:cNvSpPr/>
            <p:nvPr/>
          </p:nvSpPr>
          <p:spPr>
            <a:xfrm>
              <a:off x="667125" y="2728471"/>
              <a:ext cx="406349" cy="231601"/>
            </a:xfrm>
            <a:custGeom>
              <a:rect b="b" l="l" r="r" t="t"/>
              <a:pathLst>
                <a:path extrusionOk="0" fill="none" h="6420" w="11264">
                  <a:moveTo>
                    <a:pt x="11264"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6"/>
            <p:cNvSpPr/>
            <p:nvPr/>
          </p:nvSpPr>
          <p:spPr>
            <a:xfrm>
              <a:off x="815104" y="2105600"/>
              <a:ext cx="401334" cy="702308"/>
            </a:xfrm>
            <a:custGeom>
              <a:rect b="b" l="l" r="r" t="t"/>
              <a:pathLst>
                <a:path extrusionOk="0" fill="none" h="19468" w="11125">
                  <a:moveTo>
                    <a:pt x="11125" y="6698"/>
                  </a:moveTo>
                  <a:lnTo>
                    <a:pt x="0" y="1"/>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6"/>
            <p:cNvSpPr/>
            <p:nvPr/>
          </p:nvSpPr>
          <p:spPr>
            <a:xfrm>
              <a:off x="815104" y="2278688"/>
              <a:ext cx="401334" cy="229112"/>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6"/>
            <p:cNvSpPr/>
            <p:nvPr/>
          </p:nvSpPr>
          <p:spPr>
            <a:xfrm>
              <a:off x="815104" y="2440881"/>
              <a:ext cx="401334" cy="229112"/>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6"/>
            <p:cNvSpPr/>
            <p:nvPr/>
          </p:nvSpPr>
          <p:spPr>
            <a:xfrm>
              <a:off x="412976" y="2807908"/>
              <a:ext cx="803462" cy="242460"/>
            </a:xfrm>
            <a:custGeom>
              <a:rect b="b" l="l" r="r" t="t"/>
              <a:pathLst>
                <a:path extrusionOk="0" fill="none" h="6721" w="22272">
                  <a:moveTo>
                    <a:pt x="0" y="0"/>
                  </a:moveTo>
                  <a:lnTo>
                    <a:pt x="11147"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6"/>
            <p:cNvSpPr/>
            <p:nvPr/>
          </p:nvSpPr>
          <p:spPr>
            <a:xfrm>
              <a:off x="546743" y="2267794"/>
              <a:ext cx="36" cy="464069"/>
            </a:xfrm>
            <a:custGeom>
              <a:rect b="b" l="l" r="r" t="t"/>
              <a:pathLst>
                <a:path extrusionOk="0" fill="none" h="12864"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6"/>
            <p:cNvSpPr/>
            <p:nvPr/>
          </p:nvSpPr>
          <p:spPr>
            <a:xfrm>
              <a:off x="690538" y="2180853"/>
              <a:ext cx="36" cy="469047"/>
            </a:xfrm>
            <a:custGeom>
              <a:rect b="b" l="l" r="r" t="t"/>
              <a:pathLst>
                <a:path extrusionOk="0" fill="none" h="13002"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6"/>
            <p:cNvSpPr/>
            <p:nvPr/>
          </p:nvSpPr>
          <p:spPr>
            <a:xfrm>
              <a:off x="1216403" y="2105600"/>
              <a:ext cx="401334" cy="702308"/>
            </a:xfrm>
            <a:custGeom>
              <a:rect b="b" l="l" r="r" t="t"/>
              <a:pathLst>
                <a:path extrusionOk="0" fill="none" h="19468" w="11125">
                  <a:moveTo>
                    <a:pt x="1" y="6698"/>
                  </a:moveTo>
                  <a:lnTo>
                    <a:pt x="11125" y="1"/>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6"/>
            <p:cNvSpPr/>
            <p:nvPr/>
          </p:nvSpPr>
          <p:spPr>
            <a:xfrm>
              <a:off x="1338481" y="2650730"/>
              <a:ext cx="402164" cy="229112"/>
            </a:xfrm>
            <a:custGeom>
              <a:rect b="b" l="l" r="r" t="t"/>
              <a:pathLst>
                <a:path extrusionOk="0" fill="none" h="6351" w="11148">
                  <a:moveTo>
                    <a:pt x="11147"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6"/>
            <p:cNvSpPr/>
            <p:nvPr/>
          </p:nvSpPr>
          <p:spPr>
            <a:xfrm>
              <a:off x="1469721" y="2728471"/>
              <a:ext cx="406349" cy="231601"/>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6"/>
            <p:cNvSpPr/>
            <p:nvPr/>
          </p:nvSpPr>
          <p:spPr>
            <a:xfrm>
              <a:off x="1617701" y="2105600"/>
              <a:ext cx="401334" cy="702308"/>
            </a:xfrm>
            <a:custGeom>
              <a:rect b="b" l="l" r="r" t="t"/>
              <a:pathLst>
                <a:path extrusionOk="0" fill="none" h="19468" w="11125">
                  <a:moveTo>
                    <a:pt x="11125" y="6698"/>
                  </a:moveTo>
                  <a:lnTo>
                    <a:pt x="1" y="1"/>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6"/>
            <p:cNvSpPr/>
            <p:nvPr/>
          </p:nvSpPr>
          <p:spPr>
            <a:xfrm>
              <a:off x="1617701" y="2278688"/>
              <a:ext cx="401334" cy="229112"/>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6"/>
            <p:cNvSpPr/>
            <p:nvPr/>
          </p:nvSpPr>
          <p:spPr>
            <a:xfrm>
              <a:off x="1617701" y="2440881"/>
              <a:ext cx="401334" cy="229112"/>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6"/>
            <p:cNvSpPr/>
            <p:nvPr/>
          </p:nvSpPr>
          <p:spPr>
            <a:xfrm>
              <a:off x="1216403" y="2807908"/>
              <a:ext cx="802633" cy="242460"/>
            </a:xfrm>
            <a:custGeom>
              <a:rect b="b" l="l" r="r" t="t"/>
              <a:pathLst>
                <a:path extrusionOk="0" fill="none" h="6721" w="22249">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6"/>
            <p:cNvSpPr/>
            <p:nvPr/>
          </p:nvSpPr>
          <p:spPr>
            <a:xfrm>
              <a:off x="1350169" y="2267794"/>
              <a:ext cx="36" cy="464069"/>
            </a:xfrm>
            <a:custGeom>
              <a:rect b="b" l="l" r="r" t="t"/>
              <a:pathLst>
                <a:path extrusionOk="0" fill="none" h="12864"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6"/>
            <p:cNvSpPr/>
            <p:nvPr/>
          </p:nvSpPr>
          <p:spPr>
            <a:xfrm>
              <a:off x="1493134" y="2180853"/>
              <a:ext cx="36" cy="469047"/>
            </a:xfrm>
            <a:custGeom>
              <a:rect b="b" l="l" r="r" t="t"/>
              <a:pathLst>
                <a:path extrusionOk="0" fill="none" h="13002"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6"/>
            <p:cNvSpPr/>
            <p:nvPr/>
          </p:nvSpPr>
          <p:spPr>
            <a:xfrm>
              <a:off x="2018999" y="2105600"/>
              <a:ext cx="401334" cy="702308"/>
            </a:xfrm>
            <a:custGeom>
              <a:rect b="b" l="l" r="r" t="t"/>
              <a:pathLst>
                <a:path extrusionOk="0" fill="none" h="19468" w="11125">
                  <a:moveTo>
                    <a:pt x="1" y="6698"/>
                  </a:moveTo>
                  <a:lnTo>
                    <a:pt x="11125" y="1"/>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6"/>
            <p:cNvSpPr/>
            <p:nvPr/>
          </p:nvSpPr>
          <p:spPr>
            <a:xfrm>
              <a:off x="2141907" y="2650730"/>
              <a:ext cx="401334" cy="229112"/>
            </a:xfrm>
            <a:custGeom>
              <a:rect b="b" l="l" r="r" t="t"/>
              <a:pathLst>
                <a:path extrusionOk="0" fill="none" h="6351" w="11125">
                  <a:moveTo>
                    <a:pt x="11125"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6"/>
            <p:cNvSpPr/>
            <p:nvPr/>
          </p:nvSpPr>
          <p:spPr>
            <a:xfrm>
              <a:off x="2273148" y="2728471"/>
              <a:ext cx="405519" cy="231601"/>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6"/>
            <p:cNvSpPr/>
            <p:nvPr/>
          </p:nvSpPr>
          <p:spPr>
            <a:xfrm>
              <a:off x="2420298" y="2105600"/>
              <a:ext cx="402200" cy="702308"/>
            </a:xfrm>
            <a:custGeom>
              <a:rect b="b" l="l" r="r" t="t"/>
              <a:pathLst>
                <a:path extrusionOk="0" fill="none" h="19468" w="11149">
                  <a:moveTo>
                    <a:pt x="11148" y="6698"/>
                  </a:moveTo>
                  <a:lnTo>
                    <a:pt x="1" y="1"/>
                  </a:lnTo>
                  <a:lnTo>
                    <a:pt x="1" y="13118"/>
                  </a:lnTo>
                  <a:lnTo>
                    <a:pt x="11148"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6"/>
            <p:cNvSpPr/>
            <p:nvPr/>
          </p:nvSpPr>
          <p:spPr>
            <a:xfrm>
              <a:off x="2420298" y="2278688"/>
              <a:ext cx="402200" cy="229112"/>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6"/>
            <p:cNvSpPr/>
            <p:nvPr/>
          </p:nvSpPr>
          <p:spPr>
            <a:xfrm>
              <a:off x="2420298" y="2440881"/>
              <a:ext cx="402200" cy="229112"/>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6"/>
            <p:cNvSpPr/>
            <p:nvPr/>
          </p:nvSpPr>
          <p:spPr>
            <a:xfrm>
              <a:off x="2018999" y="2807908"/>
              <a:ext cx="803498" cy="242460"/>
            </a:xfrm>
            <a:custGeom>
              <a:rect b="b" l="l" r="r" t="t"/>
              <a:pathLst>
                <a:path extrusionOk="0" fill="none" h="6721" w="22273">
                  <a:moveTo>
                    <a:pt x="1" y="0"/>
                  </a:moveTo>
                  <a:lnTo>
                    <a:pt x="11125"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6"/>
            <p:cNvSpPr/>
            <p:nvPr/>
          </p:nvSpPr>
          <p:spPr>
            <a:xfrm>
              <a:off x="2152765" y="2267794"/>
              <a:ext cx="36" cy="464069"/>
            </a:xfrm>
            <a:custGeom>
              <a:rect b="b" l="l" r="r" t="t"/>
              <a:pathLst>
                <a:path extrusionOk="0" fill="none" h="12864"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6"/>
            <p:cNvSpPr/>
            <p:nvPr/>
          </p:nvSpPr>
          <p:spPr>
            <a:xfrm>
              <a:off x="2296560" y="2180853"/>
              <a:ext cx="36" cy="469047"/>
            </a:xfrm>
            <a:custGeom>
              <a:rect b="b" l="l" r="r" t="t"/>
              <a:pathLst>
                <a:path extrusionOk="0" fill="none" h="13002"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44" name="Shape 2344"/>
        <p:cNvGrpSpPr/>
        <p:nvPr/>
      </p:nvGrpSpPr>
      <p:grpSpPr>
        <a:xfrm>
          <a:off x="0" y="0"/>
          <a:ext cx="0" cy="0"/>
          <a:chOff x="0" y="0"/>
          <a:chExt cx="0" cy="0"/>
        </a:xfrm>
      </p:grpSpPr>
      <p:cxnSp>
        <p:nvCxnSpPr>
          <p:cNvPr id="2345" name="Google Shape;2345;p27"/>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cxnSp>
        <p:nvCxnSpPr>
          <p:cNvPr id="2346" name="Google Shape;2346;p27"/>
          <p:cNvCxnSpPr/>
          <p:nvPr/>
        </p:nvCxnSpPr>
        <p:spPr>
          <a:xfrm>
            <a:off x="711750" y="204640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347" name="Shape 2347"/>
        <p:cNvGrpSpPr/>
        <p:nvPr/>
      </p:nvGrpSpPr>
      <p:grpSpPr>
        <a:xfrm>
          <a:off x="0" y="0"/>
          <a:ext cx="0" cy="0"/>
          <a:chOff x="0" y="0"/>
          <a:chExt cx="0" cy="0"/>
        </a:xfrm>
      </p:grpSpPr>
      <p:grpSp>
        <p:nvGrpSpPr>
          <p:cNvPr id="2348" name="Google Shape;2348;p28"/>
          <p:cNvGrpSpPr/>
          <p:nvPr/>
        </p:nvGrpSpPr>
        <p:grpSpPr>
          <a:xfrm>
            <a:off x="4853925" y="4172525"/>
            <a:ext cx="3404850" cy="426900"/>
            <a:chOff x="4853925" y="4172525"/>
            <a:chExt cx="3404850" cy="426900"/>
          </a:xfrm>
        </p:grpSpPr>
        <p:sp>
          <p:nvSpPr>
            <p:cNvPr id="2349" name="Google Shape;2349;p28"/>
            <p:cNvSpPr txBox="1"/>
            <p:nvPr/>
          </p:nvSpPr>
          <p:spPr>
            <a:xfrm>
              <a:off x="4853925" y="4172525"/>
              <a:ext cx="2959800" cy="426900"/>
            </a:xfrm>
            <a:prstGeom prst="rect">
              <a:avLst/>
            </a:prstGeom>
            <a:noFill/>
            <a:ln cap="flat" cmpd="sng" w="19050">
              <a:solidFill>
                <a:schemeClr val="dk1"/>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p:txBody>
        </p:sp>
        <p:sp>
          <p:nvSpPr>
            <p:cNvPr id="2350" name="Google Shape;2350;p28"/>
            <p:cNvSpPr/>
            <p:nvPr/>
          </p:nvSpPr>
          <p:spPr>
            <a:xfrm>
              <a:off x="7831875" y="4172525"/>
              <a:ext cx="426900" cy="426900"/>
            </a:xfrm>
            <a:prstGeom prst="rect">
              <a:avLst/>
            </a:prstGeom>
            <a:solidFill>
              <a:schemeClr val="lt2"/>
            </a:solidFill>
            <a:ln cap="flat" cmpd="sng" w="1905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8"/>
            <p:cNvSpPr/>
            <p:nvPr/>
          </p:nvSpPr>
          <p:spPr>
            <a:xfrm rot="5400000">
              <a:off x="7958175" y="4310650"/>
              <a:ext cx="174300" cy="1506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2" name="Google Shape;2352;p28"/>
            <p:cNvCxnSpPr/>
            <p:nvPr/>
          </p:nvCxnSpPr>
          <p:spPr>
            <a:xfrm>
              <a:off x="5097182" y="4385975"/>
              <a:ext cx="2472900" cy="0"/>
            </a:xfrm>
            <a:prstGeom prst="straightConnector1">
              <a:avLst/>
            </a:prstGeom>
            <a:noFill/>
            <a:ln cap="flat" cmpd="sng" w="19050">
              <a:solidFill>
                <a:schemeClr val="dk1"/>
              </a:solidFill>
              <a:prstDash val="solid"/>
              <a:round/>
              <a:headEnd len="med" w="med" type="none"/>
              <a:tailEnd len="med" w="med" type="none"/>
            </a:ln>
          </p:spPr>
        </p:cxnSp>
      </p:grpSp>
      <p:cxnSp>
        <p:nvCxnSpPr>
          <p:cNvPr id="2353" name="Google Shape;2353;p28"/>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9" name="Shape 739"/>
        <p:cNvGrpSpPr/>
        <p:nvPr/>
      </p:nvGrpSpPr>
      <p:grpSpPr>
        <a:xfrm>
          <a:off x="0" y="0"/>
          <a:ext cx="0" cy="0"/>
          <a:chOff x="0" y="0"/>
          <a:chExt cx="0" cy="0"/>
        </a:xfrm>
      </p:grpSpPr>
      <p:sp>
        <p:nvSpPr>
          <p:cNvPr id="740" name="Google Shape;740;p4"/>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741" name="Google Shape;741;p4"/>
          <p:cNvSpPr txBox="1"/>
          <p:nvPr>
            <p:ph idx="1" type="body"/>
          </p:nvPr>
        </p:nvSpPr>
        <p:spPr>
          <a:xfrm>
            <a:off x="713225" y="1445225"/>
            <a:ext cx="7717500" cy="3154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742" name="Google Shape;742;p4"/>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3" name="Shape 743"/>
        <p:cNvGrpSpPr/>
        <p:nvPr/>
      </p:nvGrpSpPr>
      <p:grpSpPr>
        <a:xfrm>
          <a:off x="0" y="0"/>
          <a:ext cx="0" cy="0"/>
          <a:chOff x="0" y="0"/>
          <a:chExt cx="0" cy="0"/>
        </a:xfrm>
      </p:grpSpPr>
      <p:sp>
        <p:nvSpPr>
          <p:cNvPr id="744" name="Google Shape;744;p5"/>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cxnSp>
        <p:nvCxnSpPr>
          <p:cNvPr id="745" name="Google Shape;745;p5"/>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746" name="Google Shape;746;p5"/>
          <p:cNvSpPr txBox="1"/>
          <p:nvPr>
            <p:ph idx="1" type="subTitle"/>
          </p:nvPr>
        </p:nvSpPr>
        <p:spPr>
          <a:xfrm>
            <a:off x="713250" y="3620979"/>
            <a:ext cx="2961000" cy="7389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7" name="Google Shape;747;p5"/>
          <p:cNvSpPr txBox="1"/>
          <p:nvPr>
            <p:ph idx="2" type="subTitle"/>
          </p:nvPr>
        </p:nvSpPr>
        <p:spPr>
          <a:xfrm>
            <a:off x="713250" y="3120200"/>
            <a:ext cx="29610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
        <p:nvSpPr>
          <p:cNvPr id="748" name="Google Shape;748;p5"/>
          <p:cNvSpPr txBox="1"/>
          <p:nvPr>
            <p:ph idx="3" type="subTitle"/>
          </p:nvPr>
        </p:nvSpPr>
        <p:spPr>
          <a:xfrm>
            <a:off x="4459925" y="3620979"/>
            <a:ext cx="2961000" cy="7389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9" name="Google Shape;749;p5"/>
          <p:cNvSpPr txBox="1"/>
          <p:nvPr>
            <p:ph idx="4" type="subTitle"/>
          </p:nvPr>
        </p:nvSpPr>
        <p:spPr>
          <a:xfrm>
            <a:off x="4459925" y="3120200"/>
            <a:ext cx="2961000" cy="300600"/>
          </a:xfrm>
          <a:prstGeom prst="rect">
            <a:avLst/>
          </a:prstGeom>
          <a:ln>
            <a:noFill/>
          </a:ln>
        </p:spPr>
        <p:txBody>
          <a:bodyPr anchorCtr="0" anchor="t" bIns="91425" lIns="91425" spcFirstLastPara="1" rIns="91425" wrap="square" tIns="0">
            <a:noAutofit/>
          </a:bodyPr>
          <a:lstStyle>
            <a:lvl1pPr lvl="0" rtl="0">
              <a:lnSpc>
                <a:spcPct val="100000"/>
              </a:lnSpc>
              <a:spcBef>
                <a:spcPts val="0"/>
              </a:spcBef>
              <a:spcAft>
                <a:spcPts val="0"/>
              </a:spcAft>
              <a:buSzPts val="2200"/>
              <a:buFont typeface="Prata"/>
              <a:buNone/>
              <a:defRPr sz="2200">
                <a:latin typeface="Prata"/>
                <a:ea typeface="Prata"/>
                <a:cs typeface="Prata"/>
                <a:sym typeface="Prata"/>
              </a:defRPr>
            </a:lvl1pPr>
            <a:lvl2pPr lvl="1" rtl="0">
              <a:lnSpc>
                <a:spcPct val="100000"/>
              </a:lnSpc>
              <a:spcBef>
                <a:spcPts val="0"/>
              </a:spcBef>
              <a:spcAft>
                <a:spcPts val="0"/>
              </a:spcAft>
              <a:buSzPts val="2200"/>
              <a:buFont typeface="Prata"/>
              <a:buNone/>
              <a:defRPr sz="2200">
                <a:latin typeface="Prata"/>
                <a:ea typeface="Prata"/>
                <a:cs typeface="Prata"/>
                <a:sym typeface="Prata"/>
              </a:defRPr>
            </a:lvl2pPr>
            <a:lvl3pPr lvl="2" rtl="0">
              <a:lnSpc>
                <a:spcPct val="100000"/>
              </a:lnSpc>
              <a:spcBef>
                <a:spcPts val="0"/>
              </a:spcBef>
              <a:spcAft>
                <a:spcPts val="0"/>
              </a:spcAft>
              <a:buSzPts val="2200"/>
              <a:buFont typeface="Prata"/>
              <a:buNone/>
              <a:defRPr sz="2200">
                <a:latin typeface="Prata"/>
                <a:ea typeface="Prata"/>
                <a:cs typeface="Prata"/>
                <a:sym typeface="Prata"/>
              </a:defRPr>
            </a:lvl3pPr>
            <a:lvl4pPr lvl="3" rtl="0">
              <a:lnSpc>
                <a:spcPct val="100000"/>
              </a:lnSpc>
              <a:spcBef>
                <a:spcPts val="0"/>
              </a:spcBef>
              <a:spcAft>
                <a:spcPts val="0"/>
              </a:spcAft>
              <a:buSzPts val="2200"/>
              <a:buFont typeface="Prata"/>
              <a:buNone/>
              <a:defRPr sz="2200">
                <a:latin typeface="Prata"/>
                <a:ea typeface="Prata"/>
                <a:cs typeface="Prata"/>
                <a:sym typeface="Prata"/>
              </a:defRPr>
            </a:lvl4pPr>
            <a:lvl5pPr lvl="4" rtl="0">
              <a:lnSpc>
                <a:spcPct val="100000"/>
              </a:lnSpc>
              <a:spcBef>
                <a:spcPts val="0"/>
              </a:spcBef>
              <a:spcAft>
                <a:spcPts val="0"/>
              </a:spcAft>
              <a:buSzPts val="2200"/>
              <a:buFont typeface="Prata"/>
              <a:buNone/>
              <a:defRPr sz="2200">
                <a:latin typeface="Prata"/>
                <a:ea typeface="Prata"/>
                <a:cs typeface="Prata"/>
                <a:sym typeface="Prata"/>
              </a:defRPr>
            </a:lvl5pPr>
            <a:lvl6pPr lvl="5" rtl="0">
              <a:lnSpc>
                <a:spcPct val="100000"/>
              </a:lnSpc>
              <a:spcBef>
                <a:spcPts val="0"/>
              </a:spcBef>
              <a:spcAft>
                <a:spcPts val="0"/>
              </a:spcAft>
              <a:buSzPts val="2200"/>
              <a:buFont typeface="Prata"/>
              <a:buNone/>
              <a:defRPr sz="2200">
                <a:latin typeface="Prata"/>
                <a:ea typeface="Prata"/>
                <a:cs typeface="Prata"/>
                <a:sym typeface="Prata"/>
              </a:defRPr>
            </a:lvl6pPr>
            <a:lvl7pPr lvl="6" rtl="0">
              <a:lnSpc>
                <a:spcPct val="100000"/>
              </a:lnSpc>
              <a:spcBef>
                <a:spcPts val="0"/>
              </a:spcBef>
              <a:spcAft>
                <a:spcPts val="0"/>
              </a:spcAft>
              <a:buSzPts val="2200"/>
              <a:buFont typeface="Prata"/>
              <a:buNone/>
              <a:defRPr sz="2200">
                <a:latin typeface="Prata"/>
                <a:ea typeface="Prata"/>
                <a:cs typeface="Prata"/>
                <a:sym typeface="Prata"/>
              </a:defRPr>
            </a:lvl7pPr>
            <a:lvl8pPr lvl="7" rtl="0">
              <a:lnSpc>
                <a:spcPct val="100000"/>
              </a:lnSpc>
              <a:spcBef>
                <a:spcPts val="0"/>
              </a:spcBef>
              <a:spcAft>
                <a:spcPts val="0"/>
              </a:spcAft>
              <a:buSzPts val="2200"/>
              <a:buFont typeface="Prata"/>
              <a:buNone/>
              <a:defRPr sz="2200">
                <a:latin typeface="Prata"/>
                <a:ea typeface="Prata"/>
                <a:cs typeface="Prata"/>
                <a:sym typeface="Prata"/>
              </a:defRPr>
            </a:lvl8pPr>
            <a:lvl9pPr lvl="8" rtl="0">
              <a:lnSpc>
                <a:spcPct val="100000"/>
              </a:lnSpc>
              <a:spcBef>
                <a:spcPts val="0"/>
              </a:spcBef>
              <a:spcAft>
                <a:spcPts val="0"/>
              </a:spcAft>
              <a:buSzPts val="2200"/>
              <a:buFont typeface="Prata"/>
              <a:buNone/>
              <a:defRPr sz="2200">
                <a:latin typeface="Prata"/>
                <a:ea typeface="Prata"/>
                <a:cs typeface="Prata"/>
                <a:sym typeface="Prat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0" name="Shape 750"/>
        <p:cNvGrpSpPr/>
        <p:nvPr/>
      </p:nvGrpSpPr>
      <p:grpSpPr>
        <a:xfrm>
          <a:off x="0" y="0"/>
          <a:ext cx="0" cy="0"/>
          <a:chOff x="0" y="0"/>
          <a:chExt cx="0" cy="0"/>
        </a:xfrm>
      </p:grpSpPr>
      <p:sp>
        <p:nvSpPr>
          <p:cNvPr id="751" name="Google Shape;751;p6"/>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cxnSp>
        <p:nvCxnSpPr>
          <p:cNvPr id="752" name="Google Shape;752;p6"/>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3" name="Shape 753"/>
        <p:cNvGrpSpPr/>
        <p:nvPr/>
      </p:nvGrpSpPr>
      <p:grpSpPr>
        <a:xfrm>
          <a:off x="0" y="0"/>
          <a:ext cx="0" cy="0"/>
          <a:chOff x="0" y="0"/>
          <a:chExt cx="0" cy="0"/>
        </a:xfrm>
      </p:grpSpPr>
      <p:cxnSp>
        <p:nvCxnSpPr>
          <p:cNvPr id="754" name="Google Shape;754;p7"/>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sp>
        <p:nvSpPr>
          <p:cNvPr id="755" name="Google Shape;755;p7"/>
          <p:cNvSpPr txBox="1"/>
          <p:nvPr>
            <p:ph type="title"/>
          </p:nvPr>
        </p:nvSpPr>
        <p:spPr>
          <a:xfrm>
            <a:off x="713225" y="755550"/>
            <a:ext cx="3603300" cy="999600"/>
          </a:xfrm>
          <a:prstGeom prst="rect">
            <a:avLst/>
          </a:prstGeom>
        </p:spPr>
        <p:txBody>
          <a:bodyPr anchorCtr="0" anchor="t" bIns="91425" lIns="91425" spcFirstLastPara="1" rIns="91425" wrap="square" tIns="0">
            <a:noAutofit/>
          </a:bodyPr>
          <a:lstStyle>
            <a:lvl1pPr lvl="0" rtl="0">
              <a:lnSpc>
                <a:spcPct val="90000"/>
              </a:lnSpc>
              <a:spcBef>
                <a:spcPts val="0"/>
              </a:spcBef>
              <a:spcAft>
                <a:spcPts val="0"/>
              </a:spcAft>
              <a:buSzPts val="3300"/>
              <a:buNone/>
              <a:defRPr/>
            </a:lvl1pPr>
            <a:lvl2pPr lvl="1" rtl="0">
              <a:lnSpc>
                <a:spcPct val="90000"/>
              </a:lnSpc>
              <a:spcBef>
                <a:spcPts val="0"/>
              </a:spcBef>
              <a:spcAft>
                <a:spcPts val="0"/>
              </a:spcAft>
              <a:buSzPts val="3300"/>
              <a:buNone/>
              <a:defRPr/>
            </a:lvl2pPr>
            <a:lvl3pPr lvl="2" rtl="0">
              <a:lnSpc>
                <a:spcPct val="90000"/>
              </a:lnSpc>
              <a:spcBef>
                <a:spcPts val="0"/>
              </a:spcBef>
              <a:spcAft>
                <a:spcPts val="0"/>
              </a:spcAft>
              <a:buSzPts val="3300"/>
              <a:buNone/>
              <a:defRPr/>
            </a:lvl3pPr>
            <a:lvl4pPr lvl="3" rtl="0">
              <a:lnSpc>
                <a:spcPct val="90000"/>
              </a:lnSpc>
              <a:spcBef>
                <a:spcPts val="0"/>
              </a:spcBef>
              <a:spcAft>
                <a:spcPts val="0"/>
              </a:spcAft>
              <a:buSzPts val="3300"/>
              <a:buNone/>
              <a:defRPr/>
            </a:lvl4pPr>
            <a:lvl5pPr lvl="4" rtl="0">
              <a:lnSpc>
                <a:spcPct val="90000"/>
              </a:lnSpc>
              <a:spcBef>
                <a:spcPts val="0"/>
              </a:spcBef>
              <a:spcAft>
                <a:spcPts val="0"/>
              </a:spcAft>
              <a:buSzPts val="3300"/>
              <a:buNone/>
              <a:defRPr/>
            </a:lvl5pPr>
            <a:lvl6pPr lvl="5" rtl="0">
              <a:lnSpc>
                <a:spcPct val="90000"/>
              </a:lnSpc>
              <a:spcBef>
                <a:spcPts val="0"/>
              </a:spcBef>
              <a:spcAft>
                <a:spcPts val="0"/>
              </a:spcAft>
              <a:buSzPts val="3300"/>
              <a:buNone/>
              <a:defRPr/>
            </a:lvl6pPr>
            <a:lvl7pPr lvl="6" rtl="0">
              <a:lnSpc>
                <a:spcPct val="90000"/>
              </a:lnSpc>
              <a:spcBef>
                <a:spcPts val="0"/>
              </a:spcBef>
              <a:spcAft>
                <a:spcPts val="0"/>
              </a:spcAft>
              <a:buSzPts val="3300"/>
              <a:buNone/>
              <a:defRPr/>
            </a:lvl7pPr>
            <a:lvl8pPr lvl="7" rtl="0">
              <a:lnSpc>
                <a:spcPct val="90000"/>
              </a:lnSpc>
              <a:spcBef>
                <a:spcPts val="0"/>
              </a:spcBef>
              <a:spcAft>
                <a:spcPts val="0"/>
              </a:spcAft>
              <a:buSzPts val="3300"/>
              <a:buNone/>
              <a:defRPr/>
            </a:lvl8pPr>
            <a:lvl9pPr lvl="8" rtl="0">
              <a:lnSpc>
                <a:spcPct val="90000"/>
              </a:lnSpc>
              <a:spcBef>
                <a:spcPts val="0"/>
              </a:spcBef>
              <a:spcAft>
                <a:spcPts val="0"/>
              </a:spcAft>
              <a:buSzPts val="3300"/>
              <a:buNone/>
              <a:defRPr/>
            </a:lvl9pPr>
          </a:lstStyle>
          <a:p/>
        </p:txBody>
      </p:sp>
      <p:sp>
        <p:nvSpPr>
          <p:cNvPr id="756" name="Google Shape;756;p7"/>
          <p:cNvSpPr txBox="1"/>
          <p:nvPr>
            <p:ph idx="1" type="subTitle"/>
          </p:nvPr>
        </p:nvSpPr>
        <p:spPr>
          <a:xfrm>
            <a:off x="711750" y="2334963"/>
            <a:ext cx="3603300" cy="14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50"/>
              <a:buNone/>
              <a:defRPr sz="1650"/>
            </a:lvl1pPr>
            <a:lvl2pPr lvl="1" rtl="0">
              <a:lnSpc>
                <a:spcPct val="100000"/>
              </a:lnSpc>
              <a:spcBef>
                <a:spcPts val="0"/>
              </a:spcBef>
              <a:spcAft>
                <a:spcPts val="0"/>
              </a:spcAft>
              <a:buSzPts val="1650"/>
              <a:buNone/>
              <a:defRPr sz="1650"/>
            </a:lvl2pPr>
            <a:lvl3pPr lvl="2" rtl="0">
              <a:lnSpc>
                <a:spcPct val="100000"/>
              </a:lnSpc>
              <a:spcBef>
                <a:spcPts val="0"/>
              </a:spcBef>
              <a:spcAft>
                <a:spcPts val="0"/>
              </a:spcAft>
              <a:buSzPts val="1650"/>
              <a:buNone/>
              <a:defRPr sz="1650"/>
            </a:lvl3pPr>
            <a:lvl4pPr lvl="3" rtl="0">
              <a:lnSpc>
                <a:spcPct val="100000"/>
              </a:lnSpc>
              <a:spcBef>
                <a:spcPts val="0"/>
              </a:spcBef>
              <a:spcAft>
                <a:spcPts val="0"/>
              </a:spcAft>
              <a:buSzPts val="1650"/>
              <a:buNone/>
              <a:defRPr sz="1650"/>
            </a:lvl4pPr>
            <a:lvl5pPr lvl="4" rtl="0">
              <a:lnSpc>
                <a:spcPct val="100000"/>
              </a:lnSpc>
              <a:spcBef>
                <a:spcPts val="0"/>
              </a:spcBef>
              <a:spcAft>
                <a:spcPts val="0"/>
              </a:spcAft>
              <a:buSzPts val="1650"/>
              <a:buNone/>
              <a:defRPr sz="1650"/>
            </a:lvl5pPr>
            <a:lvl6pPr lvl="5" rtl="0">
              <a:lnSpc>
                <a:spcPct val="100000"/>
              </a:lnSpc>
              <a:spcBef>
                <a:spcPts val="0"/>
              </a:spcBef>
              <a:spcAft>
                <a:spcPts val="0"/>
              </a:spcAft>
              <a:buSzPts val="1650"/>
              <a:buNone/>
              <a:defRPr sz="1650"/>
            </a:lvl6pPr>
            <a:lvl7pPr lvl="6" rtl="0">
              <a:lnSpc>
                <a:spcPct val="100000"/>
              </a:lnSpc>
              <a:spcBef>
                <a:spcPts val="0"/>
              </a:spcBef>
              <a:spcAft>
                <a:spcPts val="0"/>
              </a:spcAft>
              <a:buSzPts val="1650"/>
              <a:buNone/>
              <a:defRPr sz="1650"/>
            </a:lvl7pPr>
            <a:lvl8pPr lvl="7" rtl="0">
              <a:lnSpc>
                <a:spcPct val="100000"/>
              </a:lnSpc>
              <a:spcBef>
                <a:spcPts val="0"/>
              </a:spcBef>
              <a:spcAft>
                <a:spcPts val="0"/>
              </a:spcAft>
              <a:buSzPts val="1650"/>
              <a:buNone/>
              <a:defRPr sz="1650"/>
            </a:lvl8pPr>
            <a:lvl9pPr lvl="8" rtl="0">
              <a:lnSpc>
                <a:spcPct val="100000"/>
              </a:lnSpc>
              <a:spcBef>
                <a:spcPts val="0"/>
              </a:spcBef>
              <a:spcAft>
                <a:spcPts val="0"/>
              </a:spcAft>
              <a:buSzPts val="1650"/>
              <a:buNone/>
              <a:defRPr sz="1650"/>
            </a:lvl9pPr>
          </a:lstStyle>
          <a:p/>
        </p:txBody>
      </p:sp>
      <p:grpSp>
        <p:nvGrpSpPr>
          <p:cNvPr id="757" name="Google Shape;757;p7"/>
          <p:cNvGrpSpPr/>
          <p:nvPr/>
        </p:nvGrpSpPr>
        <p:grpSpPr>
          <a:xfrm>
            <a:off x="7139112" y="-1026626"/>
            <a:ext cx="3198985" cy="4440423"/>
            <a:chOff x="7139112" y="-1026626"/>
            <a:chExt cx="3198985" cy="4440423"/>
          </a:xfrm>
        </p:grpSpPr>
        <p:sp>
          <p:nvSpPr>
            <p:cNvPr id="758" name="Google Shape;758;p7"/>
            <p:cNvSpPr/>
            <p:nvPr/>
          </p:nvSpPr>
          <p:spPr>
            <a:xfrm>
              <a:off x="7139112" y="-1026626"/>
              <a:ext cx="400556" cy="700299"/>
            </a:xfrm>
            <a:custGeom>
              <a:rect b="b" l="l" r="r" t="t"/>
              <a:pathLst>
                <a:path extrusionOk="0" fill="none" h="19492" w="11149">
                  <a:moveTo>
                    <a:pt x="1" y="6698"/>
                  </a:moveTo>
                  <a:lnTo>
                    <a:pt x="11148" y="1"/>
                  </a:lnTo>
                  <a:lnTo>
                    <a:pt x="11148"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
            <p:cNvSpPr/>
            <p:nvPr/>
          </p:nvSpPr>
          <p:spPr>
            <a:xfrm>
              <a:off x="7261517" y="-483762"/>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
            <p:cNvSpPr/>
            <p:nvPr/>
          </p:nvSpPr>
          <p:spPr>
            <a:xfrm>
              <a:off x="7392257" y="-406302"/>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
            <p:cNvSpPr/>
            <p:nvPr/>
          </p:nvSpPr>
          <p:spPr>
            <a:xfrm>
              <a:off x="7539632" y="-1026626"/>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
            <p:cNvSpPr/>
            <p:nvPr/>
          </p:nvSpPr>
          <p:spPr>
            <a:xfrm>
              <a:off x="7539632" y="-853420"/>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
            <p:cNvSpPr/>
            <p:nvPr/>
          </p:nvSpPr>
          <p:spPr>
            <a:xfrm>
              <a:off x="7539632" y="-692752"/>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
            <p:cNvSpPr/>
            <p:nvPr/>
          </p:nvSpPr>
          <p:spPr>
            <a:xfrm>
              <a:off x="7139112" y="-326363"/>
              <a:ext cx="800213" cy="240642"/>
            </a:xfrm>
            <a:custGeom>
              <a:rect b="b" l="l" r="r" t="t"/>
              <a:pathLst>
                <a:path extrusionOk="0" fill="none" h="6698"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
            <p:cNvSpPr/>
            <p:nvPr/>
          </p:nvSpPr>
          <p:spPr>
            <a:xfrm>
              <a:off x="7272331" y="-865096"/>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
            <p:cNvSpPr/>
            <p:nvPr/>
          </p:nvSpPr>
          <p:spPr>
            <a:xfrm>
              <a:off x="7415574" y="-951681"/>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
            <p:cNvSpPr/>
            <p:nvPr/>
          </p:nvSpPr>
          <p:spPr>
            <a:xfrm>
              <a:off x="7939290" y="-1026626"/>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
            <p:cNvSpPr/>
            <p:nvPr/>
          </p:nvSpPr>
          <p:spPr>
            <a:xfrm>
              <a:off x="8060832" y="-483762"/>
              <a:ext cx="400556" cy="228176"/>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
            <p:cNvSpPr/>
            <p:nvPr/>
          </p:nvSpPr>
          <p:spPr>
            <a:xfrm>
              <a:off x="8191573" y="-406302"/>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
            <p:cNvSpPr/>
            <p:nvPr/>
          </p:nvSpPr>
          <p:spPr>
            <a:xfrm>
              <a:off x="8338947" y="-1026626"/>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
            <p:cNvSpPr/>
            <p:nvPr/>
          </p:nvSpPr>
          <p:spPr>
            <a:xfrm>
              <a:off x="8338947" y="-853420"/>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
            <p:cNvSpPr/>
            <p:nvPr/>
          </p:nvSpPr>
          <p:spPr>
            <a:xfrm>
              <a:off x="8338947" y="-692752"/>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
            <p:cNvSpPr/>
            <p:nvPr/>
          </p:nvSpPr>
          <p:spPr>
            <a:xfrm>
              <a:off x="7939290" y="-326363"/>
              <a:ext cx="799351" cy="240642"/>
            </a:xfrm>
            <a:custGeom>
              <a:rect b="b" l="l" r="r" t="t"/>
              <a:pathLst>
                <a:path extrusionOk="0" fill="none" h="6698"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
            <p:cNvSpPr/>
            <p:nvPr/>
          </p:nvSpPr>
          <p:spPr>
            <a:xfrm>
              <a:off x="8071682" y="-865096"/>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
            <p:cNvSpPr/>
            <p:nvPr/>
          </p:nvSpPr>
          <p:spPr>
            <a:xfrm>
              <a:off x="8214889" y="-951681"/>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
            <p:cNvSpPr/>
            <p:nvPr/>
          </p:nvSpPr>
          <p:spPr>
            <a:xfrm>
              <a:off x="8738605" y="-1026626"/>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
            <p:cNvSpPr/>
            <p:nvPr/>
          </p:nvSpPr>
          <p:spPr>
            <a:xfrm>
              <a:off x="8861010" y="-483762"/>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
            <p:cNvSpPr/>
            <p:nvPr/>
          </p:nvSpPr>
          <p:spPr>
            <a:xfrm>
              <a:off x="8991714" y="-406302"/>
              <a:ext cx="403861" cy="230655"/>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
            <p:cNvSpPr/>
            <p:nvPr/>
          </p:nvSpPr>
          <p:spPr>
            <a:xfrm>
              <a:off x="9138262" y="-1026626"/>
              <a:ext cx="400520" cy="700299"/>
            </a:xfrm>
            <a:custGeom>
              <a:rect b="b" l="l" r="r" t="t"/>
              <a:pathLst>
                <a:path extrusionOk="0" fill="none" h="19492" w="11148">
                  <a:moveTo>
                    <a:pt x="11148" y="6698"/>
                  </a:moveTo>
                  <a:lnTo>
                    <a:pt x="1" y="1"/>
                  </a:lnTo>
                  <a:lnTo>
                    <a:pt x="1" y="13118"/>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
            <p:cNvSpPr/>
            <p:nvPr/>
          </p:nvSpPr>
          <p:spPr>
            <a:xfrm>
              <a:off x="9138262" y="-85342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
            <p:cNvSpPr/>
            <p:nvPr/>
          </p:nvSpPr>
          <p:spPr>
            <a:xfrm>
              <a:off x="9138262" y="-692752"/>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
            <p:cNvSpPr/>
            <p:nvPr/>
          </p:nvSpPr>
          <p:spPr>
            <a:xfrm>
              <a:off x="8738605" y="-326363"/>
              <a:ext cx="800177" cy="240642"/>
            </a:xfrm>
            <a:custGeom>
              <a:rect b="b" l="l" r="r" t="t"/>
              <a:pathLst>
                <a:path extrusionOk="0" fill="none" h="6698"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
            <p:cNvSpPr/>
            <p:nvPr/>
          </p:nvSpPr>
          <p:spPr>
            <a:xfrm>
              <a:off x="8871824" y="-865096"/>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
            <p:cNvSpPr/>
            <p:nvPr/>
          </p:nvSpPr>
          <p:spPr>
            <a:xfrm>
              <a:off x="9014204" y="-951681"/>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
            <p:cNvSpPr/>
            <p:nvPr/>
          </p:nvSpPr>
          <p:spPr>
            <a:xfrm>
              <a:off x="9538746" y="-1026626"/>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
            <p:cNvSpPr/>
            <p:nvPr/>
          </p:nvSpPr>
          <p:spPr>
            <a:xfrm>
              <a:off x="9660325" y="-483762"/>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
            <p:cNvSpPr/>
            <p:nvPr/>
          </p:nvSpPr>
          <p:spPr>
            <a:xfrm>
              <a:off x="9791029" y="-406302"/>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
            <p:cNvSpPr/>
            <p:nvPr/>
          </p:nvSpPr>
          <p:spPr>
            <a:xfrm>
              <a:off x="9938403" y="-1026626"/>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
            <p:cNvSpPr/>
            <p:nvPr/>
          </p:nvSpPr>
          <p:spPr>
            <a:xfrm>
              <a:off x="9938403" y="-853420"/>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
            <p:cNvSpPr/>
            <p:nvPr/>
          </p:nvSpPr>
          <p:spPr>
            <a:xfrm>
              <a:off x="9938403" y="-692752"/>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
            <p:cNvSpPr/>
            <p:nvPr/>
          </p:nvSpPr>
          <p:spPr>
            <a:xfrm>
              <a:off x="9538746" y="-326363"/>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
            <p:cNvSpPr/>
            <p:nvPr/>
          </p:nvSpPr>
          <p:spPr>
            <a:xfrm>
              <a:off x="9671139" y="-865096"/>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
            <p:cNvSpPr/>
            <p:nvPr/>
          </p:nvSpPr>
          <p:spPr>
            <a:xfrm>
              <a:off x="9814346" y="-951681"/>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
            <p:cNvSpPr/>
            <p:nvPr/>
          </p:nvSpPr>
          <p:spPr>
            <a:xfrm>
              <a:off x="7539632" y="-326363"/>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
            <p:cNvSpPr/>
            <p:nvPr/>
          </p:nvSpPr>
          <p:spPr>
            <a:xfrm>
              <a:off x="7661175" y="216501"/>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
            <p:cNvSpPr/>
            <p:nvPr/>
          </p:nvSpPr>
          <p:spPr>
            <a:xfrm>
              <a:off x="7791915" y="293099"/>
              <a:ext cx="404687" cy="231517"/>
            </a:xfrm>
            <a:custGeom>
              <a:rect b="b" l="l" r="r" t="t"/>
              <a:pathLst>
                <a:path extrusionOk="0" fill="none" h="6444" w="11264">
                  <a:moveTo>
                    <a:pt x="11263"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
            <p:cNvSpPr/>
            <p:nvPr/>
          </p:nvSpPr>
          <p:spPr>
            <a:xfrm>
              <a:off x="7939290" y="-327225"/>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
            <p:cNvSpPr/>
            <p:nvPr/>
          </p:nvSpPr>
          <p:spPr>
            <a:xfrm>
              <a:off x="7939290" y="-15401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
            <p:cNvSpPr/>
            <p:nvPr/>
          </p:nvSpPr>
          <p:spPr>
            <a:xfrm>
              <a:off x="7939290" y="6685"/>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
            <p:cNvSpPr/>
            <p:nvPr/>
          </p:nvSpPr>
          <p:spPr>
            <a:xfrm>
              <a:off x="7539632" y="373037"/>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
            <p:cNvSpPr/>
            <p:nvPr/>
          </p:nvSpPr>
          <p:spPr>
            <a:xfrm>
              <a:off x="7672025" y="-165695"/>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
            <p:cNvSpPr/>
            <p:nvPr/>
          </p:nvSpPr>
          <p:spPr>
            <a:xfrm>
              <a:off x="7815232" y="-252281"/>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
            <p:cNvSpPr/>
            <p:nvPr/>
          </p:nvSpPr>
          <p:spPr>
            <a:xfrm>
              <a:off x="8338947" y="-326363"/>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
            <p:cNvSpPr/>
            <p:nvPr/>
          </p:nvSpPr>
          <p:spPr>
            <a:xfrm>
              <a:off x="8461352" y="216501"/>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
            <p:cNvSpPr/>
            <p:nvPr/>
          </p:nvSpPr>
          <p:spPr>
            <a:xfrm>
              <a:off x="8591230" y="293099"/>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
            <p:cNvSpPr/>
            <p:nvPr/>
          </p:nvSpPr>
          <p:spPr>
            <a:xfrm>
              <a:off x="8738605" y="-327225"/>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
            <p:cNvSpPr/>
            <p:nvPr/>
          </p:nvSpPr>
          <p:spPr>
            <a:xfrm>
              <a:off x="8738605" y="-154019"/>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
            <p:cNvSpPr/>
            <p:nvPr/>
          </p:nvSpPr>
          <p:spPr>
            <a:xfrm>
              <a:off x="8738605" y="6685"/>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
            <p:cNvSpPr/>
            <p:nvPr/>
          </p:nvSpPr>
          <p:spPr>
            <a:xfrm>
              <a:off x="8338947" y="373037"/>
              <a:ext cx="799351" cy="241469"/>
            </a:xfrm>
            <a:custGeom>
              <a:rect b="b" l="l" r="r" t="t"/>
              <a:pathLst>
                <a:path extrusionOk="0" fill="none" h="6721" w="22249">
                  <a:moveTo>
                    <a:pt x="0" y="0"/>
                  </a:moveTo>
                  <a:lnTo>
                    <a:pt x="11124"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
            <p:cNvSpPr/>
            <p:nvPr/>
          </p:nvSpPr>
          <p:spPr>
            <a:xfrm>
              <a:off x="8472166" y="-165695"/>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
            <p:cNvSpPr/>
            <p:nvPr/>
          </p:nvSpPr>
          <p:spPr>
            <a:xfrm>
              <a:off x="8614547" y="-252281"/>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
            <p:cNvSpPr/>
            <p:nvPr/>
          </p:nvSpPr>
          <p:spPr>
            <a:xfrm>
              <a:off x="9138262" y="-326363"/>
              <a:ext cx="400520" cy="699437"/>
            </a:xfrm>
            <a:custGeom>
              <a:rect b="b" l="l" r="r" t="t"/>
              <a:pathLst>
                <a:path extrusionOk="0" fill="none" h="19468" w="11148">
                  <a:moveTo>
                    <a:pt x="1" y="6698"/>
                  </a:moveTo>
                  <a:lnTo>
                    <a:pt x="11148" y="0"/>
                  </a:lnTo>
                  <a:lnTo>
                    <a:pt x="11148"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
            <p:cNvSpPr/>
            <p:nvPr/>
          </p:nvSpPr>
          <p:spPr>
            <a:xfrm>
              <a:off x="9260667" y="216501"/>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
            <p:cNvSpPr/>
            <p:nvPr/>
          </p:nvSpPr>
          <p:spPr>
            <a:xfrm>
              <a:off x="9391371" y="293099"/>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
            <p:cNvSpPr/>
            <p:nvPr/>
          </p:nvSpPr>
          <p:spPr>
            <a:xfrm>
              <a:off x="9538746" y="-327225"/>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
            <p:cNvSpPr/>
            <p:nvPr/>
          </p:nvSpPr>
          <p:spPr>
            <a:xfrm>
              <a:off x="9537920" y="-154019"/>
              <a:ext cx="400520" cy="228176"/>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
            <p:cNvSpPr/>
            <p:nvPr/>
          </p:nvSpPr>
          <p:spPr>
            <a:xfrm>
              <a:off x="9537920" y="6685"/>
              <a:ext cx="400520" cy="229002"/>
            </a:xfrm>
            <a:custGeom>
              <a:rect b="b" l="l" r="r" t="t"/>
              <a:pathLst>
                <a:path extrusionOk="0" fill="none" h="6374" w="11148">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
            <p:cNvSpPr/>
            <p:nvPr/>
          </p:nvSpPr>
          <p:spPr>
            <a:xfrm>
              <a:off x="9138262" y="373037"/>
              <a:ext cx="800177" cy="241469"/>
            </a:xfrm>
            <a:custGeom>
              <a:rect b="b" l="l" r="r" t="t"/>
              <a:pathLst>
                <a:path extrusionOk="0" fill="none" h="6721" w="22272">
                  <a:moveTo>
                    <a:pt x="1" y="0"/>
                  </a:moveTo>
                  <a:lnTo>
                    <a:pt x="11148"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
            <p:cNvSpPr/>
            <p:nvPr/>
          </p:nvSpPr>
          <p:spPr>
            <a:xfrm>
              <a:off x="9271481" y="-165695"/>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
            <p:cNvSpPr/>
            <p:nvPr/>
          </p:nvSpPr>
          <p:spPr>
            <a:xfrm>
              <a:off x="9414688" y="-252281"/>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
            <p:cNvSpPr/>
            <p:nvPr/>
          </p:nvSpPr>
          <p:spPr>
            <a:xfrm>
              <a:off x="7139112" y="373037"/>
              <a:ext cx="400556" cy="700263"/>
            </a:xfrm>
            <a:custGeom>
              <a:rect b="b" l="l" r="r" t="t"/>
              <a:pathLst>
                <a:path extrusionOk="0" fill="none" h="19491" w="11149">
                  <a:moveTo>
                    <a:pt x="1" y="6721"/>
                  </a:moveTo>
                  <a:lnTo>
                    <a:pt x="11148" y="0"/>
                  </a:lnTo>
                  <a:lnTo>
                    <a:pt x="11148"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
            <p:cNvSpPr/>
            <p:nvPr/>
          </p:nvSpPr>
          <p:spPr>
            <a:xfrm>
              <a:off x="7261517" y="915902"/>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
            <p:cNvSpPr/>
            <p:nvPr/>
          </p:nvSpPr>
          <p:spPr>
            <a:xfrm>
              <a:off x="7392257" y="993326"/>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
            <p:cNvSpPr/>
            <p:nvPr/>
          </p:nvSpPr>
          <p:spPr>
            <a:xfrm>
              <a:off x="7539632" y="373037"/>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
            <p:cNvSpPr/>
            <p:nvPr/>
          </p:nvSpPr>
          <p:spPr>
            <a:xfrm>
              <a:off x="7539632" y="54620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
            <p:cNvSpPr/>
            <p:nvPr/>
          </p:nvSpPr>
          <p:spPr>
            <a:xfrm>
              <a:off x="7539632" y="706912"/>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
            <p:cNvSpPr/>
            <p:nvPr/>
          </p:nvSpPr>
          <p:spPr>
            <a:xfrm>
              <a:off x="7139112" y="1073264"/>
              <a:ext cx="800213" cy="240678"/>
            </a:xfrm>
            <a:custGeom>
              <a:rect b="b" l="l" r="r" t="t"/>
              <a:pathLst>
                <a:path extrusionOk="0" fill="none" h="6699"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
            <p:cNvSpPr/>
            <p:nvPr/>
          </p:nvSpPr>
          <p:spPr>
            <a:xfrm>
              <a:off x="7272331" y="534568"/>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
            <p:cNvSpPr/>
            <p:nvPr/>
          </p:nvSpPr>
          <p:spPr>
            <a:xfrm>
              <a:off x="7415574" y="44794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
            <p:cNvSpPr/>
            <p:nvPr/>
          </p:nvSpPr>
          <p:spPr>
            <a:xfrm>
              <a:off x="7939290" y="373037"/>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
            <p:cNvSpPr/>
            <p:nvPr/>
          </p:nvSpPr>
          <p:spPr>
            <a:xfrm>
              <a:off x="8060832" y="915902"/>
              <a:ext cx="400556" cy="228176"/>
            </a:xfrm>
            <a:custGeom>
              <a:rect b="b" l="l" r="r" t="t"/>
              <a:pathLst>
                <a:path extrusionOk="0" fill="none" h="6351" w="11149">
                  <a:moveTo>
                    <a:pt x="11148"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
            <p:cNvSpPr/>
            <p:nvPr/>
          </p:nvSpPr>
          <p:spPr>
            <a:xfrm>
              <a:off x="8191573" y="993326"/>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
            <p:cNvSpPr/>
            <p:nvPr/>
          </p:nvSpPr>
          <p:spPr>
            <a:xfrm>
              <a:off x="8338947" y="373037"/>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
            <p:cNvSpPr/>
            <p:nvPr/>
          </p:nvSpPr>
          <p:spPr>
            <a:xfrm>
              <a:off x="8338947" y="54620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
            <p:cNvSpPr/>
            <p:nvPr/>
          </p:nvSpPr>
          <p:spPr>
            <a:xfrm>
              <a:off x="8338947" y="706912"/>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
            <p:cNvSpPr/>
            <p:nvPr/>
          </p:nvSpPr>
          <p:spPr>
            <a:xfrm>
              <a:off x="7939290" y="1073264"/>
              <a:ext cx="799351" cy="240678"/>
            </a:xfrm>
            <a:custGeom>
              <a:rect b="b" l="l" r="r" t="t"/>
              <a:pathLst>
                <a:path extrusionOk="0" fill="none" h="6699"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
            <p:cNvSpPr/>
            <p:nvPr/>
          </p:nvSpPr>
          <p:spPr>
            <a:xfrm>
              <a:off x="8071682" y="534568"/>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
            <p:cNvSpPr/>
            <p:nvPr/>
          </p:nvSpPr>
          <p:spPr>
            <a:xfrm>
              <a:off x="8214889" y="44794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
            <p:cNvSpPr/>
            <p:nvPr/>
          </p:nvSpPr>
          <p:spPr>
            <a:xfrm>
              <a:off x="8738605" y="373037"/>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
            <p:cNvSpPr/>
            <p:nvPr/>
          </p:nvSpPr>
          <p:spPr>
            <a:xfrm>
              <a:off x="8861010" y="915902"/>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
            <p:cNvSpPr/>
            <p:nvPr/>
          </p:nvSpPr>
          <p:spPr>
            <a:xfrm>
              <a:off x="8991714" y="993326"/>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
            <p:cNvSpPr/>
            <p:nvPr/>
          </p:nvSpPr>
          <p:spPr>
            <a:xfrm>
              <a:off x="9138262" y="373037"/>
              <a:ext cx="400520" cy="700263"/>
            </a:xfrm>
            <a:custGeom>
              <a:rect b="b" l="l" r="r" t="t"/>
              <a:pathLst>
                <a:path extrusionOk="0" fill="none" h="19491" w="11148">
                  <a:moveTo>
                    <a:pt x="11148" y="6721"/>
                  </a:moveTo>
                  <a:lnTo>
                    <a:pt x="1" y="0"/>
                  </a:lnTo>
                  <a:lnTo>
                    <a:pt x="1" y="13140"/>
                  </a:lnTo>
                  <a:lnTo>
                    <a:pt x="11148"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
            <p:cNvSpPr/>
            <p:nvPr/>
          </p:nvSpPr>
          <p:spPr>
            <a:xfrm>
              <a:off x="9138262" y="54620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
            <p:cNvSpPr/>
            <p:nvPr/>
          </p:nvSpPr>
          <p:spPr>
            <a:xfrm>
              <a:off x="9138262" y="706912"/>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
            <p:cNvSpPr/>
            <p:nvPr/>
          </p:nvSpPr>
          <p:spPr>
            <a:xfrm>
              <a:off x="8738605" y="1073264"/>
              <a:ext cx="800177" cy="240678"/>
            </a:xfrm>
            <a:custGeom>
              <a:rect b="b" l="l" r="r" t="t"/>
              <a:pathLst>
                <a:path extrusionOk="0" fill="none" h="6699"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
            <p:cNvSpPr/>
            <p:nvPr/>
          </p:nvSpPr>
          <p:spPr>
            <a:xfrm>
              <a:off x="8871824" y="534568"/>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
            <p:cNvSpPr/>
            <p:nvPr/>
          </p:nvSpPr>
          <p:spPr>
            <a:xfrm>
              <a:off x="9014204" y="447946"/>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
            <p:cNvSpPr/>
            <p:nvPr/>
          </p:nvSpPr>
          <p:spPr>
            <a:xfrm>
              <a:off x="9538746" y="373037"/>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
            <p:cNvSpPr/>
            <p:nvPr/>
          </p:nvSpPr>
          <p:spPr>
            <a:xfrm>
              <a:off x="9660325" y="915902"/>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
            <p:cNvSpPr/>
            <p:nvPr/>
          </p:nvSpPr>
          <p:spPr>
            <a:xfrm>
              <a:off x="9791029" y="993326"/>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
            <p:cNvSpPr/>
            <p:nvPr/>
          </p:nvSpPr>
          <p:spPr>
            <a:xfrm>
              <a:off x="9938403" y="373037"/>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
            <p:cNvSpPr/>
            <p:nvPr/>
          </p:nvSpPr>
          <p:spPr>
            <a:xfrm>
              <a:off x="9938403" y="54620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
            <p:cNvSpPr/>
            <p:nvPr/>
          </p:nvSpPr>
          <p:spPr>
            <a:xfrm>
              <a:off x="9938403" y="706912"/>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
            <p:cNvSpPr/>
            <p:nvPr/>
          </p:nvSpPr>
          <p:spPr>
            <a:xfrm>
              <a:off x="9538746" y="1073264"/>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
            <p:cNvSpPr/>
            <p:nvPr/>
          </p:nvSpPr>
          <p:spPr>
            <a:xfrm>
              <a:off x="9671139" y="534568"/>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
            <p:cNvSpPr/>
            <p:nvPr/>
          </p:nvSpPr>
          <p:spPr>
            <a:xfrm>
              <a:off x="9814346" y="447946"/>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
            <p:cNvSpPr/>
            <p:nvPr/>
          </p:nvSpPr>
          <p:spPr>
            <a:xfrm>
              <a:off x="7539632" y="1073264"/>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
            <p:cNvSpPr/>
            <p:nvPr/>
          </p:nvSpPr>
          <p:spPr>
            <a:xfrm>
              <a:off x="7661175" y="1616129"/>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
            <p:cNvSpPr/>
            <p:nvPr/>
          </p:nvSpPr>
          <p:spPr>
            <a:xfrm>
              <a:off x="7791915" y="1693553"/>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
            <p:cNvSpPr/>
            <p:nvPr/>
          </p:nvSpPr>
          <p:spPr>
            <a:xfrm>
              <a:off x="7939290" y="1073264"/>
              <a:ext cx="399693" cy="699437"/>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
            <p:cNvSpPr/>
            <p:nvPr/>
          </p:nvSpPr>
          <p:spPr>
            <a:xfrm>
              <a:off x="7939290" y="1245609"/>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
            <p:cNvSpPr/>
            <p:nvPr/>
          </p:nvSpPr>
          <p:spPr>
            <a:xfrm>
              <a:off x="7939290" y="1407139"/>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
            <p:cNvSpPr/>
            <p:nvPr/>
          </p:nvSpPr>
          <p:spPr>
            <a:xfrm>
              <a:off x="7539632" y="1772665"/>
              <a:ext cx="799351" cy="241505"/>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
            <p:cNvSpPr/>
            <p:nvPr/>
          </p:nvSpPr>
          <p:spPr>
            <a:xfrm>
              <a:off x="7672025" y="1234794"/>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
            <p:cNvSpPr/>
            <p:nvPr/>
          </p:nvSpPr>
          <p:spPr>
            <a:xfrm>
              <a:off x="7815232" y="1148209"/>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
            <p:cNvSpPr/>
            <p:nvPr/>
          </p:nvSpPr>
          <p:spPr>
            <a:xfrm>
              <a:off x="8338947" y="1073264"/>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
            <p:cNvSpPr/>
            <p:nvPr/>
          </p:nvSpPr>
          <p:spPr>
            <a:xfrm>
              <a:off x="8461352" y="1616129"/>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
            <p:cNvSpPr/>
            <p:nvPr/>
          </p:nvSpPr>
          <p:spPr>
            <a:xfrm>
              <a:off x="8591230" y="1693553"/>
              <a:ext cx="404687" cy="230690"/>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
            <p:cNvSpPr/>
            <p:nvPr/>
          </p:nvSpPr>
          <p:spPr>
            <a:xfrm>
              <a:off x="8738605" y="1073264"/>
              <a:ext cx="399693" cy="699437"/>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
            <p:cNvSpPr/>
            <p:nvPr/>
          </p:nvSpPr>
          <p:spPr>
            <a:xfrm>
              <a:off x="8738605" y="1245609"/>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
            <p:cNvSpPr/>
            <p:nvPr/>
          </p:nvSpPr>
          <p:spPr>
            <a:xfrm>
              <a:off x="8738605" y="1407139"/>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
            <p:cNvSpPr/>
            <p:nvPr/>
          </p:nvSpPr>
          <p:spPr>
            <a:xfrm>
              <a:off x="8338947" y="1772665"/>
              <a:ext cx="799351" cy="241505"/>
            </a:xfrm>
            <a:custGeom>
              <a:rect b="b" l="l" r="r" t="t"/>
              <a:pathLst>
                <a:path extrusionOk="0" fill="none" h="6722" w="22249">
                  <a:moveTo>
                    <a:pt x="0" y="1"/>
                  </a:moveTo>
                  <a:lnTo>
                    <a:pt x="11124"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
            <p:cNvSpPr/>
            <p:nvPr/>
          </p:nvSpPr>
          <p:spPr>
            <a:xfrm>
              <a:off x="8472166" y="1234794"/>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
            <p:cNvSpPr/>
            <p:nvPr/>
          </p:nvSpPr>
          <p:spPr>
            <a:xfrm>
              <a:off x="8614547" y="1148209"/>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
            <p:cNvSpPr/>
            <p:nvPr/>
          </p:nvSpPr>
          <p:spPr>
            <a:xfrm>
              <a:off x="9138262" y="1073264"/>
              <a:ext cx="400520" cy="699437"/>
            </a:xfrm>
            <a:custGeom>
              <a:rect b="b" l="l" r="r" t="t"/>
              <a:pathLst>
                <a:path extrusionOk="0" fill="none" h="19468" w="11148">
                  <a:moveTo>
                    <a:pt x="1" y="6698"/>
                  </a:moveTo>
                  <a:lnTo>
                    <a:pt x="11148" y="0"/>
                  </a:lnTo>
                  <a:lnTo>
                    <a:pt x="11148"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
            <p:cNvSpPr/>
            <p:nvPr/>
          </p:nvSpPr>
          <p:spPr>
            <a:xfrm>
              <a:off x="9260667" y="1616129"/>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
            <p:cNvSpPr/>
            <p:nvPr/>
          </p:nvSpPr>
          <p:spPr>
            <a:xfrm>
              <a:off x="9391371" y="1693553"/>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
            <p:cNvSpPr/>
            <p:nvPr/>
          </p:nvSpPr>
          <p:spPr>
            <a:xfrm>
              <a:off x="9538746" y="1073264"/>
              <a:ext cx="399693" cy="699437"/>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
            <p:cNvSpPr/>
            <p:nvPr/>
          </p:nvSpPr>
          <p:spPr>
            <a:xfrm>
              <a:off x="9537920" y="1245609"/>
              <a:ext cx="400520" cy="228176"/>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
            <p:cNvSpPr/>
            <p:nvPr/>
          </p:nvSpPr>
          <p:spPr>
            <a:xfrm>
              <a:off x="9537920" y="1407139"/>
              <a:ext cx="400520" cy="228176"/>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
            <p:cNvSpPr/>
            <p:nvPr/>
          </p:nvSpPr>
          <p:spPr>
            <a:xfrm>
              <a:off x="9138262" y="1772665"/>
              <a:ext cx="800177" cy="241505"/>
            </a:xfrm>
            <a:custGeom>
              <a:rect b="b" l="l" r="r" t="t"/>
              <a:pathLst>
                <a:path extrusionOk="0" fill="none" h="6722" w="22272">
                  <a:moveTo>
                    <a:pt x="1" y="1"/>
                  </a:moveTo>
                  <a:lnTo>
                    <a:pt x="11148"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
            <p:cNvSpPr/>
            <p:nvPr/>
          </p:nvSpPr>
          <p:spPr>
            <a:xfrm>
              <a:off x="9271481" y="1234794"/>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
            <p:cNvSpPr/>
            <p:nvPr/>
          </p:nvSpPr>
          <p:spPr>
            <a:xfrm>
              <a:off x="9414688" y="1148209"/>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
            <p:cNvSpPr/>
            <p:nvPr/>
          </p:nvSpPr>
          <p:spPr>
            <a:xfrm>
              <a:off x="7139112" y="1772665"/>
              <a:ext cx="400556" cy="700263"/>
            </a:xfrm>
            <a:custGeom>
              <a:rect b="b" l="l" r="r" t="t"/>
              <a:pathLst>
                <a:path extrusionOk="0" fill="none" h="19491" w="11149">
                  <a:moveTo>
                    <a:pt x="1" y="6721"/>
                  </a:moveTo>
                  <a:lnTo>
                    <a:pt x="11148" y="1"/>
                  </a:lnTo>
                  <a:lnTo>
                    <a:pt x="11148"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
            <p:cNvSpPr/>
            <p:nvPr/>
          </p:nvSpPr>
          <p:spPr>
            <a:xfrm>
              <a:off x="7261517" y="2315530"/>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
            <p:cNvSpPr/>
            <p:nvPr/>
          </p:nvSpPr>
          <p:spPr>
            <a:xfrm>
              <a:off x="7392257" y="2392989"/>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
            <p:cNvSpPr/>
            <p:nvPr/>
          </p:nvSpPr>
          <p:spPr>
            <a:xfrm>
              <a:off x="7539632" y="1772665"/>
              <a:ext cx="399693" cy="700263"/>
            </a:xfrm>
            <a:custGeom>
              <a:rect b="b" l="l" r="r" t="t"/>
              <a:pathLst>
                <a:path extrusionOk="0" fill="none" h="19491" w="11125">
                  <a:moveTo>
                    <a:pt x="11124" y="6721"/>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
            <p:cNvSpPr/>
            <p:nvPr/>
          </p:nvSpPr>
          <p:spPr>
            <a:xfrm>
              <a:off x="7539632" y="194583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
            <p:cNvSpPr/>
            <p:nvPr/>
          </p:nvSpPr>
          <p:spPr>
            <a:xfrm>
              <a:off x="7539632" y="2106539"/>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
            <p:cNvSpPr/>
            <p:nvPr/>
          </p:nvSpPr>
          <p:spPr>
            <a:xfrm>
              <a:off x="7139112" y="2472892"/>
              <a:ext cx="800213" cy="240678"/>
            </a:xfrm>
            <a:custGeom>
              <a:rect b="b" l="l" r="r" t="t"/>
              <a:pathLst>
                <a:path extrusionOk="0" fill="none" h="6699" w="22273">
                  <a:moveTo>
                    <a:pt x="1" y="1"/>
                  </a:moveTo>
                  <a:lnTo>
                    <a:pt x="11148" y="6698"/>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
            <p:cNvSpPr/>
            <p:nvPr/>
          </p:nvSpPr>
          <p:spPr>
            <a:xfrm>
              <a:off x="7272331" y="1934195"/>
              <a:ext cx="36" cy="462962"/>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
            <p:cNvSpPr/>
            <p:nvPr/>
          </p:nvSpPr>
          <p:spPr>
            <a:xfrm>
              <a:off x="7415574" y="1847610"/>
              <a:ext cx="36" cy="467956"/>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
            <p:cNvSpPr/>
            <p:nvPr/>
          </p:nvSpPr>
          <p:spPr>
            <a:xfrm>
              <a:off x="7939290" y="1772665"/>
              <a:ext cx="399693" cy="700263"/>
            </a:xfrm>
            <a:custGeom>
              <a:rect b="b" l="l" r="r" t="t"/>
              <a:pathLst>
                <a:path extrusionOk="0" fill="none" h="19491" w="11125">
                  <a:moveTo>
                    <a:pt x="0" y="6721"/>
                  </a:moveTo>
                  <a:lnTo>
                    <a:pt x="11124" y="1"/>
                  </a:lnTo>
                  <a:lnTo>
                    <a:pt x="11124"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
            <p:cNvSpPr/>
            <p:nvPr/>
          </p:nvSpPr>
          <p:spPr>
            <a:xfrm>
              <a:off x="8060832" y="2315530"/>
              <a:ext cx="400556" cy="228176"/>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
            <p:cNvSpPr/>
            <p:nvPr/>
          </p:nvSpPr>
          <p:spPr>
            <a:xfrm>
              <a:off x="8191573" y="2392989"/>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
            <p:cNvSpPr/>
            <p:nvPr/>
          </p:nvSpPr>
          <p:spPr>
            <a:xfrm>
              <a:off x="8338947" y="1772665"/>
              <a:ext cx="399693" cy="700263"/>
            </a:xfrm>
            <a:custGeom>
              <a:rect b="b" l="l" r="r" t="t"/>
              <a:pathLst>
                <a:path extrusionOk="0" fill="none" h="19491" w="11125">
                  <a:moveTo>
                    <a:pt x="11124" y="6721"/>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a:off x="8338947" y="194583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
            <p:cNvSpPr/>
            <p:nvPr/>
          </p:nvSpPr>
          <p:spPr>
            <a:xfrm>
              <a:off x="8338947" y="2106539"/>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
            <p:cNvSpPr/>
            <p:nvPr/>
          </p:nvSpPr>
          <p:spPr>
            <a:xfrm>
              <a:off x="7939290" y="2472892"/>
              <a:ext cx="799351" cy="240678"/>
            </a:xfrm>
            <a:custGeom>
              <a:rect b="b" l="l" r="r" t="t"/>
              <a:pathLst>
                <a:path extrusionOk="0" fill="none" h="6699" w="22249">
                  <a:moveTo>
                    <a:pt x="0" y="1"/>
                  </a:moveTo>
                  <a:lnTo>
                    <a:pt x="11124" y="6698"/>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
            <p:cNvSpPr/>
            <p:nvPr/>
          </p:nvSpPr>
          <p:spPr>
            <a:xfrm>
              <a:off x="8071682" y="1934195"/>
              <a:ext cx="36" cy="462962"/>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a:off x="8214889" y="1847610"/>
              <a:ext cx="36" cy="467956"/>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
            <p:cNvSpPr/>
            <p:nvPr/>
          </p:nvSpPr>
          <p:spPr>
            <a:xfrm>
              <a:off x="8738605" y="1772665"/>
              <a:ext cx="399693" cy="700263"/>
            </a:xfrm>
            <a:custGeom>
              <a:rect b="b" l="l" r="r" t="t"/>
              <a:pathLst>
                <a:path extrusionOk="0" fill="none" h="19491" w="11125">
                  <a:moveTo>
                    <a:pt x="0" y="6721"/>
                  </a:moveTo>
                  <a:lnTo>
                    <a:pt x="11125" y="1"/>
                  </a:lnTo>
                  <a:lnTo>
                    <a:pt x="11125"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
            <p:cNvSpPr/>
            <p:nvPr/>
          </p:nvSpPr>
          <p:spPr>
            <a:xfrm>
              <a:off x="8861010" y="2315530"/>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
            <p:cNvSpPr/>
            <p:nvPr/>
          </p:nvSpPr>
          <p:spPr>
            <a:xfrm>
              <a:off x="8991714" y="2392989"/>
              <a:ext cx="403861" cy="230655"/>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a:off x="9138262" y="1772665"/>
              <a:ext cx="400520" cy="700263"/>
            </a:xfrm>
            <a:custGeom>
              <a:rect b="b" l="l" r="r" t="t"/>
              <a:pathLst>
                <a:path extrusionOk="0" fill="none" h="19491" w="11148">
                  <a:moveTo>
                    <a:pt x="11148" y="6721"/>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
            <p:cNvSpPr/>
            <p:nvPr/>
          </p:nvSpPr>
          <p:spPr>
            <a:xfrm>
              <a:off x="9138262" y="194583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
            <p:cNvSpPr/>
            <p:nvPr/>
          </p:nvSpPr>
          <p:spPr>
            <a:xfrm>
              <a:off x="9138262" y="2106539"/>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
            <p:cNvSpPr/>
            <p:nvPr/>
          </p:nvSpPr>
          <p:spPr>
            <a:xfrm>
              <a:off x="8738605" y="2472892"/>
              <a:ext cx="800177" cy="240678"/>
            </a:xfrm>
            <a:custGeom>
              <a:rect b="b" l="l" r="r" t="t"/>
              <a:pathLst>
                <a:path extrusionOk="0" fill="none" h="6699" w="22272">
                  <a:moveTo>
                    <a:pt x="0" y="1"/>
                  </a:moveTo>
                  <a:lnTo>
                    <a:pt x="11125" y="6698"/>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p:nvPr/>
          </p:nvSpPr>
          <p:spPr>
            <a:xfrm>
              <a:off x="8871824" y="1934195"/>
              <a:ext cx="36" cy="462962"/>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
            <p:cNvSpPr/>
            <p:nvPr/>
          </p:nvSpPr>
          <p:spPr>
            <a:xfrm>
              <a:off x="9014204" y="1847610"/>
              <a:ext cx="36" cy="467956"/>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
            <p:cNvSpPr/>
            <p:nvPr/>
          </p:nvSpPr>
          <p:spPr>
            <a:xfrm>
              <a:off x="9538746" y="1772665"/>
              <a:ext cx="399693" cy="700263"/>
            </a:xfrm>
            <a:custGeom>
              <a:rect b="b" l="l" r="r" t="t"/>
              <a:pathLst>
                <a:path extrusionOk="0" fill="none" h="19491" w="11125">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
            <p:cNvSpPr/>
            <p:nvPr/>
          </p:nvSpPr>
          <p:spPr>
            <a:xfrm>
              <a:off x="9660325" y="2315530"/>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
            <p:cNvSpPr/>
            <p:nvPr/>
          </p:nvSpPr>
          <p:spPr>
            <a:xfrm>
              <a:off x="9791029" y="2392989"/>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
            <p:cNvSpPr/>
            <p:nvPr/>
          </p:nvSpPr>
          <p:spPr>
            <a:xfrm>
              <a:off x="9938403" y="1772665"/>
              <a:ext cx="399693" cy="700263"/>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
            <p:cNvSpPr/>
            <p:nvPr/>
          </p:nvSpPr>
          <p:spPr>
            <a:xfrm>
              <a:off x="9938403" y="194583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
            <p:cNvSpPr/>
            <p:nvPr/>
          </p:nvSpPr>
          <p:spPr>
            <a:xfrm>
              <a:off x="9938403" y="2106539"/>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
            <p:cNvSpPr/>
            <p:nvPr/>
          </p:nvSpPr>
          <p:spPr>
            <a:xfrm>
              <a:off x="9538746" y="2472892"/>
              <a:ext cx="799351" cy="240678"/>
            </a:xfrm>
            <a:custGeom>
              <a:rect b="b" l="l" r="r" t="t"/>
              <a:pathLst>
                <a:path extrusionOk="0" fill="none" h="6699" w="22249">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
            <p:cNvSpPr/>
            <p:nvPr/>
          </p:nvSpPr>
          <p:spPr>
            <a:xfrm>
              <a:off x="9671139" y="1934195"/>
              <a:ext cx="36" cy="462962"/>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
            <p:cNvSpPr/>
            <p:nvPr/>
          </p:nvSpPr>
          <p:spPr>
            <a:xfrm>
              <a:off x="9814346" y="1847610"/>
              <a:ext cx="36" cy="467956"/>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
            <p:cNvSpPr/>
            <p:nvPr/>
          </p:nvSpPr>
          <p:spPr>
            <a:xfrm>
              <a:off x="7539632" y="2472892"/>
              <a:ext cx="399693" cy="699437"/>
            </a:xfrm>
            <a:custGeom>
              <a:rect b="b" l="l" r="r" t="t"/>
              <a:pathLst>
                <a:path extrusionOk="0" fill="none" h="19468" w="11125">
                  <a:moveTo>
                    <a:pt x="0" y="6698"/>
                  </a:moveTo>
                  <a:lnTo>
                    <a:pt x="11124" y="1"/>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
            <p:cNvSpPr/>
            <p:nvPr/>
          </p:nvSpPr>
          <p:spPr>
            <a:xfrm>
              <a:off x="7661175" y="3015793"/>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
            <p:cNvSpPr/>
            <p:nvPr/>
          </p:nvSpPr>
          <p:spPr>
            <a:xfrm>
              <a:off x="7791915" y="3093216"/>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
            <p:cNvSpPr/>
            <p:nvPr/>
          </p:nvSpPr>
          <p:spPr>
            <a:xfrm>
              <a:off x="7939290" y="2472892"/>
              <a:ext cx="399693" cy="699437"/>
            </a:xfrm>
            <a:custGeom>
              <a:rect b="b" l="l" r="r" t="t"/>
              <a:pathLst>
                <a:path extrusionOk="0" fill="none" h="19468" w="11125">
                  <a:moveTo>
                    <a:pt x="11124" y="6698"/>
                  </a:moveTo>
                  <a:lnTo>
                    <a:pt x="0" y="1"/>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
            <p:cNvSpPr/>
            <p:nvPr/>
          </p:nvSpPr>
          <p:spPr>
            <a:xfrm>
              <a:off x="7939290" y="2645272"/>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
            <p:cNvSpPr/>
            <p:nvPr/>
          </p:nvSpPr>
          <p:spPr>
            <a:xfrm>
              <a:off x="7939290" y="2806802"/>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a:off x="7539632" y="3172329"/>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
            <p:cNvSpPr/>
            <p:nvPr/>
          </p:nvSpPr>
          <p:spPr>
            <a:xfrm>
              <a:off x="7672025" y="2634422"/>
              <a:ext cx="36" cy="462171"/>
            </a:xfrm>
            <a:custGeom>
              <a:rect b="b" l="l" r="r" t="t"/>
              <a:pathLst>
                <a:path extrusionOk="0" fill="none" h="12864"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
            <p:cNvSpPr/>
            <p:nvPr/>
          </p:nvSpPr>
          <p:spPr>
            <a:xfrm>
              <a:off x="7815232" y="2547837"/>
              <a:ext cx="36" cy="467129"/>
            </a:xfrm>
            <a:custGeom>
              <a:rect b="b" l="l" r="r" t="t"/>
              <a:pathLst>
                <a:path extrusionOk="0" fill="none" h="13002"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
            <p:cNvSpPr/>
            <p:nvPr/>
          </p:nvSpPr>
          <p:spPr>
            <a:xfrm>
              <a:off x="8338947" y="2472892"/>
              <a:ext cx="399693" cy="699437"/>
            </a:xfrm>
            <a:custGeom>
              <a:rect b="b" l="l" r="r" t="t"/>
              <a:pathLst>
                <a:path extrusionOk="0" fill="none" h="19468" w="11125">
                  <a:moveTo>
                    <a:pt x="0" y="6698"/>
                  </a:moveTo>
                  <a:lnTo>
                    <a:pt x="11124" y="1"/>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
            <p:cNvSpPr/>
            <p:nvPr/>
          </p:nvSpPr>
          <p:spPr>
            <a:xfrm>
              <a:off x="8461352" y="3015793"/>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a:off x="8591230" y="3093216"/>
              <a:ext cx="404687" cy="230655"/>
            </a:xfrm>
            <a:custGeom>
              <a:rect b="b" l="l" r="r" t="t"/>
              <a:pathLst>
                <a:path extrusionOk="0" fill="none" h="6420" w="11264">
                  <a:moveTo>
                    <a:pt x="11264"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
            <p:cNvSpPr/>
            <p:nvPr/>
          </p:nvSpPr>
          <p:spPr>
            <a:xfrm>
              <a:off x="8738605" y="2472892"/>
              <a:ext cx="399693" cy="699437"/>
            </a:xfrm>
            <a:custGeom>
              <a:rect b="b" l="l" r="r" t="t"/>
              <a:pathLst>
                <a:path extrusionOk="0" fill="none" h="19468" w="11125">
                  <a:moveTo>
                    <a:pt x="11125" y="6698"/>
                  </a:moveTo>
                  <a:lnTo>
                    <a:pt x="0" y="1"/>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
            <p:cNvSpPr/>
            <p:nvPr/>
          </p:nvSpPr>
          <p:spPr>
            <a:xfrm>
              <a:off x="8738605" y="2645272"/>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
            <p:cNvSpPr/>
            <p:nvPr/>
          </p:nvSpPr>
          <p:spPr>
            <a:xfrm>
              <a:off x="8738605" y="2806802"/>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a:off x="8338947" y="3172329"/>
              <a:ext cx="799351" cy="241469"/>
            </a:xfrm>
            <a:custGeom>
              <a:rect b="b" l="l" r="r" t="t"/>
              <a:pathLst>
                <a:path extrusionOk="0" fill="none" h="6721" w="22249">
                  <a:moveTo>
                    <a:pt x="0" y="0"/>
                  </a:moveTo>
                  <a:lnTo>
                    <a:pt x="11124"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
            <p:cNvSpPr/>
            <p:nvPr/>
          </p:nvSpPr>
          <p:spPr>
            <a:xfrm>
              <a:off x="8472166" y="2634422"/>
              <a:ext cx="36" cy="462171"/>
            </a:xfrm>
            <a:custGeom>
              <a:rect b="b" l="l" r="r" t="t"/>
              <a:pathLst>
                <a:path extrusionOk="0" fill="none" h="12864"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
            <p:cNvSpPr/>
            <p:nvPr/>
          </p:nvSpPr>
          <p:spPr>
            <a:xfrm>
              <a:off x="8614547" y="2547837"/>
              <a:ext cx="36" cy="467129"/>
            </a:xfrm>
            <a:custGeom>
              <a:rect b="b" l="l" r="r" t="t"/>
              <a:pathLst>
                <a:path extrusionOk="0" fill="none" h="13002"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
            <p:cNvSpPr/>
            <p:nvPr/>
          </p:nvSpPr>
          <p:spPr>
            <a:xfrm>
              <a:off x="9138262" y="2472892"/>
              <a:ext cx="400520" cy="699437"/>
            </a:xfrm>
            <a:custGeom>
              <a:rect b="b" l="l" r="r" t="t"/>
              <a:pathLst>
                <a:path extrusionOk="0" fill="none" h="19468" w="11148">
                  <a:moveTo>
                    <a:pt x="1" y="6698"/>
                  </a:moveTo>
                  <a:lnTo>
                    <a:pt x="11148" y="1"/>
                  </a:lnTo>
                  <a:lnTo>
                    <a:pt x="11148"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a:off x="9260667" y="3015793"/>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
            <p:cNvSpPr/>
            <p:nvPr/>
          </p:nvSpPr>
          <p:spPr>
            <a:xfrm>
              <a:off x="9391371" y="3093216"/>
              <a:ext cx="403861" cy="230655"/>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
            <p:cNvSpPr/>
            <p:nvPr/>
          </p:nvSpPr>
          <p:spPr>
            <a:xfrm>
              <a:off x="9538746" y="2472892"/>
              <a:ext cx="399693" cy="699437"/>
            </a:xfrm>
            <a:custGeom>
              <a:rect b="b" l="l" r="r" t="t"/>
              <a:pathLst>
                <a:path extrusionOk="0" fill="none" h="19468" w="11125">
                  <a:moveTo>
                    <a:pt x="11125" y="6698"/>
                  </a:moveTo>
                  <a:lnTo>
                    <a:pt x="1" y="1"/>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
            <p:cNvSpPr/>
            <p:nvPr/>
          </p:nvSpPr>
          <p:spPr>
            <a:xfrm>
              <a:off x="9537920" y="2645272"/>
              <a:ext cx="400520" cy="228176"/>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
            <p:cNvSpPr/>
            <p:nvPr/>
          </p:nvSpPr>
          <p:spPr>
            <a:xfrm>
              <a:off x="9537920" y="2806802"/>
              <a:ext cx="400520" cy="228176"/>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
            <p:cNvSpPr/>
            <p:nvPr/>
          </p:nvSpPr>
          <p:spPr>
            <a:xfrm>
              <a:off x="9138262" y="3172329"/>
              <a:ext cx="800177" cy="241469"/>
            </a:xfrm>
            <a:custGeom>
              <a:rect b="b" l="l" r="r" t="t"/>
              <a:pathLst>
                <a:path extrusionOk="0" fill="none" h="6721" w="22272">
                  <a:moveTo>
                    <a:pt x="1" y="0"/>
                  </a:moveTo>
                  <a:lnTo>
                    <a:pt x="11148"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
            <p:cNvSpPr/>
            <p:nvPr/>
          </p:nvSpPr>
          <p:spPr>
            <a:xfrm>
              <a:off x="9271481" y="2634422"/>
              <a:ext cx="36" cy="462171"/>
            </a:xfrm>
            <a:custGeom>
              <a:rect b="b" l="l" r="r" t="t"/>
              <a:pathLst>
                <a:path extrusionOk="0" fill="none" h="12864"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
            <p:cNvSpPr/>
            <p:nvPr/>
          </p:nvSpPr>
          <p:spPr>
            <a:xfrm>
              <a:off x="9414688" y="2547837"/>
              <a:ext cx="36" cy="467129"/>
            </a:xfrm>
            <a:custGeom>
              <a:rect b="b" l="l" r="r" t="t"/>
              <a:pathLst>
                <a:path extrusionOk="0" fill="none" h="13002"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7" name="Shape 947"/>
        <p:cNvGrpSpPr/>
        <p:nvPr/>
      </p:nvGrpSpPr>
      <p:grpSpPr>
        <a:xfrm>
          <a:off x="0" y="0"/>
          <a:ext cx="0" cy="0"/>
          <a:chOff x="0" y="0"/>
          <a:chExt cx="0" cy="0"/>
        </a:xfrm>
      </p:grpSpPr>
      <p:sp>
        <p:nvSpPr>
          <p:cNvPr id="948" name="Google Shape;948;p8"/>
          <p:cNvSpPr txBox="1"/>
          <p:nvPr>
            <p:ph type="title"/>
          </p:nvPr>
        </p:nvSpPr>
        <p:spPr>
          <a:xfrm>
            <a:off x="789450" y="1080000"/>
            <a:ext cx="7717500" cy="2615700"/>
          </a:xfrm>
          <a:prstGeom prst="rect">
            <a:avLst/>
          </a:prstGeom>
        </p:spPr>
        <p:txBody>
          <a:bodyPr anchorCtr="0" anchor="t" bIns="91425" lIns="91425" spcFirstLastPara="1" rIns="91425" wrap="square" tIns="0">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cxnSp>
        <p:nvCxnSpPr>
          <p:cNvPr id="949" name="Google Shape;949;p8"/>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cxnSp>
        <p:nvCxnSpPr>
          <p:cNvPr id="950" name="Google Shape;950;p8"/>
          <p:cNvCxnSpPr/>
          <p:nvPr/>
        </p:nvCxnSpPr>
        <p:spPr>
          <a:xfrm>
            <a:off x="711750" y="460400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1" name="Shape 951"/>
        <p:cNvGrpSpPr/>
        <p:nvPr/>
      </p:nvGrpSpPr>
      <p:grpSpPr>
        <a:xfrm>
          <a:off x="0" y="0"/>
          <a:ext cx="0" cy="0"/>
          <a:chOff x="0" y="0"/>
          <a:chExt cx="0" cy="0"/>
        </a:xfrm>
      </p:grpSpPr>
      <p:sp>
        <p:nvSpPr>
          <p:cNvPr id="952" name="Google Shape;952;p9"/>
          <p:cNvSpPr txBox="1"/>
          <p:nvPr>
            <p:ph type="title"/>
          </p:nvPr>
        </p:nvSpPr>
        <p:spPr>
          <a:xfrm>
            <a:off x="4498850" y="954075"/>
            <a:ext cx="3933300" cy="826500"/>
          </a:xfrm>
          <a:prstGeom prst="rect">
            <a:avLst/>
          </a:prstGeom>
        </p:spPr>
        <p:txBody>
          <a:bodyPr anchorCtr="0" anchor="t" bIns="91425" lIns="91425" spcFirstLastPara="1" rIns="91425"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53" name="Google Shape;953;p9"/>
          <p:cNvSpPr txBox="1"/>
          <p:nvPr>
            <p:ph idx="1" type="subTitle"/>
          </p:nvPr>
        </p:nvSpPr>
        <p:spPr>
          <a:xfrm>
            <a:off x="4498850" y="2556975"/>
            <a:ext cx="3933300" cy="189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50"/>
              <a:buNone/>
              <a:defRPr sz="1650"/>
            </a:lvl1pPr>
            <a:lvl2pPr lvl="1">
              <a:lnSpc>
                <a:spcPct val="100000"/>
              </a:lnSpc>
              <a:spcBef>
                <a:spcPts val="0"/>
              </a:spcBef>
              <a:spcAft>
                <a:spcPts val="0"/>
              </a:spcAft>
              <a:buSzPts val="1650"/>
              <a:buNone/>
              <a:defRPr sz="1650"/>
            </a:lvl2pPr>
            <a:lvl3pPr lvl="2">
              <a:lnSpc>
                <a:spcPct val="100000"/>
              </a:lnSpc>
              <a:spcBef>
                <a:spcPts val="0"/>
              </a:spcBef>
              <a:spcAft>
                <a:spcPts val="0"/>
              </a:spcAft>
              <a:buSzPts val="1650"/>
              <a:buNone/>
              <a:defRPr sz="1650"/>
            </a:lvl3pPr>
            <a:lvl4pPr lvl="3">
              <a:lnSpc>
                <a:spcPct val="100000"/>
              </a:lnSpc>
              <a:spcBef>
                <a:spcPts val="0"/>
              </a:spcBef>
              <a:spcAft>
                <a:spcPts val="0"/>
              </a:spcAft>
              <a:buSzPts val="1650"/>
              <a:buNone/>
              <a:defRPr sz="1650"/>
            </a:lvl4pPr>
            <a:lvl5pPr lvl="4">
              <a:lnSpc>
                <a:spcPct val="100000"/>
              </a:lnSpc>
              <a:spcBef>
                <a:spcPts val="0"/>
              </a:spcBef>
              <a:spcAft>
                <a:spcPts val="0"/>
              </a:spcAft>
              <a:buSzPts val="1650"/>
              <a:buNone/>
              <a:defRPr sz="1650"/>
            </a:lvl5pPr>
            <a:lvl6pPr lvl="5">
              <a:lnSpc>
                <a:spcPct val="100000"/>
              </a:lnSpc>
              <a:spcBef>
                <a:spcPts val="0"/>
              </a:spcBef>
              <a:spcAft>
                <a:spcPts val="0"/>
              </a:spcAft>
              <a:buSzPts val="1650"/>
              <a:buNone/>
              <a:defRPr sz="1650"/>
            </a:lvl6pPr>
            <a:lvl7pPr lvl="6">
              <a:lnSpc>
                <a:spcPct val="100000"/>
              </a:lnSpc>
              <a:spcBef>
                <a:spcPts val="0"/>
              </a:spcBef>
              <a:spcAft>
                <a:spcPts val="0"/>
              </a:spcAft>
              <a:buSzPts val="1650"/>
              <a:buNone/>
              <a:defRPr sz="1650"/>
            </a:lvl7pPr>
            <a:lvl8pPr lvl="7">
              <a:lnSpc>
                <a:spcPct val="100000"/>
              </a:lnSpc>
              <a:spcBef>
                <a:spcPts val="0"/>
              </a:spcBef>
              <a:spcAft>
                <a:spcPts val="0"/>
              </a:spcAft>
              <a:buSzPts val="1650"/>
              <a:buNone/>
              <a:defRPr sz="1650"/>
            </a:lvl8pPr>
            <a:lvl9pPr lvl="8">
              <a:lnSpc>
                <a:spcPct val="100000"/>
              </a:lnSpc>
              <a:spcBef>
                <a:spcPts val="0"/>
              </a:spcBef>
              <a:spcAft>
                <a:spcPts val="0"/>
              </a:spcAft>
              <a:buSzPts val="1650"/>
              <a:buNone/>
              <a:defRPr sz="1650"/>
            </a:lvl9pPr>
          </a:lstStyle>
          <a:p/>
        </p:txBody>
      </p:sp>
      <p:cxnSp>
        <p:nvCxnSpPr>
          <p:cNvPr id="954" name="Google Shape;954;p9"/>
          <p:cNvCxnSpPr/>
          <p:nvPr/>
        </p:nvCxnSpPr>
        <p:spPr>
          <a:xfrm>
            <a:off x="711750" y="545350"/>
            <a:ext cx="7720500" cy="0"/>
          </a:xfrm>
          <a:prstGeom prst="straightConnector1">
            <a:avLst/>
          </a:prstGeom>
          <a:noFill/>
          <a:ln cap="flat" cmpd="sng" w="19050">
            <a:solidFill>
              <a:schemeClr val="dk1"/>
            </a:solidFill>
            <a:prstDash val="solid"/>
            <a:round/>
            <a:headEnd len="med" w="med" type="none"/>
            <a:tailEnd len="med" w="med" type="none"/>
          </a:ln>
        </p:spPr>
      </p:cxnSp>
      <p:grpSp>
        <p:nvGrpSpPr>
          <p:cNvPr id="955" name="Google Shape;955;p9"/>
          <p:cNvGrpSpPr/>
          <p:nvPr/>
        </p:nvGrpSpPr>
        <p:grpSpPr>
          <a:xfrm>
            <a:off x="-804089" y="2572611"/>
            <a:ext cx="3598678" cy="3040796"/>
            <a:chOff x="-804089" y="2572611"/>
            <a:chExt cx="3598678" cy="3040796"/>
          </a:xfrm>
        </p:grpSpPr>
        <p:sp>
          <p:nvSpPr>
            <p:cNvPr id="956" name="Google Shape;956;p9"/>
            <p:cNvSpPr/>
            <p:nvPr/>
          </p:nvSpPr>
          <p:spPr>
            <a:xfrm>
              <a:off x="-804089" y="2572611"/>
              <a:ext cx="399729" cy="700299"/>
            </a:xfrm>
            <a:custGeom>
              <a:rect b="b" l="l" r="r" t="t"/>
              <a:pathLst>
                <a:path extrusionOk="0" fill="none" h="19492" w="11126">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9"/>
            <p:cNvSpPr/>
            <p:nvPr/>
          </p:nvSpPr>
          <p:spPr>
            <a:xfrm>
              <a:off x="-681684" y="311547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9"/>
            <p:cNvSpPr/>
            <p:nvPr/>
          </p:nvSpPr>
          <p:spPr>
            <a:xfrm>
              <a:off x="-551770" y="3192936"/>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
            <p:cNvSpPr/>
            <p:nvPr/>
          </p:nvSpPr>
          <p:spPr>
            <a:xfrm>
              <a:off x="-404396" y="2572611"/>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
            <p:cNvSpPr/>
            <p:nvPr/>
          </p:nvSpPr>
          <p:spPr>
            <a:xfrm>
              <a:off x="-404396" y="2745818"/>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
            <p:cNvSpPr/>
            <p:nvPr/>
          </p:nvSpPr>
          <p:spPr>
            <a:xfrm>
              <a:off x="-404396" y="290648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
            <p:cNvSpPr/>
            <p:nvPr/>
          </p:nvSpPr>
          <p:spPr>
            <a:xfrm>
              <a:off x="-804089" y="3272874"/>
              <a:ext cx="799387" cy="240642"/>
            </a:xfrm>
            <a:custGeom>
              <a:rect b="b" l="l" r="r" t="t"/>
              <a:pathLst>
                <a:path extrusionOk="0" fill="none" h="6698"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
            <p:cNvSpPr/>
            <p:nvPr/>
          </p:nvSpPr>
          <p:spPr>
            <a:xfrm>
              <a:off x="-671696" y="273414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
            <p:cNvSpPr/>
            <p:nvPr/>
          </p:nvSpPr>
          <p:spPr>
            <a:xfrm>
              <a:off x="-528489" y="2647556"/>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
            <p:cNvSpPr/>
            <p:nvPr/>
          </p:nvSpPr>
          <p:spPr>
            <a:xfrm>
              <a:off x="-4738" y="2572611"/>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
            <p:cNvSpPr/>
            <p:nvPr/>
          </p:nvSpPr>
          <p:spPr>
            <a:xfrm>
              <a:off x="117631" y="311547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a:off x="248371" y="3192936"/>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
            <p:cNvSpPr/>
            <p:nvPr/>
          </p:nvSpPr>
          <p:spPr>
            <a:xfrm>
              <a:off x="394919" y="2572611"/>
              <a:ext cx="400520" cy="700299"/>
            </a:xfrm>
            <a:custGeom>
              <a:rect b="b" l="l" r="r" t="t"/>
              <a:pathLst>
                <a:path extrusionOk="0" fill="none" h="19492" w="11148">
                  <a:moveTo>
                    <a:pt x="11147" y="6698"/>
                  </a:moveTo>
                  <a:lnTo>
                    <a:pt x="0" y="1"/>
                  </a:lnTo>
                  <a:lnTo>
                    <a:pt x="0" y="13118"/>
                  </a:lnTo>
                  <a:lnTo>
                    <a:pt x="11147"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a:off x="394919" y="2745818"/>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p:nvPr/>
          </p:nvSpPr>
          <p:spPr>
            <a:xfrm>
              <a:off x="394919" y="2906486"/>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
            <p:cNvSpPr/>
            <p:nvPr/>
          </p:nvSpPr>
          <p:spPr>
            <a:xfrm>
              <a:off x="-4738" y="3272874"/>
              <a:ext cx="800177" cy="240642"/>
            </a:xfrm>
            <a:custGeom>
              <a:rect b="b" l="l" r="r" t="t"/>
              <a:pathLst>
                <a:path extrusionOk="0" fill="none" h="6698"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
            <p:cNvSpPr/>
            <p:nvPr/>
          </p:nvSpPr>
          <p:spPr>
            <a:xfrm>
              <a:off x="128481" y="273414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
            <p:cNvSpPr/>
            <p:nvPr/>
          </p:nvSpPr>
          <p:spPr>
            <a:xfrm>
              <a:off x="270862" y="264755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
            <p:cNvSpPr/>
            <p:nvPr/>
          </p:nvSpPr>
          <p:spPr>
            <a:xfrm>
              <a:off x="795403" y="2572611"/>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
            <p:cNvSpPr/>
            <p:nvPr/>
          </p:nvSpPr>
          <p:spPr>
            <a:xfrm>
              <a:off x="916982" y="311547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
            <p:cNvSpPr/>
            <p:nvPr/>
          </p:nvSpPr>
          <p:spPr>
            <a:xfrm>
              <a:off x="1047686" y="3192936"/>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
            <p:cNvSpPr/>
            <p:nvPr/>
          </p:nvSpPr>
          <p:spPr>
            <a:xfrm>
              <a:off x="1195061" y="2572611"/>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
            <p:cNvSpPr/>
            <p:nvPr/>
          </p:nvSpPr>
          <p:spPr>
            <a:xfrm>
              <a:off x="1195061" y="274581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
            <p:cNvSpPr/>
            <p:nvPr/>
          </p:nvSpPr>
          <p:spPr>
            <a:xfrm>
              <a:off x="1195061" y="290648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
            <p:cNvSpPr/>
            <p:nvPr/>
          </p:nvSpPr>
          <p:spPr>
            <a:xfrm>
              <a:off x="795403" y="3272874"/>
              <a:ext cx="799351" cy="240642"/>
            </a:xfrm>
            <a:custGeom>
              <a:rect b="b" l="l" r="r" t="t"/>
              <a:pathLst>
                <a:path extrusionOk="0" fill="none" h="6698"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
            <p:cNvSpPr/>
            <p:nvPr/>
          </p:nvSpPr>
          <p:spPr>
            <a:xfrm>
              <a:off x="927796" y="2734141"/>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
            <p:cNvSpPr/>
            <p:nvPr/>
          </p:nvSpPr>
          <p:spPr>
            <a:xfrm>
              <a:off x="1071003" y="2647556"/>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
            <p:cNvSpPr/>
            <p:nvPr/>
          </p:nvSpPr>
          <p:spPr>
            <a:xfrm>
              <a:off x="1594718" y="2572611"/>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
            <p:cNvSpPr/>
            <p:nvPr/>
          </p:nvSpPr>
          <p:spPr>
            <a:xfrm>
              <a:off x="1717123" y="3115476"/>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
            <p:cNvSpPr/>
            <p:nvPr/>
          </p:nvSpPr>
          <p:spPr>
            <a:xfrm>
              <a:off x="1847001" y="3192936"/>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
            <p:cNvSpPr/>
            <p:nvPr/>
          </p:nvSpPr>
          <p:spPr>
            <a:xfrm>
              <a:off x="1994376" y="2572611"/>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
            <p:cNvSpPr/>
            <p:nvPr/>
          </p:nvSpPr>
          <p:spPr>
            <a:xfrm>
              <a:off x="1994376" y="2745818"/>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
            <p:cNvSpPr/>
            <p:nvPr/>
          </p:nvSpPr>
          <p:spPr>
            <a:xfrm>
              <a:off x="1994376" y="290648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
            <p:cNvSpPr/>
            <p:nvPr/>
          </p:nvSpPr>
          <p:spPr>
            <a:xfrm>
              <a:off x="1594718" y="3272874"/>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9"/>
            <p:cNvSpPr/>
            <p:nvPr/>
          </p:nvSpPr>
          <p:spPr>
            <a:xfrm>
              <a:off x="1727937" y="2734141"/>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9"/>
            <p:cNvSpPr/>
            <p:nvPr/>
          </p:nvSpPr>
          <p:spPr>
            <a:xfrm>
              <a:off x="1870318" y="2647556"/>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
            <p:cNvSpPr/>
            <p:nvPr/>
          </p:nvSpPr>
          <p:spPr>
            <a:xfrm>
              <a:off x="-804089" y="3272012"/>
              <a:ext cx="399729" cy="700299"/>
            </a:xfrm>
            <a:custGeom>
              <a:rect b="b" l="l" r="r" t="t"/>
              <a:pathLst>
                <a:path extrusionOk="0" fill="none" h="19492" w="11126">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
            <p:cNvSpPr/>
            <p:nvPr/>
          </p:nvSpPr>
          <p:spPr>
            <a:xfrm>
              <a:off x="-804089" y="3445219"/>
              <a:ext cx="399729" cy="228176"/>
            </a:xfrm>
            <a:custGeom>
              <a:rect b="b" l="l" r="r" t="t"/>
              <a:pathLst>
                <a:path extrusionOk="0" fill="none" h="6351" w="11126">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
            <p:cNvSpPr/>
            <p:nvPr/>
          </p:nvSpPr>
          <p:spPr>
            <a:xfrm>
              <a:off x="-804089" y="3605922"/>
              <a:ext cx="399729" cy="229002"/>
            </a:xfrm>
            <a:custGeom>
              <a:rect b="b" l="l" r="r" t="t"/>
              <a:pathLst>
                <a:path extrusionOk="0" fill="none" h="6374" w="11126">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
            <p:cNvSpPr/>
            <p:nvPr/>
          </p:nvSpPr>
          <p:spPr>
            <a:xfrm>
              <a:off x="-404396" y="3272874"/>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
            <p:cNvSpPr/>
            <p:nvPr/>
          </p:nvSpPr>
          <p:spPr>
            <a:xfrm>
              <a:off x="-282026" y="3815739"/>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
            <p:cNvSpPr/>
            <p:nvPr/>
          </p:nvSpPr>
          <p:spPr>
            <a:xfrm>
              <a:off x="-151286" y="3892336"/>
              <a:ext cx="403861" cy="231517"/>
            </a:xfrm>
            <a:custGeom>
              <a:rect b="b" l="l" r="r" t="t"/>
              <a:pathLst>
                <a:path extrusionOk="0" fill="none" h="6444" w="11241">
                  <a:moveTo>
                    <a:pt x="11240"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9"/>
            <p:cNvSpPr/>
            <p:nvPr/>
          </p:nvSpPr>
          <p:spPr>
            <a:xfrm>
              <a:off x="-4738" y="3272012"/>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9"/>
            <p:cNvSpPr/>
            <p:nvPr/>
          </p:nvSpPr>
          <p:spPr>
            <a:xfrm>
              <a:off x="-4738" y="344521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
            <p:cNvSpPr/>
            <p:nvPr/>
          </p:nvSpPr>
          <p:spPr>
            <a:xfrm>
              <a:off x="-4738" y="3605922"/>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
            <p:cNvSpPr/>
            <p:nvPr/>
          </p:nvSpPr>
          <p:spPr>
            <a:xfrm>
              <a:off x="-404396" y="3972275"/>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
            <p:cNvSpPr/>
            <p:nvPr/>
          </p:nvSpPr>
          <p:spPr>
            <a:xfrm>
              <a:off x="-271176" y="343354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
            <p:cNvSpPr/>
            <p:nvPr/>
          </p:nvSpPr>
          <p:spPr>
            <a:xfrm>
              <a:off x="-128796" y="334695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
            <p:cNvSpPr/>
            <p:nvPr/>
          </p:nvSpPr>
          <p:spPr>
            <a:xfrm>
              <a:off x="394919" y="3272874"/>
              <a:ext cx="400520" cy="699437"/>
            </a:xfrm>
            <a:custGeom>
              <a:rect b="b" l="l" r="r" t="t"/>
              <a:pathLst>
                <a:path extrusionOk="0" fill="none" h="19468" w="11148">
                  <a:moveTo>
                    <a:pt x="0" y="6698"/>
                  </a:moveTo>
                  <a:lnTo>
                    <a:pt x="11147" y="0"/>
                  </a:lnTo>
                  <a:lnTo>
                    <a:pt x="11147"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
            <p:cNvSpPr/>
            <p:nvPr/>
          </p:nvSpPr>
          <p:spPr>
            <a:xfrm>
              <a:off x="517289" y="3815739"/>
              <a:ext cx="399729" cy="228176"/>
            </a:xfrm>
            <a:custGeom>
              <a:rect b="b" l="l" r="r" t="t"/>
              <a:pathLst>
                <a:path extrusionOk="0" fill="none" h="6351" w="11126">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
            <p:cNvSpPr/>
            <p:nvPr/>
          </p:nvSpPr>
          <p:spPr>
            <a:xfrm>
              <a:off x="648029" y="3892336"/>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
            <p:cNvSpPr/>
            <p:nvPr/>
          </p:nvSpPr>
          <p:spPr>
            <a:xfrm>
              <a:off x="795403" y="3272012"/>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
            <p:cNvSpPr/>
            <p:nvPr/>
          </p:nvSpPr>
          <p:spPr>
            <a:xfrm>
              <a:off x="795403" y="3445219"/>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
            <p:cNvSpPr/>
            <p:nvPr/>
          </p:nvSpPr>
          <p:spPr>
            <a:xfrm>
              <a:off x="795403" y="3605922"/>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
            <p:cNvSpPr/>
            <p:nvPr/>
          </p:nvSpPr>
          <p:spPr>
            <a:xfrm>
              <a:off x="394919" y="3972275"/>
              <a:ext cx="800177" cy="241469"/>
            </a:xfrm>
            <a:custGeom>
              <a:rect b="b" l="l" r="r" t="t"/>
              <a:pathLst>
                <a:path extrusionOk="0" fill="none" h="6721" w="22272">
                  <a:moveTo>
                    <a:pt x="0" y="0"/>
                  </a:moveTo>
                  <a:lnTo>
                    <a:pt x="11147"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
            <p:cNvSpPr/>
            <p:nvPr/>
          </p:nvSpPr>
          <p:spPr>
            <a:xfrm>
              <a:off x="528139" y="3433542"/>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9"/>
            <p:cNvSpPr/>
            <p:nvPr/>
          </p:nvSpPr>
          <p:spPr>
            <a:xfrm>
              <a:off x="671346" y="3346957"/>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9"/>
            <p:cNvSpPr/>
            <p:nvPr/>
          </p:nvSpPr>
          <p:spPr>
            <a:xfrm>
              <a:off x="1195061" y="3272874"/>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
            <p:cNvSpPr/>
            <p:nvPr/>
          </p:nvSpPr>
          <p:spPr>
            <a:xfrm>
              <a:off x="1316639" y="3815739"/>
              <a:ext cx="400520" cy="228176"/>
            </a:xfrm>
            <a:custGeom>
              <a:rect b="b" l="l" r="r" t="t"/>
              <a:pathLst>
                <a:path extrusionOk="0" fill="none" h="6351" w="11148">
                  <a:moveTo>
                    <a:pt x="11147"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9"/>
            <p:cNvSpPr/>
            <p:nvPr/>
          </p:nvSpPr>
          <p:spPr>
            <a:xfrm>
              <a:off x="1447344" y="3892336"/>
              <a:ext cx="404687" cy="231517"/>
            </a:xfrm>
            <a:custGeom>
              <a:rect b="b" l="l" r="r" t="t"/>
              <a:pathLst>
                <a:path extrusionOk="0" fill="none" h="6444" w="11264">
                  <a:moveTo>
                    <a:pt x="11264"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
            <p:cNvSpPr/>
            <p:nvPr/>
          </p:nvSpPr>
          <p:spPr>
            <a:xfrm>
              <a:off x="1594718" y="3272012"/>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
            <p:cNvSpPr/>
            <p:nvPr/>
          </p:nvSpPr>
          <p:spPr>
            <a:xfrm>
              <a:off x="1594718" y="344521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
            <p:cNvSpPr/>
            <p:nvPr/>
          </p:nvSpPr>
          <p:spPr>
            <a:xfrm>
              <a:off x="1594718" y="3605922"/>
              <a:ext cx="399693" cy="229002"/>
            </a:xfrm>
            <a:custGeom>
              <a:rect b="b" l="l" r="r" t="t"/>
              <a:pathLst>
                <a:path extrusionOk="0" fill="none" h="6374" w="11125">
                  <a:moveTo>
                    <a:pt x="11125"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
            <p:cNvSpPr/>
            <p:nvPr/>
          </p:nvSpPr>
          <p:spPr>
            <a:xfrm>
              <a:off x="1195061" y="3972275"/>
              <a:ext cx="799351" cy="241469"/>
            </a:xfrm>
            <a:custGeom>
              <a:rect b="b" l="l" r="r" t="t"/>
              <a:pathLst>
                <a:path extrusionOk="0" fill="none" h="6721" w="22249">
                  <a:moveTo>
                    <a:pt x="1" y="0"/>
                  </a:moveTo>
                  <a:lnTo>
                    <a:pt x="11125"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
            <p:cNvSpPr/>
            <p:nvPr/>
          </p:nvSpPr>
          <p:spPr>
            <a:xfrm>
              <a:off x="1328280" y="343354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
            <p:cNvSpPr/>
            <p:nvPr/>
          </p:nvSpPr>
          <p:spPr>
            <a:xfrm>
              <a:off x="1470661" y="334695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
            <p:cNvSpPr/>
            <p:nvPr/>
          </p:nvSpPr>
          <p:spPr>
            <a:xfrm>
              <a:off x="1994376" y="3272874"/>
              <a:ext cx="399693" cy="699437"/>
            </a:xfrm>
            <a:custGeom>
              <a:rect b="b" l="l" r="r" t="t"/>
              <a:pathLst>
                <a:path extrusionOk="0" fill="none" h="19468" w="11125">
                  <a:moveTo>
                    <a:pt x="1" y="6698"/>
                  </a:moveTo>
                  <a:lnTo>
                    <a:pt x="11125" y="0"/>
                  </a:lnTo>
                  <a:lnTo>
                    <a:pt x="11125"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9"/>
            <p:cNvSpPr/>
            <p:nvPr/>
          </p:nvSpPr>
          <p:spPr>
            <a:xfrm>
              <a:off x="2116781" y="3815739"/>
              <a:ext cx="399693" cy="228176"/>
            </a:xfrm>
            <a:custGeom>
              <a:rect b="b" l="l" r="r" t="t"/>
              <a:pathLst>
                <a:path extrusionOk="0" fill="none" h="6351" w="11125">
                  <a:moveTo>
                    <a:pt x="11125"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
            <p:cNvSpPr/>
            <p:nvPr/>
          </p:nvSpPr>
          <p:spPr>
            <a:xfrm>
              <a:off x="2247485" y="3892336"/>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9"/>
            <p:cNvSpPr/>
            <p:nvPr/>
          </p:nvSpPr>
          <p:spPr>
            <a:xfrm>
              <a:off x="2394033" y="3272012"/>
              <a:ext cx="400556" cy="700299"/>
            </a:xfrm>
            <a:custGeom>
              <a:rect b="b" l="l" r="r" t="t"/>
              <a:pathLst>
                <a:path extrusionOk="0" fill="none" h="19492" w="11149">
                  <a:moveTo>
                    <a:pt x="11148" y="6722"/>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
            <p:cNvSpPr/>
            <p:nvPr/>
          </p:nvSpPr>
          <p:spPr>
            <a:xfrm>
              <a:off x="2394033" y="3445219"/>
              <a:ext cx="400556" cy="228176"/>
            </a:xfrm>
            <a:custGeom>
              <a:rect b="b" l="l" r="r" t="t"/>
              <a:pathLst>
                <a:path extrusionOk="0" fill="none" h="6351" w="11149">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
            <p:cNvSpPr/>
            <p:nvPr/>
          </p:nvSpPr>
          <p:spPr>
            <a:xfrm>
              <a:off x="2394033" y="3605922"/>
              <a:ext cx="400556" cy="229002"/>
            </a:xfrm>
            <a:custGeom>
              <a:rect b="b" l="l" r="r" t="t"/>
              <a:pathLst>
                <a:path extrusionOk="0" fill="none" h="6374" w="11149">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9"/>
            <p:cNvSpPr/>
            <p:nvPr/>
          </p:nvSpPr>
          <p:spPr>
            <a:xfrm>
              <a:off x="1994376" y="3972275"/>
              <a:ext cx="800213" cy="241469"/>
            </a:xfrm>
            <a:custGeom>
              <a:rect b="b" l="l" r="r" t="t"/>
              <a:pathLst>
                <a:path extrusionOk="0" fill="none" h="6721" w="22273">
                  <a:moveTo>
                    <a:pt x="1" y="0"/>
                  </a:moveTo>
                  <a:lnTo>
                    <a:pt x="11125"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9"/>
            <p:cNvSpPr/>
            <p:nvPr/>
          </p:nvSpPr>
          <p:spPr>
            <a:xfrm>
              <a:off x="2127595" y="3433542"/>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
            <p:cNvSpPr/>
            <p:nvPr/>
          </p:nvSpPr>
          <p:spPr>
            <a:xfrm>
              <a:off x="2270802" y="3346957"/>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
            <p:cNvSpPr/>
            <p:nvPr/>
          </p:nvSpPr>
          <p:spPr>
            <a:xfrm>
              <a:off x="-804089" y="3972275"/>
              <a:ext cx="399729" cy="700263"/>
            </a:xfrm>
            <a:custGeom>
              <a:rect b="b" l="l" r="r" t="t"/>
              <a:pathLst>
                <a:path extrusionOk="0" fill="none" h="19491" w="11126">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9"/>
            <p:cNvSpPr/>
            <p:nvPr/>
          </p:nvSpPr>
          <p:spPr>
            <a:xfrm>
              <a:off x="-681684" y="4515140"/>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
            <p:cNvSpPr/>
            <p:nvPr/>
          </p:nvSpPr>
          <p:spPr>
            <a:xfrm>
              <a:off x="-551770" y="4592563"/>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
            <p:cNvSpPr/>
            <p:nvPr/>
          </p:nvSpPr>
          <p:spPr>
            <a:xfrm>
              <a:off x="-404396" y="3972275"/>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
            <p:cNvSpPr/>
            <p:nvPr/>
          </p:nvSpPr>
          <p:spPr>
            <a:xfrm>
              <a:off x="-404396" y="414544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
            <p:cNvSpPr/>
            <p:nvPr/>
          </p:nvSpPr>
          <p:spPr>
            <a:xfrm>
              <a:off x="-404396" y="4306149"/>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
            <p:cNvSpPr/>
            <p:nvPr/>
          </p:nvSpPr>
          <p:spPr>
            <a:xfrm>
              <a:off x="-804089" y="4672502"/>
              <a:ext cx="799387" cy="240678"/>
            </a:xfrm>
            <a:custGeom>
              <a:rect b="b" l="l" r="r" t="t"/>
              <a:pathLst>
                <a:path extrusionOk="0" fill="none" h="6699" w="22250">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9"/>
            <p:cNvSpPr/>
            <p:nvPr/>
          </p:nvSpPr>
          <p:spPr>
            <a:xfrm>
              <a:off x="-671696" y="413380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9"/>
            <p:cNvSpPr/>
            <p:nvPr/>
          </p:nvSpPr>
          <p:spPr>
            <a:xfrm>
              <a:off x="-528489" y="4047184"/>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9"/>
            <p:cNvSpPr/>
            <p:nvPr/>
          </p:nvSpPr>
          <p:spPr>
            <a:xfrm>
              <a:off x="-4738" y="3972275"/>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9"/>
            <p:cNvSpPr/>
            <p:nvPr/>
          </p:nvSpPr>
          <p:spPr>
            <a:xfrm>
              <a:off x="117631" y="4515140"/>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9"/>
            <p:cNvSpPr/>
            <p:nvPr/>
          </p:nvSpPr>
          <p:spPr>
            <a:xfrm>
              <a:off x="248371" y="4592563"/>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
            <p:cNvSpPr/>
            <p:nvPr/>
          </p:nvSpPr>
          <p:spPr>
            <a:xfrm>
              <a:off x="394919" y="3972275"/>
              <a:ext cx="400520" cy="700263"/>
            </a:xfrm>
            <a:custGeom>
              <a:rect b="b" l="l" r="r" t="t"/>
              <a:pathLst>
                <a:path extrusionOk="0" fill="none" h="19491" w="11148">
                  <a:moveTo>
                    <a:pt x="11147" y="6721"/>
                  </a:moveTo>
                  <a:lnTo>
                    <a:pt x="0" y="0"/>
                  </a:lnTo>
                  <a:lnTo>
                    <a:pt x="0" y="13140"/>
                  </a:lnTo>
                  <a:lnTo>
                    <a:pt x="11147"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9"/>
            <p:cNvSpPr/>
            <p:nvPr/>
          </p:nvSpPr>
          <p:spPr>
            <a:xfrm>
              <a:off x="394919" y="4145446"/>
              <a:ext cx="400520" cy="228176"/>
            </a:xfrm>
            <a:custGeom>
              <a:rect b="b" l="l" r="r" t="t"/>
              <a:pathLst>
                <a:path extrusionOk="0" fill="none" h="6351" w="11148">
                  <a:moveTo>
                    <a:pt x="11147"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
            <p:cNvSpPr/>
            <p:nvPr/>
          </p:nvSpPr>
          <p:spPr>
            <a:xfrm>
              <a:off x="394919" y="4306149"/>
              <a:ext cx="400520" cy="228176"/>
            </a:xfrm>
            <a:custGeom>
              <a:rect b="b" l="l" r="r" t="t"/>
              <a:pathLst>
                <a:path extrusionOk="0" fill="none" h="6351" w="11148">
                  <a:moveTo>
                    <a:pt x="11147"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
            <p:cNvSpPr/>
            <p:nvPr/>
          </p:nvSpPr>
          <p:spPr>
            <a:xfrm>
              <a:off x="-4738" y="4672502"/>
              <a:ext cx="800177" cy="240678"/>
            </a:xfrm>
            <a:custGeom>
              <a:rect b="b" l="l" r="r" t="t"/>
              <a:pathLst>
                <a:path extrusionOk="0" fill="none" h="6699" w="22272">
                  <a:moveTo>
                    <a:pt x="0" y="0"/>
                  </a:moveTo>
                  <a:lnTo>
                    <a:pt x="11124" y="6698"/>
                  </a:lnTo>
                  <a:lnTo>
                    <a:pt x="2227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
            <p:cNvSpPr/>
            <p:nvPr/>
          </p:nvSpPr>
          <p:spPr>
            <a:xfrm>
              <a:off x="128481" y="413380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9"/>
            <p:cNvSpPr/>
            <p:nvPr/>
          </p:nvSpPr>
          <p:spPr>
            <a:xfrm>
              <a:off x="270862" y="404718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
            <p:cNvSpPr/>
            <p:nvPr/>
          </p:nvSpPr>
          <p:spPr>
            <a:xfrm>
              <a:off x="795403" y="3972275"/>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
            <p:cNvSpPr/>
            <p:nvPr/>
          </p:nvSpPr>
          <p:spPr>
            <a:xfrm>
              <a:off x="916982" y="451514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9"/>
            <p:cNvSpPr/>
            <p:nvPr/>
          </p:nvSpPr>
          <p:spPr>
            <a:xfrm>
              <a:off x="1047686" y="4592563"/>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9"/>
            <p:cNvSpPr/>
            <p:nvPr/>
          </p:nvSpPr>
          <p:spPr>
            <a:xfrm>
              <a:off x="1195061" y="3972275"/>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9"/>
            <p:cNvSpPr/>
            <p:nvPr/>
          </p:nvSpPr>
          <p:spPr>
            <a:xfrm>
              <a:off x="1195061" y="414544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9"/>
            <p:cNvSpPr/>
            <p:nvPr/>
          </p:nvSpPr>
          <p:spPr>
            <a:xfrm>
              <a:off x="1195061" y="430614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9"/>
            <p:cNvSpPr/>
            <p:nvPr/>
          </p:nvSpPr>
          <p:spPr>
            <a:xfrm>
              <a:off x="795403" y="4672502"/>
              <a:ext cx="799351" cy="240678"/>
            </a:xfrm>
            <a:custGeom>
              <a:rect b="b" l="l" r="r" t="t"/>
              <a:pathLst>
                <a:path extrusionOk="0" fill="none" h="6699" w="22249">
                  <a:moveTo>
                    <a:pt x="0"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9"/>
            <p:cNvSpPr/>
            <p:nvPr/>
          </p:nvSpPr>
          <p:spPr>
            <a:xfrm>
              <a:off x="927796" y="4133805"/>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9"/>
            <p:cNvSpPr/>
            <p:nvPr/>
          </p:nvSpPr>
          <p:spPr>
            <a:xfrm>
              <a:off x="1071003" y="4047184"/>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9"/>
            <p:cNvSpPr/>
            <p:nvPr/>
          </p:nvSpPr>
          <p:spPr>
            <a:xfrm>
              <a:off x="1594718" y="3972275"/>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9"/>
            <p:cNvSpPr/>
            <p:nvPr/>
          </p:nvSpPr>
          <p:spPr>
            <a:xfrm>
              <a:off x="1717123" y="4515140"/>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9"/>
            <p:cNvSpPr/>
            <p:nvPr/>
          </p:nvSpPr>
          <p:spPr>
            <a:xfrm>
              <a:off x="1847001" y="4592563"/>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9"/>
            <p:cNvSpPr/>
            <p:nvPr/>
          </p:nvSpPr>
          <p:spPr>
            <a:xfrm>
              <a:off x="1994376" y="3972275"/>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9"/>
            <p:cNvSpPr/>
            <p:nvPr/>
          </p:nvSpPr>
          <p:spPr>
            <a:xfrm>
              <a:off x="1994376" y="414544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9"/>
            <p:cNvSpPr/>
            <p:nvPr/>
          </p:nvSpPr>
          <p:spPr>
            <a:xfrm>
              <a:off x="1994376" y="4306149"/>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9"/>
            <p:cNvSpPr/>
            <p:nvPr/>
          </p:nvSpPr>
          <p:spPr>
            <a:xfrm>
              <a:off x="1594718" y="4672502"/>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9"/>
            <p:cNvSpPr/>
            <p:nvPr/>
          </p:nvSpPr>
          <p:spPr>
            <a:xfrm>
              <a:off x="1727937" y="4133805"/>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9"/>
            <p:cNvSpPr/>
            <p:nvPr/>
          </p:nvSpPr>
          <p:spPr>
            <a:xfrm>
              <a:off x="1870318" y="4047184"/>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
            <p:cNvSpPr/>
            <p:nvPr/>
          </p:nvSpPr>
          <p:spPr>
            <a:xfrm>
              <a:off x="-804089" y="4672502"/>
              <a:ext cx="399729" cy="699437"/>
            </a:xfrm>
            <a:custGeom>
              <a:rect b="b" l="l" r="r" t="t"/>
              <a:pathLst>
                <a:path extrusionOk="0" fill="none" h="19468" w="11126">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9"/>
            <p:cNvSpPr/>
            <p:nvPr/>
          </p:nvSpPr>
          <p:spPr>
            <a:xfrm>
              <a:off x="-804089" y="4844846"/>
              <a:ext cx="399729" cy="228176"/>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9"/>
            <p:cNvSpPr/>
            <p:nvPr/>
          </p:nvSpPr>
          <p:spPr>
            <a:xfrm>
              <a:off x="-804089" y="5006376"/>
              <a:ext cx="399729" cy="228176"/>
            </a:xfrm>
            <a:custGeom>
              <a:rect b="b" l="l" r="r" t="t"/>
              <a:pathLst>
                <a:path extrusionOk="0" fill="none" h="6351" w="11126">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9"/>
            <p:cNvSpPr/>
            <p:nvPr/>
          </p:nvSpPr>
          <p:spPr>
            <a:xfrm>
              <a:off x="-404396" y="4672502"/>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9"/>
            <p:cNvSpPr/>
            <p:nvPr/>
          </p:nvSpPr>
          <p:spPr>
            <a:xfrm>
              <a:off x="-282026" y="5215366"/>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
            <p:cNvSpPr/>
            <p:nvPr/>
          </p:nvSpPr>
          <p:spPr>
            <a:xfrm>
              <a:off x="-151286" y="5292790"/>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9"/>
            <p:cNvSpPr/>
            <p:nvPr/>
          </p:nvSpPr>
          <p:spPr>
            <a:xfrm>
              <a:off x="-4738" y="4672502"/>
              <a:ext cx="399693" cy="699437"/>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9"/>
            <p:cNvSpPr/>
            <p:nvPr/>
          </p:nvSpPr>
          <p:spPr>
            <a:xfrm>
              <a:off x="-4738" y="484484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9"/>
            <p:cNvSpPr/>
            <p:nvPr/>
          </p:nvSpPr>
          <p:spPr>
            <a:xfrm>
              <a:off x="-4738" y="5006376"/>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9"/>
            <p:cNvSpPr/>
            <p:nvPr/>
          </p:nvSpPr>
          <p:spPr>
            <a:xfrm>
              <a:off x="-404396" y="5371903"/>
              <a:ext cx="799351" cy="241505"/>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9"/>
            <p:cNvSpPr/>
            <p:nvPr/>
          </p:nvSpPr>
          <p:spPr>
            <a:xfrm>
              <a:off x="-271176" y="483403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9"/>
            <p:cNvSpPr/>
            <p:nvPr/>
          </p:nvSpPr>
          <p:spPr>
            <a:xfrm>
              <a:off x="-128796" y="474744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9"/>
            <p:cNvSpPr/>
            <p:nvPr/>
          </p:nvSpPr>
          <p:spPr>
            <a:xfrm>
              <a:off x="394919" y="4672502"/>
              <a:ext cx="400520" cy="699437"/>
            </a:xfrm>
            <a:custGeom>
              <a:rect b="b" l="l" r="r" t="t"/>
              <a:pathLst>
                <a:path extrusionOk="0" fill="none" h="19468" w="11148">
                  <a:moveTo>
                    <a:pt x="0" y="6698"/>
                  </a:moveTo>
                  <a:lnTo>
                    <a:pt x="11147" y="0"/>
                  </a:lnTo>
                  <a:lnTo>
                    <a:pt x="11147"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9"/>
            <p:cNvSpPr/>
            <p:nvPr/>
          </p:nvSpPr>
          <p:spPr>
            <a:xfrm>
              <a:off x="517289" y="5215366"/>
              <a:ext cx="399729" cy="228176"/>
            </a:xfrm>
            <a:custGeom>
              <a:rect b="b" l="l" r="r" t="t"/>
              <a:pathLst>
                <a:path extrusionOk="0" fill="none" h="6351" w="11126">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9"/>
            <p:cNvSpPr/>
            <p:nvPr/>
          </p:nvSpPr>
          <p:spPr>
            <a:xfrm>
              <a:off x="648029" y="5292790"/>
              <a:ext cx="404687" cy="230690"/>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9"/>
            <p:cNvSpPr/>
            <p:nvPr/>
          </p:nvSpPr>
          <p:spPr>
            <a:xfrm>
              <a:off x="795403" y="4672502"/>
              <a:ext cx="399693" cy="699437"/>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9"/>
            <p:cNvSpPr/>
            <p:nvPr/>
          </p:nvSpPr>
          <p:spPr>
            <a:xfrm>
              <a:off x="795403" y="484484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9"/>
            <p:cNvSpPr/>
            <p:nvPr/>
          </p:nvSpPr>
          <p:spPr>
            <a:xfrm>
              <a:off x="795403" y="5006376"/>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9"/>
            <p:cNvSpPr/>
            <p:nvPr/>
          </p:nvSpPr>
          <p:spPr>
            <a:xfrm>
              <a:off x="394919" y="5371903"/>
              <a:ext cx="800177" cy="241505"/>
            </a:xfrm>
            <a:custGeom>
              <a:rect b="b" l="l" r="r" t="t"/>
              <a:pathLst>
                <a:path extrusionOk="0" fill="none" h="6722" w="22272">
                  <a:moveTo>
                    <a:pt x="0" y="1"/>
                  </a:moveTo>
                  <a:lnTo>
                    <a:pt x="11147"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9"/>
            <p:cNvSpPr/>
            <p:nvPr/>
          </p:nvSpPr>
          <p:spPr>
            <a:xfrm>
              <a:off x="528139" y="4834032"/>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9"/>
            <p:cNvSpPr/>
            <p:nvPr/>
          </p:nvSpPr>
          <p:spPr>
            <a:xfrm>
              <a:off x="671346" y="4747447"/>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9"/>
            <p:cNvSpPr/>
            <p:nvPr/>
          </p:nvSpPr>
          <p:spPr>
            <a:xfrm>
              <a:off x="1195061" y="4672502"/>
              <a:ext cx="399693" cy="699437"/>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9"/>
            <p:cNvSpPr/>
            <p:nvPr/>
          </p:nvSpPr>
          <p:spPr>
            <a:xfrm>
              <a:off x="1316639" y="5215366"/>
              <a:ext cx="400520" cy="228176"/>
            </a:xfrm>
            <a:custGeom>
              <a:rect b="b" l="l" r="r" t="t"/>
              <a:pathLst>
                <a:path extrusionOk="0" fill="none" h="6351" w="11148">
                  <a:moveTo>
                    <a:pt x="11147"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9"/>
            <p:cNvSpPr/>
            <p:nvPr/>
          </p:nvSpPr>
          <p:spPr>
            <a:xfrm>
              <a:off x="1447344" y="5292790"/>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9"/>
            <p:cNvSpPr/>
            <p:nvPr/>
          </p:nvSpPr>
          <p:spPr>
            <a:xfrm>
              <a:off x="1594718" y="4672502"/>
              <a:ext cx="399693" cy="699437"/>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9"/>
            <p:cNvSpPr/>
            <p:nvPr/>
          </p:nvSpPr>
          <p:spPr>
            <a:xfrm>
              <a:off x="1594718" y="484484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9"/>
            <p:cNvSpPr/>
            <p:nvPr/>
          </p:nvSpPr>
          <p:spPr>
            <a:xfrm>
              <a:off x="1594718" y="5006376"/>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9"/>
            <p:cNvSpPr/>
            <p:nvPr/>
          </p:nvSpPr>
          <p:spPr>
            <a:xfrm>
              <a:off x="1195061" y="5371903"/>
              <a:ext cx="799351" cy="241505"/>
            </a:xfrm>
            <a:custGeom>
              <a:rect b="b" l="l" r="r" t="t"/>
              <a:pathLst>
                <a:path extrusionOk="0" fill="none" h="6722" w="22249">
                  <a:moveTo>
                    <a:pt x="1" y="1"/>
                  </a:moveTo>
                  <a:lnTo>
                    <a:pt x="11125"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9"/>
            <p:cNvSpPr/>
            <p:nvPr/>
          </p:nvSpPr>
          <p:spPr>
            <a:xfrm>
              <a:off x="1328280" y="483403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9"/>
            <p:cNvSpPr/>
            <p:nvPr/>
          </p:nvSpPr>
          <p:spPr>
            <a:xfrm>
              <a:off x="1470661" y="474744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9"/>
            <p:cNvSpPr/>
            <p:nvPr/>
          </p:nvSpPr>
          <p:spPr>
            <a:xfrm>
              <a:off x="1994376" y="4672502"/>
              <a:ext cx="399693" cy="699437"/>
            </a:xfrm>
            <a:custGeom>
              <a:rect b="b" l="l" r="r" t="t"/>
              <a:pathLst>
                <a:path extrusionOk="0" fill="none" h="19468" w="11125">
                  <a:moveTo>
                    <a:pt x="1" y="6698"/>
                  </a:moveTo>
                  <a:lnTo>
                    <a:pt x="11125" y="0"/>
                  </a:lnTo>
                  <a:lnTo>
                    <a:pt x="11125"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9"/>
            <p:cNvSpPr/>
            <p:nvPr/>
          </p:nvSpPr>
          <p:spPr>
            <a:xfrm>
              <a:off x="2116781" y="5215366"/>
              <a:ext cx="399693" cy="228176"/>
            </a:xfrm>
            <a:custGeom>
              <a:rect b="b" l="l" r="r" t="t"/>
              <a:pathLst>
                <a:path extrusionOk="0" fill="none" h="6351" w="11125">
                  <a:moveTo>
                    <a:pt x="11125"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9"/>
            <p:cNvSpPr/>
            <p:nvPr/>
          </p:nvSpPr>
          <p:spPr>
            <a:xfrm>
              <a:off x="2247485" y="5292790"/>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9"/>
            <p:cNvSpPr/>
            <p:nvPr/>
          </p:nvSpPr>
          <p:spPr>
            <a:xfrm>
              <a:off x="2394033" y="4672502"/>
              <a:ext cx="400556" cy="699437"/>
            </a:xfrm>
            <a:custGeom>
              <a:rect b="b" l="l" r="r" t="t"/>
              <a:pathLst>
                <a:path extrusionOk="0" fill="none" h="19468" w="11149">
                  <a:moveTo>
                    <a:pt x="11148" y="6698"/>
                  </a:moveTo>
                  <a:lnTo>
                    <a:pt x="1" y="0"/>
                  </a:lnTo>
                  <a:lnTo>
                    <a:pt x="1" y="13118"/>
                  </a:lnTo>
                  <a:lnTo>
                    <a:pt x="11148"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9"/>
            <p:cNvSpPr/>
            <p:nvPr/>
          </p:nvSpPr>
          <p:spPr>
            <a:xfrm>
              <a:off x="2394033" y="4844846"/>
              <a:ext cx="400556" cy="228176"/>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9"/>
            <p:cNvSpPr/>
            <p:nvPr/>
          </p:nvSpPr>
          <p:spPr>
            <a:xfrm>
              <a:off x="2394033" y="5006376"/>
              <a:ext cx="400556" cy="228176"/>
            </a:xfrm>
            <a:custGeom>
              <a:rect b="b" l="l" r="r" t="t"/>
              <a:pathLst>
                <a:path extrusionOk="0" fill="none" h="6351" w="11149">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9"/>
            <p:cNvSpPr/>
            <p:nvPr/>
          </p:nvSpPr>
          <p:spPr>
            <a:xfrm>
              <a:off x="1994376" y="5371903"/>
              <a:ext cx="800213" cy="241505"/>
            </a:xfrm>
            <a:custGeom>
              <a:rect b="b" l="l" r="r" t="t"/>
              <a:pathLst>
                <a:path extrusionOk="0" fill="none" h="6722" w="22273">
                  <a:moveTo>
                    <a:pt x="1" y="1"/>
                  </a:moveTo>
                  <a:lnTo>
                    <a:pt x="11125"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9"/>
            <p:cNvSpPr/>
            <p:nvPr/>
          </p:nvSpPr>
          <p:spPr>
            <a:xfrm>
              <a:off x="2127595" y="4834032"/>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9"/>
            <p:cNvSpPr/>
            <p:nvPr/>
          </p:nvSpPr>
          <p:spPr>
            <a:xfrm>
              <a:off x="2270802" y="4747447"/>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106" name="Shape 1106"/>
        <p:cNvGrpSpPr/>
        <p:nvPr/>
      </p:nvGrpSpPr>
      <p:grpSpPr>
        <a:xfrm>
          <a:off x="0" y="0"/>
          <a:ext cx="0" cy="0"/>
          <a:chOff x="0" y="0"/>
          <a:chExt cx="0" cy="0"/>
        </a:xfrm>
      </p:grpSpPr>
      <p:cxnSp>
        <p:nvCxnSpPr>
          <p:cNvPr id="1107" name="Google Shape;1107;p10"/>
          <p:cNvCxnSpPr/>
          <p:nvPr/>
        </p:nvCxnSpPr>
        <p:spPr>
          <a:xfrm>
            <a:off x="711750" y="545350"/>
            <a:ext cx="7720500" cy="0"/>
          </a:xfrm>
          <a:prstGeom prst="straightConnector1">
            <a:avLst/>
          </a:prstGeom>
          <a:noFill/>
          <a:ln cap="flat" cmpd="sng" w="19050">
            <a:solidFill>
              <a:schemeClr val="lt1"/>
            </a:solidFill>
            <a:prstDash val="solid"/>
            <a:round/>
            <a:headEnd len="med" w="med" type="none"/>
            <a:tailEnd len="med" w="med" type="none"/>
          </a:ln>
        </p:spPr>
      </p:cxnSp>
      <p:sp>
        <p:nvSpPr>
          <p:cNvPr id="1108" name="Google Shape;1108;p10"/>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lvl1pPr lvl="0" rtl="0">
              <a:spcBef>
                <a:spcPts val="0"/>
              </a:spcBef>
              <a:spcAft>
                <a:spcPts val="0"/>
              </a:spcAft>
              <a:buClr>
                <a:schemeClr val="lt1"/>
              </a:buClr>
              <a:buSzPts val="3300"/>
              <a:buNone/>
              <a:defRPr>
                <a:solidFill>
                  <a:schemeClr val="lt1"/>
                </a:solidFill>
              </a:defRPr>
            </a:lvl1pPr>
            <a:lvl2pPr lvl="1" rtl="0">
              <a:spcBef>
                <a:spcPts val="0"/>
              </a:spcBef>
              <a:spcAft>
                <a:spcPts val="0"/>
              </a:spcAft>
              <a:buClr>
                <a:schemeClr val="lt1"/>
              </a:buClr>
              <a:buSzPts val="3300"/>
              <a:buNone/>
              <a:defRPr>
                <a:solidFill>
                  <a:schemeClr val="lt1"/>
                </a:solidFill>
              </a:defRPr>
            </a:lvl2pPr>
            <a:lvl3pPr lvl="2" rtl="0">
              <a:spcBef>
                <a:spcPts val="0"/>
              </a:spcBef>
              <a:spcAft>
                <a:spcPts val="0"/>
              </a:spcAft>
              <a:buClr>
                <a:schemeClr val="lt1"/>
              </a:buClr>
              <a:buSzPts val="3300"/>
              <a:buNone/>
              <a:defRPr>
                <a:solidFill>
                  <a:schemeClr val="lt1"/>
                </a:solidFill>
              </a:defRPr>
            </a:lvl3pPr>
            <a:lvl4pPr lvl="3" rtl="0">
              <a:spcBef>
                <a:spcPts val="0"/>
              </a:spcBef>
              <a:spcAft>
                <a:spcPts val="0"/>
              </a:spcAft>
              <a:buClr>
                <a:schemeClr val="lt1"/>
              </a:buClr>
              <a:buSzPts val="3300"/>
              <a:buNone/>
              <a:defRPr>
                <a:solidFill>
                  <a:schemeClr val="lt1"/>
                </a:solidFill>
              </a:defRPr>
            </a:lvl4pPr>
            <a:lvl5pPr lvl="4" rtl="0">
              <a:spcBef>
                <a:spcPts val="0"/>
              </a:spcBef>
              <a:spcAft>
                <a:spcPts val="0"/>
              </a:spcAft>
              <a:buClr>
                <a:schemeClr val="lt1"/>
              </a:buClr>
              <a:buSzPts val="3300"/>
              <a:buNone/>
              <a:defRPr>
                <a:solidFill>
                  <a:schemeClr val="lt1"/>
                </a:solidFill>
              </a:defRPr>
            </a:lvl5pPr>
            <a:lvl6pPr lvl="5" rtl="0">
              <a:spcBef>
                <a:spcPts val="0"/>
              </a:spcBef>
              <a:spcAft>
                <a:spcPts val="0"/>
              </a:spcAft>
              <a:buClr>
                <a:schemeClr val="lt1"/>
              </a:buClr>
              <a:buSzPts val="3300"/>
              <a:buNone/>
              <a:defRPr>
                <a:solidFill>
                  <a:schemeClr val="lt1"/>
                </a:solidFill>
              </a:defRPr>
            </a:lvl6pPr>
            <a:lvl7pPr lvl="6" rtl="0">
              <a:spcBef>
                <a:spcPts val="0"/>
              </a:spcBef>
              <a:spcAft>
                <a:spcPts val="0"/>
              </a:spcAft>
              <a:buClr>
                <a:schemeClr val="lt1"/>
              </a:buClr>
              <a:buSzPts val="3300"/>
              <a:buNone/>
              <a:defRPr>
                <a:solidFill>
                  <a:schemeClr val="lt1"/>
                </a:solidFill>
              </a:defRPr>
            </a:lvl7pPr>
            <a:lvl8pPr lvl="7" rtl="0">
              <a:spcBef>
                <a:spcPts val="0"/>
              </a:spcBef>
              <a:spcAft>
                <a:spcPts val="0"/>
              </a:spcAft>
              <a:buClr>
                <a:schemeClr val="lt1"/>
              </a:buClr>
              <a:buSzPts val="3300"/>
              <a:buNone/>
              <a:defRPr>
                <a:solidFill>
                  <a:schemeClr val="lt1"/>
                </a:solidFill>
              </a:defRPr>
            </a:lvl8pPr>
            <a:lvl9pPr lvl="8" rtl="0">
              <a:spcBef>
                <a:spcPts val="0"/>
              </a:spcBef>
              <a:spcAft>
                <a:spcPts val="0"/>
              </a:spcAft>
              <a:buClr>
                <a:schemeClr val="lt1"/>
              </a:buClr>
              <a:buSzPts val="3300"/>
              <a:buNone/>
              <a:defRPr>
                <a:solidFill>
                  <a:schemeClr val="lt1"/>
                </a:solidFill>
              </a:defRPr>
            </a:lvl9pPr>
          </a:lstStyle>
          <a:p/>
        </p:txBody>
      </p:sp>
      <p:grpSp>
        <p:nvGrpSpPr>
          <p:cNvPr id="1109" name="Google Shape;1109;p10"/>
          <p:cNvGrpSpPr/>
          <p:nvPr/>
        </p:nvGrpSpPr>
        <p:grpSpPr>
          <a:xfrm>
            <a:off x="7536087" y="2413486"/>
            <a:ext cx="3198985" cy="3740196"/>
            <a:chOff x="7536087" y="2413486"/>
            <a:chExt cx="3198985" cy="3740196"/>
          </a:xfrm>
        </p:grpSpPr>
        <p:sp>
          <p:nvSpPr>
            <p:cNvPr id="1110" name="Google Shape;1110;p10"/>
            <p:cNvSpPr/>
            <p:nvPr/>
          </p:nvSpPr>
          <p:spPr>
            <a:xfrm>
              <a:off x="7536087" y="2413486"/>
              <a:ext cx="400556" cy="700299"/>
            </a:xfrm>
            <a:custGeom>
              <a:rect b="b" l="l" r="r" t="t"/>
              <a:pathLst>
                <a:path extrusionOk="0" fill="none" h="19492" w="11149">
                  <a:moveTo>
                    <a:pt x="1" y="6698"/>
                  </a:moveTo>
                  <a:lnTo>
                    <a:pt x="11148" y="1"/>
                  </a:lnTo>
                  <a:lnTo>
                    <a:pt x="11148"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0"/>
            <p:cNvSpPr/>
            <p:nvPr/>
          </p:nvSpPr>
          <p:spPr>
            <a:xfrm>
              <a:off x="7658492" y="2956351"/>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0"/>
            <p:cNvSpPr/>
            <p:nvPr/>
          </p:nvSpPr>
          <p:spPr>
            <a:xfrm>
              <a:off x="7789232" y="3033811"/>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0"/>
            <p:cNvSpPr/>
            <p:nvPr/>
          </p:nvSpPr>
          <p:spPr>
            <a:xfrm>
              <a:off x="7936607" y="2413486"/>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0"/>
            <p:cNvSpPr/>
            <p:nvPr/>
          </p:nvSpPr>
          <p:spPr>
            <a:xfrm>
              <a:off x="7936607" y="2586693"/>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0"/>
            <p:cNvSpPr/>
            <p:nvPr/>
          </p:nvSpPr>
          <p:spPr>
            <a:xfrm>
              <a:off x="7936607" y="2747361"/>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0"/>
            <p:cNvSpPr/>
            <p:nvPr/>
          </p:nvSpPr>
          <p:spPr>
            <a:xfrm>
              <a:off x="7536087" y="3113749"/>
              <a:ext cx="800213" cy="240642"/>
            </a:xfrm>
            <a:custGeom>
              <a:rect b="b" l="l" r="r" t="t"/>
              <a:pathLst>
                <a:path extrusionOk="0" fill="none" h="6698"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0"/>
            <p:cNvSpPr/>
            <p:nvPr/>
          </p:nvSpPr>
          <p:spPr>
            <a:xfrm>
              <a:off x="7669306" y="2575016"/>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0"/>
            <p:cNvSpPr/>
            <p:nvPr/>
          </p:nvSpPr>
          <p:spPr>
            <a:xfrm>
              <a:off x="7812549" y="2488431"/>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0"/>
            <p:cNvSpPr/>
            <p:nvPr/>
          </p:nvSpPr>
          <p:spPr>
            <a:xfrm>
              <a:off x="8336265" y="2413486"/>
              <a:ext cx="399693" cy="700299"/>
            </a:xfrm>
            <a:custGeom>
              <a:rect b="b" l="l" r="r" t="t"/>
              <a:pathLst>
                <a:path extrusionOk="0" fill="none" h="19492" w="11125">
                  <a:moveTo>
                    <a:pt x="0" y="6698"/>
                  </a:moveTo>
                  <a:lnTo>
                    <a:pt x="11124" y="1"/>
                  </a:lnTo>
                  <a:lnTo>
                    <a:pt x="11124"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0"/>
            <p:cNvSpPr/>
            <p:nvPr/>
          </p:nvSpPr>
          <p:spPr>
            <a:xfrm>
              <a:off x="8457807" y="2956351"/>
              <a:ext cx="400556" cy="228176"/>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0"/>
            <p:cNvSpPr/>
            <p:nvPr/>
          </p:nvSpPr>
          <p:spPr>
            <a:xfrm>
              <a:off x="8588548" y="3033811"/>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0"/>
            <p:cNvSpPr/>
            <p:nvPr/>
          </p:nvSpPr>
          <p:spPr>
            <a:xfrm>
              <a:off x="8735922" y="2413486"/>
              <a:ext cx="399693" cy="700299"/>
            </a:xfrm>
            <a:custGeom>
              <a:rect b="b" l="l" r="r" t="t"/>
              <a:pathLst>
                <a:path extrusionOk="0" fill="none" h="19492" w="11125">
                  <a:moveTo>
                    <a:pt x="11124" y="6698"/>
                  </a:moveTo>
                  <a:lnTo>
                    <a:pt x="0" y="1"/>
                  </a:lnTo>
                  <a:lnTo>
                    <a:pt x="0" y="13118"/>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0"/>
            <p:cNvSpPr/>
            <p:nvPr/>
          </p:nvSpPr>
          <p:spPr>
            <a:xfrm>
              <a:off x="8735922" y="2586693"/>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0"/>
            <p:cNvSpPr/>
            <p:nvPr/>
          </p:nvSpPr>
          <p:spPr>
            <a:xfrm>
              <a:off x="8735922" y="2747361"/>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0"/>
            <p:cNvSpPr/>
            <p:nvPr/>
          </p:nvSpPr>
          <p:spPr>
            <a:xfrm>
              <a:off x="8336265" y="3113749"/>
              <a:ext cx="799351" cy="240642"/>
            </a:xfrm>
            <a:custGeom>
              <a:rect b="b" l="l" r="r" t="t"/>
              <a:pathLst>
                <a:path extrusionOk="0" fill="none" h="6698"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0"/>
            <p:cNvSpPr/>
            <p:nvPr/>
          </p:nvSpPr>
          <p:spPr>
            <a:xfrm>
              <a:off x="8468657" y="2575016"/>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0"/>
            <p:cNvSpPr/>
            <p:nvPr/>
          </p:nvSpPr>
          <p:spPr>
            <a:xfrm>
              <a:off x="8611864" y="2488431"/>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0"/>
            <p:cNvSpPr/>
            <p:nvPr/>
          </p:nvSpPr>
          <p:spPr>
            <a:xfrm>
              <a:off x="9135580" y="2413486"/>
              <a:ext cx="399693" cy="700299"/>
            </a:xfrm>
            <a:custGeom>
              <a:rect b="b" l="l" r="r" t="t"/>
              <a:pathLst>
                <a:path extrusionOk="0" fill="none" h="19492" w="11125">
                  <a:moveTo>
                    <a:pt x="0" y="6698"/>
                  </a:moveTo>
                  <a:lnTo>
                    <a:pt x="11125" y="1"/>
                  </a:lnTo>
                  <a:lnTo>
                    <a:pt x="11125" y="13118"/>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0"/>
            <p:cNvSpPr/>
            <p:nvPr/>
          </p:nvSpPr>
          <p:spPr>
            <a:xfrm>
              <a:off x="9257985" y="2956351"/>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0"/>
            <p:cNvSpPr/>
            <p:nvPr/>
          </p:nvSpPr>
          <p:spPr>
            <a:xfrm>
              <a:off x="9388689" y="3033811"/>
              <a:ext cx="403861" cy="230655"/>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0"/>
            <p:cNvSpPr/>
            <p:nvPr/>
          </p:nvSpPr>
          <p:spPr>
            <a:xfrm>
              <a:off x="9535237" y="2413486"/>
              <a:ext cx="400520" cy="700299"/>
            </a:xfrm>
            <a:custGeom>
              <a:rect b="b" l="l" r="r" t="t"/>
              <a:pathLst>
                <a:path extrusionOk="0" fill="none" h="19492" w="11148">
                  <a:moveTo>
                    <a:pt x="11148" y="6698"/>
                  </a:moveTo>
                  <a:lnTo>
                    <a:pt x="1" y="1"/>
                  </a:lnTo>
                  <a:lnTo>
                    <a:pt x="1" y="13118"/>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0"/>
            <p:cNvSpPr/>
            <p:nvPr/>
          </p:nvSpPr>
          <p:spPr>
            <a:xfrm>
              <a:off x="9535237" y="2586693"/>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0"/>
            <p:cNvSpPr/>
            <p:nvPr/>
          </p:nvSpPr>
          <p:spPr>
            <a:xfrm>
              <a:off x="9535237" y="2747361"/>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0"/>
            <p:cNvSpPr/>
            <p:nvPr/>
          </p:nvSpPr>
          <p:spPr>
            <a:xfrm>
              <a:off x="9135580" y="3113749"/>
              <a:ext cx="800177" cy="240642"/>
            </a:xfrm>
            <a:custGeom>
              <a:rect b="b" l="l" r="r" t="t"/>
              <a:pathLst>
                <a:path extrusionOk="0" fill="none" h="6698"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0"/>
            <p:cNvSpPr/>
            <p:nvPr/>
          </p:nvSpPr>
          <p:spPr>
            <a:xfrm>
              <a:off x="9268799" y="2575016"/>
              <a:ext cx="36" cy="462135"/>
            </a:xfrm>
            <a:custGeom>
              <a:rect b="b" l="l" r="r" t="t"/>
              <a:pathLst>
                <a:path extrusionOk="0" fill="none" h="12863" w="1">
                  <a:moveTo>
                    <a:pt x="0" y="1"/>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0"/>
            <p:cNvSpPr/>
            <p:nvPr/>
          </p:nvSpPr>
          <p:spPr>
            <a:xfrm>
              <a:off x="9411179" y="2488431"/>
              <a:ext cx="36" cy="467129"/>
            </a:xfrm>
            <a:custGeom>
              <a:rect b="b" l="l" r="r" t="t"/>
              <a:pathLst>
                <a:path extrusionOk="0" fill="none" h="13002" w="1">
                  <a:moveTo>
                    <a:pt x="0" y="0"/>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0"/>
            <p:cNvSpPr/>
            <p:nvPr/>
          </p:nvSpPr>
          <p:spPr>
            <a:xfrm>
              <a:off x="9935721" y="2413486"/>
              <a:ext cx="399693" cy="700299"/>
            </a:xfrm>
            <a:custGeom>
              <a:rect b="b" l="l" r="r" t="t"/>
              <a:pathLst>
                <a:path extrusionOk="0" fill="none" h="19492" w="11125">
                  <a:moveTo>
                    <a:pt x="1" y="6698"/>
                  </a:moveTo>
                  <a:lnTo>
                    <a:pt x="11125" y="1"/>
                  </a:lnTo>
                  <a:lnTo>
                    <a:pt x="11125" y="13118"/>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0"/>
            <p:cNvSpPr/>
            <p:nvPr/>
          </p:nvSpPr>
          <p:spPr>
            <a:xfrm>
              <a:off x="10057300" y="2956351"/>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0"/>
            <p:cNvSpPr/>
            <p:nvPr/>
          </p:nvSpPr>
          <p:spPr>
            <a:xfrm>
              <a:off x="10188004" y="3033811"/>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0"/>
            <p:cNvSpPr/>
            <p:nvPr/>
          </p:nvSpPr>
          <p:spPr>
            <a:xfrm>
              <a:off x="10335378" y="2413486"/>
              <a:ext cx="399693" cy="700299"/>
            </a:xfrm>
            <a:custGeom>
              <a:rect b="b" l="l" r="r" t="t"/>
              <a:pathLst>
                <a:path extrusionOk="0" fill="none" h="19492" w="11125">
                  <a:moveTo>
                    <a:pt x="11125" y="6698"/>
                  </a:moveTo>
                  <a:lnTo>
                    <a:pt x="1" y="1"/>
                  </a:lnTo>
                  <a:lnTo>
                    <a:pt x="1" y="13118"/>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0"/>
            <p:cNvSpPr/>
            <p:nvPr/>
          </p:nvSpPr>
          <p:spPr>
            <a:xfrm>
              <a:off x="10335378" y="2586693"/>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0"/>
            <p:cNvSpPr/>
            <p:nvPr/>
          </p:nvSpPr>
          <p:spPr>
            <a:xfrm>
              <a:off x="10335378" y="2747361"/>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0"/>
            <p:cNvSpPr/>
            <p:nvPr/>
          </p:nvSpPr>
          <p:spPr>
            <a:xfrm>
              <a:off x="9935721" y="3113749"/>
              <a:ext cx="799351" cy="240642"/>
            </a:xfrm>
            <a:custGeom>
              <a:rect b="b" l="l" r="r" t="t"/>
              <a:pathLst>
                <a:path extrusionOk="0" fill="none" h="6698"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0"/>
            <p:cNvSpPr/>
            <p:nvPr/>
          </p:nvSpPr>
          <p:spPr>
            <a:xfrm>
              <a:off x="10068114" y="2575016"/>
              <a:ext cx="36" cy="462135"/>
            </a:xfrm>
            <a:custGeom>
              <a:rect b="b" l="l" r="r" t="t"/>
              <a:pathLst>
                <a:path extrusionOk="0" fill="none" h="12863" w="1">
                  <a:moveTo>
                    <a:pt x="1" y="1"/>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0"/>
            <p:cNvSpPr/>
            <p:nvPr/>
          </p:nvSpPr>
          <p:spPr>
            <a:xfrm>
              <a:off x="10211321" y="2488431"/>
              <a:ext cx="36" cy="467129"/>
            </a:xfrm>
            <a:custGeom>
              <a:rect b="b" l="l" r="r" t="t"/>
              <a:pathLst>
                <a:path extrusionOk="0" fill="none" h="13002" w="1">
                  <a:moveTo>
                    <a:pt x="1" y="0"/>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0"/>
            <p:cNvSpPr/>
            <p:nvPr/>
          </p:nvSpPr>
          <p:spPr>
            <a:xfrm>
              <a:off x="7936607" y="3113749"/>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0"/>
            <p:cNvSpPr/>
            <p:nvPr/>
          </p:nvSpPr>
          <p:spPr>
            <a:xfrm>
              <a:off x="8058150" y="3656614"/>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0"/>
            <p:cNvSpPr/>
            <p:nvPr/>
          </p:nvSpPr>
          <p:spPr>
            <a:xfrm>
              <a:off x="8188890" y="3733211"/>
              <a:ext cx="404687" cy="231517"/>
            </a:xfrm>
            <a:custGeom>
              <a:rect b="b" l="l" r="r" t="t"/>
              <a:pathLst>
                <a:path extrusionOk="0" fill="none" h="6444" w="11264">
                  <a:moveTo>
                    <a:pt x="11263"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0"/>
            <p:cNvSpPr/>
            <p:nvPr/>
          </p:nvSpPr>
          <p:spPr>
            <a:xfrm>
              <a:off x="8336265" y="3112887"/>
              <a:ext cx="399693" cy="700299"/>
            </a:xfrm>
            <a:custGeom>
              <a:rect b="b" l="l" r="r" t="t"/>
              <a:pathLst>
                <a:path extrusionOk="0" fill="none" h="19492" w="11125">
                  <a:moveTo>
                    <a:pt x="11124" y="6722"/>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0"/>
            <p:cNvSpPr/>
            <p:nvPr/>
          </p:nvSpPr>
          <p:spPr>
            <a:xfrm>
              <a:off x="8336265" y="3286094"/>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0"/>
            <p:cNvSpPr/>
            <p:nvPr/>
          </p:nvSpPr>
          <p:spPr>
            <a:xfrm>
              <a:off x="8336265" y="3446797"/>
              <a:ext cx="399693" cy="229002"/>
            </a:xfrm>
            <a:custGeom>
              <a:rect b="b" l="l" r="r" t="t"/>
              <a:pathLst>
                <a:path extrusionOk="0" fill="none" h="6374" w="11125">
                  <a:moveTo>
                    <a:pt x="11124"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0"/>
            <p:cNvSpPr/>
            <p:nvPr/>
          </p:nvSpPr>
          <p:spPr>
            <a:xfrm>
              <a:off x="7936607" y="3813150"/>
              <a:ext cx="799351" cy="241469"/>
            </a:xfrm>
            <a:custGeom>
              <a:rect b="b" l="l" r="r" t="t"/>
              <a:pathLst>
                <a:path extrusionOk="0" fill="none" h="6721" w="22249">
                  <a:moveTo>
                    <a:pt x="0" y="0"/>
                  </a:moveTo>
                  <a:lnTo>
                    <a:pt x="11124" y="6721"/>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0"/>
            <p:cNvSpPr/>
            <p:nvPr/>
          </p:nvSpPr>
          <p:spPr>
            <a:xfrm>
              <a:off x="8069000" y="3274417"/>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0"/>
            <p:cNvSpPr/>
            <p:nvPr/>
          </p:nvSpPr>
          <p:spPr>
            <a:xfrm>
              <a:off x="8212207" y="3187832"/>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0"/>
            <p:cNvSpPr/>
            <p:nvPr/>
          </p:nvSpPr>
          <p:spPr>
            <a:xfrm>
              <a:off x="8735922" y="3113749"/>
              <a:ext cx="399693" cy="699437"/>
            </a:xfrm>
            <a:custGeom>
              <a:rect b="b" l="l" r="r" t="t"/>
              <a:pathLst>
                <a:path extrusionOk="0" fill="none" h="19468" w="11125">
                  <a:moveTo>
                    <a:pt x="0" y="6698"/>
                  </a:moveTo>
                  <a:lnTo>
                    <a:pt x="11124" y="0"/>
                  </a:lnTo>
                  <a:lnTo>
                    <a:pt x="11124" y="13117"/>
                  </a:lnTo>
                  <a:lnTo>
                    <a:pt x="0"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0"/>
            <p:cNvSpPr/>
            <p:nvPr/>
          </p:nvSpPr>
          <p:spPr>
            <a:xfrm>
              <a:off x="8858327" y="3656614"/>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0"/>
            <p:cNvSpPr/>
            <p:nvPr/>
          </p:nvSpPr>
          <p:spPr>
            <a:xfrm>
              <a:off x="8988205" y="3733211"/>
              <a:ext cx="404687" cy="231517"/>
            </a:xfrm>
            <a:custGeom>
              <a:rect b="b" l="l" r="r" t="t"/>
              <a:pathLst>
                <a:path extrusionOk="0" fill="none" h="6444" w="11264">
                  <a:moveTo>
                    <a:pt x="11264" y="0"/>
                  </a:moveTo>
                  <a:lnTo>
                    <a:pt x="0"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0"/>
            <p:cNvSpPr/>
            <p:nvPr/>
          </p:nvSpPr>
          <p:spPr>
            <a:xfrm>
              <a:off x="9135580" y="3112887"/>
              <a:ext cx="399693" cy="700299"/>
            </a:xfrm>
            <a:custGeom>
              <a:rect b="b" l="l" r="r" t="t"/>
              <a:pathLst>
                <a:path extrusionOk="0" fill="none" h="19492" w="11125">
                  <a:moveTo>
                    <a:pt x="11125" y="6722"/>
                  </a:moveTo>
                  <a:lnTo>
                    <a:pt x="0" y="1"/>
                  </a:lnTo>
                  <a:lnTo>
                    <a:pt x="0"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0"/>
            <p:cNvSpPr/>
            <p:nvPr/>
          </p:nvSpPr>
          <p:spPr>
            <a:xfrm>
              <a:off x="9135580" y="3286094"/>
              <a:ext cx="399693" cy="228176"/>
            </a:xfrm>
            <a:custGeom>
              <a:rect b="b" l="l" r="r" t="t"/>
              <a:pathLst>
                <a:path extrusionOk="0" fill="none" h="6351" w="11125">
                  <a:moveTo>
                    <a:pt x="11125"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0"/>
            <p:cNvSpPr/>
            <p:nvPr/>
          </p:nvSpPr>
          <p:spPr>
            <a:xfrm>
              <a:off x="9135580" y="3446797"/>
              <a:ext cx="399693" cy="229002"/>
            </a:xfrm>
            <a:custGeom>
              <a:rect b="b" l="l" r="r" t="t"/>
              <a:pathLst>
                <a:path extrusionOk="0" fill="none" h="6374" w="11125">
                  <a:moveTo>
                    <a:pt x="11125" y="637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0"/>
            <p:cNvSpPr/>
            <p:nvPr/>
          </p:nvSpPr>
          <p:spPr>
            <a:xfrm>
              <a:off x="8735922" y="3813150"/>
              <a:ext cx="799351" cy="241469"/>
            </a:xfrm>
            <a:custGeom>
              <a:rect b="b" l="l" r="r" t="t"/>
              <a:pathLst>
                <a:path extrusionOk="0" fill="none" h="6721" w="22249">
                  <a:moveTo>
                    <a:pt x="0" y="0"/>
                  </a:moveTo>
                  <a:lnTo>
                    <a:pt x="11124" y="6721"/>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0"/>
            <p:cNvSpPr/>
            <p:nvPr/>
          </p:nvSpPr>
          <p:spPr>
            <a:xfrm>
              <a:off x="8869141" y="3274417"/>
              <a:ext cx="36" cy="462998"/>
            </a:xfrm>
            <a:custGeom>
              <a:rect b="b" l="l" r="r" t="t"/>
              <a:pathLst>
                <a:path extrusionOk="0" fill="none" h="12887"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0"/>
            <p:cNvSpPr/>
            <p:nvPr/>
          </p:nvSpPr>
          <p:spPr>
            <a:xfrm>
              <a:off x="9011522" y="3187832"/>
              <a:ext cx="36" cy="467992"/>
            </a:xfrm>
            <a:custGeom>
              <a:rect b="b" l="l" r="r" t="t"/>
              <a:pathLst>
                <a:path extrusionOk="0" fill="none" h="13026" w="1">
                  <a:moveTo>
                    <a:pt x="0" y="1"/>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0"/>
            <p:cNvSpPr/>
            <p:nvPr/>
          </p:nvSpPr>
          <p:spPr>
            <a:xfrm>
              <a:off x="9535237" y="3113749"/>
              <a:ext cx="400520" cy="699437"/>
            </a:xfrm>
            <a:custGeom>
              <a:rect b="b" l="l" r="r" t="t"/>
              <a:pathLst>
                <a:path extrusionOk="0" fill="none" h="19468" w="11148">
                  <a:moveTo>
                    <a:pt x="1" y="6698"/>
                  </a:moveTo>
                  <a:lnTo>
                    <a:pt x="11148" y="0"/>
                  </a:lnTo>
                  <a:lnTo>
                    <a:pt x="11148" y="13117"/>
                  </a:lnTo>
                  <a:lnTo>
                    <a:pt x="1" y="19467"/>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0"/>
            <p:cNvSpPr/>
            <p:nvPr/>
          </p:nvSpPr>
          <p:spPr>
            <a:xfrm>
              <a:off x="9657642" y="3656614"/>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0"/>
            <p:cNvSpPr/>
            <p:nvPr/>
          </p:nvSpPr>
          <p:spPr>
            <a:xfrm>
              <a:off x="9788346" y="3733211"/>
              <a:ext cx="403861" cy="231517"/>
            </a:xfrm>
            <a:custGeom>
              <a:rect b="b" l="l" r="r" t="t"/>
              <a:pathLst>
                <a:path extrusionOk="0" fill="none" h="6444" w="11241">
                  <a:moveTo>
                    <a:pt x="11241" y="0"/>
                  </a:moveTo>
                  <a:lnTo>
                    <a:pt x="1" y="644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0"/>
            <p:cNvSpPr/>
            <p:nvPr/>
          </p:nvSpPr>
          <p:spPr>
            <a:xfrm>
              <a:off x="9935721" y="3112887"/>
              <a:ext cx="399693" cy="700299"/>
            </a:xfrm>
            <a:custGeom>
              <a:rect b="b" l="l" r="r" t="t"/>
              <a:pathLst>
                <a:path extrusionOk="0" fill="none" h="19492" w="11125">
                  <a:moveTo>
                    <a:pt x="11125" y="6722"/>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0"/>
            <p:cNvSpPr/>
            <p:nvPr/>
          </p:nvSpPr>
          <p:spPr>
            <a:xfrm>
              <a:off x="9934895" y="3286094"/>
              <a:ext cx="400520" cy="228176"/>
            </a:xfrm>
            <a:custGeom>
              <a:rect b="b" l="l" r="r" t="t"/>
              <a:pathLst>
                <a:path extrusionOk="0" fill="none" h="6351" w="11148">
                  <a:moveTo>
                    <a:pt x="11148"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0"/>
            <p:cNvSpPr/>
            <p:nvPr/>
          </p:nvSpPr>
          <p:spPr>
            <a:xfrm>
              <a:off x="9934895" y="3446797"/>
              <a:ext cx="400520" cy="229002"/>
            </a:xfrm>
            <a:custGeom>
              <a:rect b="b" l="l" r="r" t="t"/>
              <a:pathLst>
                <a:path extrusionOk="0" fill="none" h="6374" w="11148">
                  <a:moveTo>
                    <a:pt x="11148" y="6373"/>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0"/>
            <p:cNvSpPr/>
            <p:nvPr/>
          </p:nvSpPr>
          <p:spPr>
            <a:xfrm>
              <a:off x="9535237" y="3813150"/>
              <a:ext cx="800177" cy="241469"/>
            </a:xfrm>
            <a:custGeom>
              <a:rect b="b" l="l" r="r" t="t"/>
              <a:pathLst>
                <a:path extrusionOk="0" fill="none" h="6721" w="22272">
                  <a:moveTo>
                    <a:pt x="1" y="0"/>
                  </a:moveTo>
                  <a:lnTo>
                    <a:pt x="11148" y="6721"/>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0"/>
            <p:cNvSpPr/>
            <p:nvPr/>
          </p:nvSpPr>
          <p:spPr>
            <a:xfrm>
              <a:off x="9668456" y="3274417"/>
              <a:ext cx="36" cy="462998"/>
            </a:xfrm>
            <a:custGeom>
              <a:rect b="b" l="l" r="r" t="t"/>
              <a:pathLst>
                <a:path extrusionOk="0" fill="none" h="12887"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0"/>
            <p:cNvSpPr/>
            <p:nvPr/>
          </p:nvSpPr>
          <p:spPr>
            <a:xfrm>
              <a:off x="9811663" y="3187832"/>
              <a:ext cx="36" cy="467992"/>
            </a:xfrm>
            <a:custGeom>
              <a:rect b="b" l="l" r="r" t="t"/>
              <a:pathLst>
                <a:path extrusionOk="0" fill="none" h="13026" w="1">
                  <a:moveTo>
                    <a:pt x="1" y="1"/>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0"/>
            <p:cNvSpPr/>
            <p:nvPr/>
          </p:nvSpPr>
          <p:spPr>
            <a:xfrm>
              <a:off x="7536087" y="3813150"/>
              <a:ext cx="400556" cy="700263"/>
            </a:xfrm>
            <a:custGeom>
              <a:rect b="b" l="l" r="r" t="t"/>
              <a:pathLst>
                <a:path extrusionOk="0" fill="none" h="19491" w="11149">
                  <a:moveTo>
                    <a:pt x="1" y="6721"/>
                  </a:moveTo>
                  <a:lnTo>
                    <a:pt x="11148" y="0"/>
                  </a:lnTo>
                  <a:lnTo>
                    <a:pt x="11148"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0"/>
            <p:cNvSpPr/>
            <p:nvPr/>
          </p:nvSpPr>
          <p:spPr>
            <a:xfrm>
              <a:off x="7658492" y="4356015"/>
              <a:ext cx="399693" cy="228176"/>
            </a:xfrm>
            <a:custGeom>
              <a:rect b="b" l="l" r="r" t="t"/>
              <a:pathLst>
                <a:path extrusionOk="0" fill="none" h="6351" w="11125">
                  <a:moveTo>
                    <a:pt x="11125"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0"/>
            <p:cNvSpPr/>
            <p:nvPr/>
          </p:nvSpPr>
          <p:spPr>
            <a:xfrm>
              <a:off x="7789232" y="4433438"/>
              <a:ext cx="403861" cy="230690"/>
            </a:xfrm>
            <a:custGeom>
              <a:rect b="b" l="l" r="r" t="t"/>
              <a:pathLst>
                <a:path extrusionOk="0" fill="none" h="6421" w="11241">
                  <a:moveTo>
                    <a:pt x="11240"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0"/>
            <p:cNvSpPr/>
            <p:nvPr/>
          </p:nvSpPr>
          <p:spPr>
            <a:xfrm>
              <a:off x="7936607" y="3813150"/>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0"/>
            <p:cNvSpPr/>
            <p:nvPr/>
          </p:nvSpPr>
          <p:spPr>
            <a:xfrm>
              <a:off x="7936607" y="3986321"/>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0"/>
            <p:cNvSpPr/>
            <p:nvPr/>
          </p:nvSpPr>
          <p:spPr>
            <a:xfrm>
              <a:off x="7936607" y="4147024"/>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0"/>
            <p:cNvSpPr/>
            <p:nvPr/>
          </p:nvSpPr>
          <p:spPr>
            <a:xfrm>
              <a:off x="7536087" y="4513377"/>
              <a:ext cx="800213" cy="240678"/>
            </a:xfrm>
            <a:custGeom>
              <a:rect b="b" l="l" r="r" t="t"/>
              <a:pathLst>
                <a:path extrusionOk="0" fill="none" h="6699" w="22273">
                  <a:moveTo>
                    <a:pt x="1" y="0"/>
                  </a:moveTo>
                  <a:lnTo>
                    <a:pt x="11148"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0"/>
            <p:cNvSpPr/>
            <p:nvPr/>
          </p:nvSpPr>
          <p:spPr>
            <a:xfrm>
              <a:off x="7669306" y="3974680"/>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0"/>
            <p:cNvSpPr/>
            <p:nvPr/>
          </p:nvSpPr>
          <p:spPr>
            <a:xfrm>
              <a:off x="7812549" y="3888059"/>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0"/>
            <p:cNvSpPr/>
            <p:nvPr/>
          </p:nvSpPr>
          <p:spPr>
            <a:xfrm>
              <a:off x="8336265" y="3813150"/>
              <a:ext cx="399693" cy="700263"/>
            </a:xfrm>
            <a:custGeom>
              <a:rect b="b" l="l" r="r" t="t"/>
              <a:pathLst>
                <a:path extrusionOk="0" fill="none" h="19491" w="11125">
                  <a:moveTo>
                    <a:pt x="0" y="6721"/>
                  </a:moveTo>
                  <a:lnTo>
                    <a:pt x="11124" y="0"/>
                  </a:lnTo>
                  <a:lnTo>
                    <a:pt x="11124"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0"/>
            <p:cNvSpPr/>
            <p:nvPr/>
          </p:nvSpPr>
          <p:spPr>
            <a:xfrm>
              <a:off x="8457807" y="4356015"/>
              <a:ext cx="400556" cy="228176"/>
            </a:xfrm>
            <a:custGeom>
              <a:rect b="b" l="l" r="r" t="t"/>
              <a:pathLst>
                <a:path extrusionOk="0" fill="none" h="6351" w="11149">
                  <a:moveTo>
                    <a:pt x="11148" y="0"/>
                  </a:moveTo>
                  <a:lnTo>
                    <a:pt x="1"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0"/>
            <p:cNvSpPr/>
            <p:nvPr/>
          </p:nvSpPr>
          <p:spPr>
            <a:xfrm>
              <a:off x="8588548" y="4433438"/>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0"/>
            <p:cNvSpPr/>
            <p:nvPr/>
          </p:nvSpPr>
          <p:spPr>
            <a:xfrm>
              <a:off x="8735922" y="3813150"/>
              <a:ext cx="399693" cy="700263"/>
            </a:xfrm>
            <a:custGeom>
              <a:rect b="b" l="l" r="r" t="t"/>
              <a:pathLst>
                <a:path extrusionOk="0" fill="none" h="19491" w="11125">
                  <a:moveTo>
                    <a:pt x="11124" y="6721"/>
                  </a:moveTo>
                  <a:lnTo>
                    <a:pt x="0" y="0"/>
                  </a:lnTo>
                  <a:lnTo>
                    <a:pt x="0" y="13140"/>
                  </a:lnTo>
                  <a:lnTo>
                    <a:pt x="11124"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0"/>
            <p:cNvSpPr/>
            <p:nvPr/>
          </p:nvSpPr>
          <p:spPr>
            <a:xfrm>
              <a:off x="8735922" y="3986321"/>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0"/>
            <p:cNvSpPr/>
            <p:nvPr/>
          </p:nvSpPr>
          <p:spPr>
            <a:xfrm>
              <a:off x="8735922" y="4147024"/>
              <a:ext cx="399693" cy="228176"/>
            </a:xfrm>
            <a:custGeom>
              <a:rect b="b" l="l" r="r" t="t"/>
              <a:pathLst>
                <a:path extrusionOk="0" fill="none" h="6351" w="11125">
                  <a:moveTo>
                    <a:pt x="11124" y="635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0"/>
            <p:cNvSpPr/>
            <p:nvPr/>
          </p:nvSpPr>
          <p:spPr>
            <a:xfrm>
              <a:off x="8336265" y="4513377"/>
              <a:ext cx="799351" cy="240678"/>
            </a:xfrm>
            <a:custGeom>
              <a:rect b="b" l="l" r="r" t="t"/>
              <a:pathLst>
                <a:path extrusionOk="0" fill="none" h="6699" w="22249">
                  <a:moveTo>
                    <a:pt x="0" y="0"/>
                  </a:moveTo>
                  <a:lnTo>
                    <a:pt x="11124" y="6698"/>
                  </a:lnTo>
                  <a:lnTo>
                    <a:pt x="22248"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0"/>
            <p:cNvSpPr/>
            <p:nvPr/>
          </p:nvSpPr>
          <p:spPr>
            <a:xfrm>
              <a:off x="8468657" y="3974680"/>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0"/>
            <p:cNvSpPr/>
            <p:nvPr/>
          </p:nvSpPr>
          <p:spPr>
            <a:xfrm>
              <a:off x="8611864" y="3888059"/>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0"/>
            <p:cNvSpPr/>
            <p:nvPr/>
          </p:nvSpPr>
          <p:spPr>
            <a:xfrm>
              <a:off x="9135580" y="3813150"/>
              <a:ext cx="399693" cy="700263"/>
            </a:xfrm>
            <a:custGeom>
              <a:rect b="b" l="l" r="r" t="t"/>
              <a:pathLst>
                <a:path extrusionOk="0" fill="none" h="19491" w="11125">
                  <a:moveTo>
                    <a:pt x="0" y="6721"/>
                  </a:moveTo>
                  <a:lnTo>
                    <a:pt x="11125" y="0"/>
                  </a:lnTo>
                  <a:lnTo>
                    <a:pt x="11125" y="13140"/>
                  </a:lnTo>
                  <a:lnTo>
                    <a:pt x="0"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0"/>
            <p:cNvSpPr/>
            <p:nvPr/>
          </p:nvSpPr>
          <p:spPr>
            <a:xfrm>
              <a:off x="9257985" y="4356015"/>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0"/>
            <p:cNvSpPr/>
            <p:nvPr/>
          </p:nvSpPr>
          <p:spPr>
            <a:xfrm>
              <a:off x="9388689" y="4433438"/>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0"/>
            <p:cNvSpPr/>
            <p:nvPr/>
          </p:nvSpPr>
          <p:spPr>
            <a:xfrm>
              <a:off x="9535237" y="3813150"/>
              <a:ext cx="400520" cy="700263"/>
            </a:xfrm>
            <a:custGeom>
              <a:rect b="b" l="l" r="r" t="t"/>
              <a:pathLst>
                <a:path extrusionOk="0" fill="none" h="19491" w="11148">
                  <a:moveTo>
                    <a:pt x="11148" y="6721"/>
                  </a:moveTo>
                  <a:lnTo>
                    <a:pt x="1" y="0"/>
                  </a:lnTo>
                  <a:lnTo>
                    <a:pt x="1" y="13140"/>
                  </a:lnTo>
                  <a:lnTo>
                    <a:pt x="11148"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0"/>
            <p:cNvSpPr/>
            <p:nvPr/>
          </p:nvSpPr>
          <p:spPr>
            <a:xfrm>
              <a:off x="9535237" y="3986321"/>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0"/>
            <p:cNvSpPr/>
            <p:nvPr/>
          </p:nvSpPr>
          <p:spPr>
            <a:xfrm>
              <a:off x="9535237" y="4147024"/>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0"/>
            <p:cNvSpPr/>
            <p:nvPr/>
          </p:nvSpPr>
          <p:spPr>
            <a:xfrm>
              <a:off x="9135580" y="4513377"/>
              <a:ext cx="800177" cy="240678"/>
            </a:xfrm>
            <a:custGeom>
              <a:rect b="b" l="l" r="r" t="t"/>
              <a:pathLst>
                <a:path extrusionOk="0" fill="none" h="6699" w="22272">
                  <a:moveTo>
                    <a:pt x="0" y="0"/>
                  </a:moveTo>
                  <a:lnTo>
                    <a:pt x="11125" y="6698"/>
                  </a:lnTo>
                  <a:lnTo>
                    <a:pt x="2227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0"/>
            <p:cNvSpPr/>
            <p:nvPr/>
          </p:nvSpPr>
          <p:spPr>
            <a:xfrm>
              <a:off x="9268799" y="3974680"/>
              <a:ext cx="36" cy="462962"/>
            </a:xfrm>
            <a:custGeom>
              <a:rect b="b" l="l" r="r" t="t"/>
              <a:pathLst>
                <a:path extrusionOk="0" fill="none" h="12886" w="1">
                  <a:moveTo>
                    <a:pt x="0" y="0"/>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0"/>
            <p:cNvSpPr/>
            <p:nvPr/>
          </p:nvSpPr>
          <p:spPr>
            <a:xfrm>
              <a:off x="9411179" y="3888059"/>
              <a:ext cx="36" cy="467165"/>
            </a:xfrm>
            <a:custGeom>
              <a:rect b="b" l="l" r="r" t="t"/>
              <a:pathLst>
                <a:path extrusionOk="0" fill="none" h="13003" w="1">
                  <a:moveTo>
                    <a:pt x="0" y="1"/>
                  </a:moveTo>
                  <a:lnTo>
                    <a:pt x="0"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0"/>
            <p:cNvSpPr/>
            <p:nvPr/>
          </p:nvSpPr>
          <p:spPr>
            <a:xfrm>
              <a:off x="9935721" y="3813150"/>
              <a:ext cx="399693" cy="700263"/>
            </a:xfrm>
            <a:custGeom>
              <a:rect b="b" l="l" r="r" t="t"/>
              <a:pathLst>
                <a:path extrusionOk="0" fill="none" h="19491" w="11125">
                  <a:moveTo>
                    <a:pt x="1" y="6721"/>
                  </a:moveTo>
                  <a:lnTo>
                    <a:pt x="11125" y="0"/>
                  </a:lnTo>
                  <a:lnTo>
                    <a:pt x="11125" y="13140"/>
                  </a:lnTo>
                  <a:lnTo>
                    <a:pt x="1"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0"/>
            <p:cNvSpPr/>
            <p:nvPr/>
          </p:nvSpPr>
          <p:spPr>
            <a:xfrm>
              <a:off x="10057300" y="4356015"/>
              <a:ext cx="399693" cy="228176"/>
            </a:xfrm>
            <a:custGeom>
              <a:rect b="b" l="l" r="r" t="t"/>
              <a:pathLst>
                <a:path extrusionOk="0" fill="none" h="6351" w="11125">
                  <a:moveTo>
                    <a:pt x="11124" y="0"/>
                  </a:moveTo>
                  <a:lnTo>
                    <a:pt x="0" y="635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0"/>
            <p:cNvSpPr/>
            <p:nvPr/>
          </p:nvSpPr>
          <p:spPr>
            <a:xfrm>
              <a:off x="10188004" y="4433438"/>
              <a:ext cx="404687" cy="230690"/>
            </a:xfrm>
            <a:custGeom>
              <a:rect b="b" l="l" r="r" t="t"/>
              <a:pathLst>
                <a:path extrusionOk="0" fill="none" h="6421" w="11264">
                  <a:moveTo>
                    <a:pt x="11264"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0"/>
            <p:cNvSpPr/>
            <p:nvPr/>
          </p:nvSpPr>
          <p:spPr>
            <a:xfrm>
              <a:off x="10335378" y="3813150"/>
              <a:ext cx="399693" cy="700263"/>
            </a:xfrm>
            <a:custGeom>
              <a:rect b="b" l="l" r="r" t="t"/>
              <a:pathLst>
                <a:path extrusionOk="0" fill="none" h="19491" w="11125">
                  <a:moveTo>
                    <a:pt x="11125" y="6721"/>
                  </a:moveTo>
                  <a:lnTo>
                    <a:pt x="1" y="0"/>
                  </a:lnTo>
                  <a:lnTo>
                    <a:pt x="1" y="13140"/>
                  </a:lnTo>
                  <a:lnTo>
                    <a:pt x="11125" y="1949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0"/>
            <p:cNvSpPr/>
            <p:nvPr/>
          </p:nvSpPr>
          <p:spPr>
            <a:xfrm>
              <a:off x="10335378" y="3986321"/>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0"/>
            <p:cNvSpPr/>
            <p:nvPr/>
          </p:nvSpPr>
          <p:spPr>
            <a:xfrm>
              <a:off x="10335378" y="4147024"/>
              <a:ext cx="399693" cy="228176"/>
            </a:xfrm>
            <a:custGeom>
              <a:rect b="b" l="l" r="r" t="t"/>
              <a:pathLst>
                <a:path extrusionOk="0" fill="none" h="6351" w="11125">
                  <a:moveTo>
                    <a:pt x="11125" y="635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0"/>
            <p:cNvSpPr/>
            <p:nvPr/>
          </p:nvSpPr>
          <p:spPr>
            <a:xfrm>
              <a:off x="9935721" y="4513377"/>
              <a:ext cx="799351" cy="240678"/>
            </a:xfrm>
            <a:custGeom>
              <a:rect b="b" l="l" r="r" t="t"/>
              <a:pathLst>
                <a:path extrusionOk="0" fill="none" h="6699" w="22249">
                  <a:moveTo>
                    <a:pt x="1" y="0"/>
                  </a:moveTo>
                  <a:lnTo>
                    <a:pt x="11125" y="6698"/>
                  </a:lnTo>
                  <a:lnTo>
                    <a:pt x="2224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0"/>
            <p:cNvSpPr/>
            <p:nvPr/>
          </p:nvSpPr>
          <p:spPr>
            <a:xfrm>
              <a:off x="10068114" y="3974680"/>
              <a:ext cx="36" cy="462962"/>
            </a:xfrm>
            <a:custGeom>
              <a:rect b="b" l="l" r="r" t="t"/>
              <a:pathLst>
                <a:path extrusionOk="0" fill="none" h="12886" w="1">
                  <a:moveTo>
                    <a:pt x="1" y="0"/>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0"/>
            <p:cNvSpPr/>
            <p:nvPr/>
          </p:nvSpPr>
          <p:spPr>
            <a:xfrm>
              <a:off x="10211321" y="3888059"/>
              <a:ext cx="36" cy="467165"/>
            </a:xfrm>
            <a:custGeom>
              <a:rect b="b" l="l" r="r" t="t"/>
              <a:pathLst>
                <a:path extrusionOk="0" fill="none" h="13003" w="1">
                  <a:moveTo>
                    <a:pt x="1" y="1"/>
                  </a:moveTo>
                  <a:lnTo>
                    <a:pt x="1" y="1300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0"/>
            <p:cNvSpPr/>
            <p:nvPr/>
          </p:nvSpPr>
          <p:spPr>
            <a:xfrm>
              <a:off x="7936607" y="4513377"/>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0"/>
            <p:cNvSpPr/>
            <p:nvPr/>
          </p:nvSpPr>
          <p:spPr>
            <a:xfrm>
              <a:off x="8058150" y="5056241"/>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0"/>
            <p:cNvSpPr/>
            <p:nvPr/>
          </p:nvSpPr>
          <p:spPr>
            <a:xfrm>
              <a:off x="8188890" y="5133665"/>
              <a:ext cx="404687" cy="230690"/>
            </a:xfrm>
            <a:custGeom>
              <a:rect b="b" l="l" r="r" t="t"/>
              <a:pathLst>
                <a:path extrusionOk="0" fill="none" h="6421" w="11264">
                  <a:moveTo>
                    <a:pt x="11263"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0"/>
            <p:cNvSpPr/>
            <p:nvPr/>
          </p:nvSpPr>
          <p:spPr>
            <a:xfrm>
              <a:off x="8336265" y="4513377"/>
              <a:ext cx="399693" cy="699437"/>
            </a:xfrm>
            <a:custGeom>
              <a:rect b="b" l="l" r="r" t="t"/>
              <a:pathLst>
                <a:path extrusionOk="0" fill="none" h="19468" w="11125">
                  <a:moveTo>
                    <a:pt x="11124" y="6698"/>
                  </a:moveTo>
                  <a:lnTo>
                    <a:pt x="0" y="0"/>
                  </a:lnTo>
                  <a:lnTo>
                    <a:pt x="0" y="13118"/>
                  </a:lnTo>
                  <a:lnTo>
                    <a:pt x="11124"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0"/>
            <p:cNvSpPr/>
            <p:nvPr/>
          </p:nvSpPr>
          <p:spPr>
            <a:xfrm>
              <a:off x="8336265" y="4685721"/>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0"/>
            <p:cNvSpPr/>
            <p:nvPr/>
          </p:nvSpPr>
          <p:spPr>
            <a:xfrm>
              <a:off x="8336265" y="4847251"/>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0"/>
            <p:cNvSpPr/>
            <p:nvPr/>
          </p:nvSpPr>
          <p:spPr>
            <a:xfrm>
              <a:off x="7936607" y="5212778"/>
              <a:ext cx="799351" cy="241505"/>
            </a:xfrm>
            <a:custGeom>
              <a:rect b="b" l="l" r="r" t="t"/>
              <a:pathLst>
                <a:path extrusionOk="0" fill="none" h="6722" w="22249">
                  <a:moveTo>
                    <a:pt x="0" y="1"/>
                  </a:moveTo>
                  <a:lnTo>
                    <a:pt x="11124" y="6721"/>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0"/>
            <p:cNvSpPr/>
            <p:nvPr/>
          </p:nvSpPr>
          <p:spPr>
            <a:xfrm>
              <a:off x="8069000" y="4674907"/>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0"/>
            <p:cNvSpPr/>
            <p:nvPr/>
          </p:nvSpPr>
          <p:spPr>
            <a:xfrm>
              <a:off x="8212207" y="4588322"/>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0"/>
            <p:cNvSpPr/>
            <p:nvPr/>
          </p:nvSpPr>
          <p:spPr>
            <a:xfrm>
              <a:off x="8735922" y="4513377"/>
              <a:ext cx="399693" cy="699437"/>
            </a:xfrm>
            <a:custGeom>
              <a:rect b="b" l="l" r="r" t="t"/>
              <a:pathLst>
                <a:path extrusionOk="0" fill="none" h="19468" w="11125">
                  <a:moveTo>
                    <a:pt x="0" y="6698"/>
                  </a:moveTo>
                  <a:lnTo>
                    <a:pt x="11124" y="0"/>
                  </a:lnTo>
                  <a:lnTo>
                    <a:pt x="11124" y="13118"/>
                  </a:lnTo>
                  <a:lnTo>
                    <a:pt x="0"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0"/>
            <p:cNvSpPr/>
            <p:nvPr/>
          </p:nvSpPr>
          <p:spPr>
            <a:xfrm>
              <a:off x="8858327" y="5056241"/>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0"/>
            <p:cNvSpPr/>
            <p:nvPr/>
          </p:nvSpPr>
          <p:spPr>
            <a:xfrm>
              <a:off x="8988205" y="5133665"/>
              <a:ext cx="404687" cy="230690"/>
            </a:xfrm>
            <a:custGeom>
              <a:rect b="b" l="l" r="r" t="t"/>
              <a:pathLst>
                <a:path extrusionOk="0" fill="none" h="6421" w="11264">
                  <a:moveTo>
                    <a:pt x="11264" y="1"/>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0"/>
            <p:cNvSpPr/>
            <p:nvPr/>
          </p:nvSpPr>
          <p:spPr>
            <a:xfrm>
              <a:off x="9135580" y="4513377"/>
              <a:ext cx="399693" cy="699437"/>
            </a:xfrm>
            <a:custGeom>
              <a:rect b="b" l="l" r="r" t="t"/>
              <a:pathLst>
                <a:path extrusionOk="0" fill="none" h="19468" w="11125">
                  <a:moveTo>
                    <a:pt x="11125" y="6698"/>
                  </a:moveTo>
                  <a:lnTo>
                    <a:pt x="0" y="0"/>
                  </a:lnTo>
                  <a:lnTo>
                    <a:pt x="0"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0"/>
            <p:cNvSpPr/>
            <p:nvPr/>
          </p:nvSpPr>
          <p:spPr>
            <a:xfrm>
              <a:off x="9135580" y="4685721"/>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0"/>
            <p:cNvSpPr/>
            <p:nvPr/>
          </p:nvSpPr>
          <p:spPr>
            <a:xfrm>
              <a:off x="9135580" y="4847251"/>
              <a:ext cx="399693" cy="228176"/>
            </a:xfrm>
            <a:custGeom>
              <a:rect b="b" l="l" r="r" t="t"/>
              <a:pathLst>
                <a:path extrusionOk="0" fill="none" h="6351" w="11125">
                  <a:moveTo>
                    <a:pt x="11125"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0"/>
            <p:cNvSpPr/>
            <p:nvPr/>
          </p:nvSpPr>
          <p:spPr>
            <a:xfrm>
              <a:off x="8735922" y="5212778"/>
              <a:ext cx="799351" cy="241505"/>
            </a:xfrm>
            <a:custGeom>
              <a:rect b="b" l="l" r="r" t="t"/>
              <a:pathLst>
                <a:path extrusionOk="0" fill="none" h="6722" w="22249">
                  <a:moveTo>
                    <a:pt x="0" y="1"/>
                  </a:moveTo>
                  <a:lnTo>
                    <a:pt x="11124" y="6721"/>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0"/>
            <p:cNvSpPr/>
            <p:nvPr/>
          </p:nvSpPr>
          <p:spPr>
            <a:xfrm>
              <a:off x="8869141" y="4674907"/>
              <a:ext cx="36" cy="462135"/>
            </a:xfrm>
            <a:custGeom>
              <a:rect b="b" l="l" r="r" t="t"/>
              <a:pathLst>
                <a:path extrusionOk="0" fill="none" h="12863" w="1">
                  <a:moveTo>
                    <a:pt x="0" y="0"/>
                  </a:moveTo>
                  <a:lnTo>
                    <a:pt x="0"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0"/>
            <p:cNvSpPr/>
            <p:nvPr/>
          </p:nvSpPr>
          <p:spPr>
            <a:xfrm>
              <a:off x="9011522" y="4588322"/>
              <a:ext cx="36" cy="467129"/>
            </a:xfrm>
            <a:custGeom>
              <a:rect b="b" l="l" r="r" t="t"/>
              <a:pathLst>
                <a:path extrusionOk="0" fill="none" h="13002" w="1">
                  <a:moveTo>
                    <a:pt x="0" y="0"/>
                  </a:moveTo>
                  <a:lnTo>
                    <a:pt x="0"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0"/>
            <p:cNvSpPr/>
            <p:nvPr/>
          </p:nvSpPr>
          <p:spPr>
            <a:xfrm>
              <a:off x="9535237" y="4513377"/>
              <a:ext cx="400520" cy="699437"/>
            </a:xfrm>
            <a:custGeom>
              <a:rect b="b" l="l" r="r" t="t"/>
              <a:pathLst>
                <a:path extrusionOk="0" fill="none" h="19468" w="11148">
                  <a:moveTo>
                    <a:pt x="1" y="6698"/>
                  </a:moveTo>
                  <a:lnTo>
                    <a:pt x="11148" y="0"/>
                  </a:lnTo>
                  <a:lnTo>
                    <a:pt x="11148" y="13118"/>
                  </a:lnTo>
                  <a:lnTo>
                    <a:pt x="1"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0"/>
            <p:cNvSpPr/>
            <p:nvPr/>
          </p:nvSpPr>
          <p:spPr>
            <a:xfrm>
              <a:off x="9657642" y="5056241"/>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0"/>
            <p:cNvSpPr/>
            <p:nvPr/>
          </p:nvSpPr>
          <p:spPr>
            <a:xfrm>
              <a:off x="9788346" y="5133665"/>
              <a:ext cx="403861" cy="230690"/>
            </a:xfrm>
            <a:custGeom>
              <a:rect b="b" l="l" r="r" t="t"/>
              <a:pathLst>
                <a:path extrusionOk="0" fill="none" h="6421" w="11241">
                  <a:moveTo>
                    <a:pt x="11241" y="1"/>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0"/>
            <p:cNvSpPr/>
            <p:nvPr/>
          </p:nvSpPr>
          <p:spPr>
            <a:xfrm>
              <a:off x="9935721" y="4513377"/>
              <a:ext cx="399693" cy="699437"/>
            </a:xfrm>
            <a:custGeom>
              <a:rect b="b" l="l" r="r" t="t"/>
              <a:pathLst>
                <a:path extrusionOk="0" fill="none" h="19468" w="11125">
                  <a:moveTo>
                    <a:pt x="11125" y="6698"/>
                  </a:moveTo>
                  <a:lnTo>
                    <a:pt x="1" y="0"/>
                  </a:lnTo>
                  <a:lnTo>
                    <a:pt x="1" y="13118"/>
                  </a:lnTo>
                  <a:lnTo>
                    <a:pt x="11125" y="1946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0"/>
            <p:cNvSpPr/>
            <p:nvPr/>
          </p:nvSpPr>
          <p:spPr>
            <a:xfrm>
              <a:off x="9934895" y="4685721"/>
              <a:ext cx="400520" cy="228176"/>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0"/>
            <p:cNvSpPr/>
            <p:nvPr/>
          </p:nvSpPr>
          <p:spPr>
            <a:xfrm>
              <a:off x="9934895" y="4847251"/>
              <a:ext cx="400520" cy="228176"/>
            </a:xfrm>
            <a:custGeom>
              <a:rect b="b" l="l" r="r" t="t"/>
              <a:pathLst>
                <a:path extrusionOk="0" fill="none" h="6351" w="11148">
                  <a:moveTo>
                    <a:pt x="11148"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0"/>
            <p:cNvSpPr/>
            <p:nvPr/>
          </p:nvSpPr>
          <p:spPr>
            <a:xfrm>
              <a:off x="9535237" y="5212778"/>
              <a:ext cx="800177" cy="241505"/>
            </a:xfrm>
            <a:custGeom>
              <a:rect b="b" l="l" r="r" t="t"/>
              <a:pathLst>
                <a:path extrusionOk="0" fill="none" h="6722" w="22272">
                  <a:moveTo>
                    <a:pt x="1" y="1"/>
                  </a:moveTo>
                  <a:lnTo>
                    <a:pt x="11148" y="6721"/>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0"/>
            <p:cNvSpPr/>
            <p:nvPr/>
          </p:nvSpPr>
          <p:spPr>
            <a:xfrm>
              <a:off x="9668456" y="4674907"/>
              <a:ext cx="36" cy="462135"/>
            </a:xfrm>
            <a:custGeom>
              <a:rect b="b" l="l" r="r" t="t"/>
              <a:pathLst>
                <a:path extrusionOk="0" fill="none" h="12863" w="1">
                  <a:moveTo>
                    <a:pt x="1" y="0"/>
                  </a:moveTo>
                  <a:lnTo>
                    <a:pt x="1" y="12863"/>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0"/>
            <p:cNvSpPr/>
            <p:nvPr/>
          </p:nvSpPr>
          <p:spPr>
            <a:xfrm>
              <a:off x="9811663" y="4588322"/>
              <a:ext cx="36" cy="467129"/>
            </a:xfrm>
            <a:custGeom>
              <a:rect b="b" l="l" r="r" t="t"/>
              <a:pathLst>
                <a:path extrusionOk="0" fill="none" h="13002" w="1">
                  <a:moveTo>
                    <a:pt x="1" y="0"/>
                  </a:moveTo>
                  <a:lnTo>
                    <a:pt x="1" y="1300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0"/>
            <p:cNvSpPr/>
            <p:nvPr/>
          </p:nvSpPr>
          <p:spPr>
            <a:xfrm>
              <a:off x="7536087" y="5212778"/>
              <a:ext cx="400556" cy="700263"/>
            </a:xfrm>
            <a:custGeom>
              <a:rect b="b" l="l" r="r" t="t"/>
              <a:pathLst>
                <a:path extrusionOk="0" fill="none" h="19491" w="11149">
                  <a:moveTo>
                    <a:pt x="1" y="6721"/>
                  </a:moveTo>
                  <a:lnTo>
                    <a:pt x="11148" y="1"/>
                  </a:lnTo>
                  <a:lnTo>
                    <a:pt x="11148"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0"/>
            <p:cNvSpPr/>
            <p:nvPr/>
          </p:nvSpPr>
          <p:spPr>
            <a:xfrm>
              <a:off x="7658492" y="5755642"/>
              <a:ext cx="399693" cy="228176"/>
            </a:xfrm>
            <a:custGeom>
              <a:rect b="b" l="l" r="r" t="t"/>
              <a:pathLst>
                <a:path extrusionOk="0" fill="none" h="6351" w="11125">
                  <a:moveTo>
                    <a:pt x="11125"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0"/>
            <p:cNvSpPr/>
            <p:nvPr/>
          </p:nvSpPr>
          <p:spPr>
            <a:xfrm>
              <a:off x="7789232" y="5833102"/>
              <a:ext cx="403861" cy="230655"/>
            </a:xfrm>
            <a:custGeom>
              <a:rect b="b" l="l" r="r" t="t"/>
              <a:pathLst>
                <a:path extrusionOk="0" fill="none" h="6420" w="11241">
                  <a:moveTo>
                    <a:pt x="11240"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0"/>
            <p:cNvSpPr/>
            <p:nvPr/>
          </p:nvSpPr>
          <p:spPr>
            <a:xfrm>
              <a:off x="7936607" y="5212778"/>
              <a:ext cx="399693" cy="700263"/>
            </a:xfrm>
            <a:custGeom>
              <a:rect b="b" l="l" r="r" t="t"/>
              <a:pathLst>
                <a:path extrusionOk="0" fill="none" h="19491" w="11125">
                  <a:moveTo>
                    <a:pt x="11124" y="6721"/>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0"/>
            <p:cNvSpPr/>
            <p:nvPr/>
          </p:nvSpPr>
          <p:spPr>
            <a:xfrm>
              <a:off x="7936607" y="538594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0"/>
            <p:cNvSpPr/>
            <p:nvPr/>
          </p:nvSpPr>
          <p:spPr>
            <a:xfrm>
              <a:off x="7936607" y="5546652"/>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0"/>
            <p:cNvSpPr/>
            <p:nvPr/>
          </p:nvSpPr>
          <p:spPr>
            <a:xfrm>
              <a:off x="7536087" y="5913005"/>
              <a:ext cx="800213" cy="240678"/>
            </a:xfrm>
            <a:custGeom>
              <a:rect b="b" l="l" r="r" t="t"/>
              <a:pathLst>
                <a:path extrusionOk="0" fill="none" h="6699" w="22273">
                  <a:moveTo>
                    <a:pt x="1" y="1"/>
                  </a:moveTo>
                  <a:lnTo>
                    <a:pt x="11148" y="6698"/>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0"/>
            <p:cNvSpPr/>
            <p:nvPr/>
          </p:nvSpPr>
          <p:spPr>
            <a:xfrm>
              <a:off x="7669306" y="5374308"/>
              <a:ext cx="36" cy="462962"/>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0"/>
            <p:cNvSpPr/>
            <p:nvPr/>
          </p:nvSpPr>
          <p:spPr>
            <a:xfrm>
              <a:off x="7812549" y="5287722"/>
              <a:ext cx="36" cy="467956"/>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0"/>
            <p:cNvSpPr/>
            <p:nvPr/>
          </p:nvSpPr>
          <p:spPr>
            <a:xfrm>
              <a:off x="8336265" y="5212778"/>
              <a:ext cx="399693" cy="700263"/>
            </a:xfrm>
            <a:custGeom>
              <a:rect b="b" l="l" r="r" t="t"/>
              <a:pathLst>
                <a:path extrusionOk="0" fill="none" h="19491" w="11125">
                  <a:moveTo>
                    <a:pt x="0" y="6721"/>
                  </a:moveTo>
                  <a:lnTo>
                    <a:pt x="11124" y="1"/>
                  </a:lnTo>
                  <a:lnTo>
                    <a:pt x="11124"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0"/>
            <p:cNvSpPr/>
            <p:nvPr/>
          </p:nvSpPr>
          <p:spPr>
            <a:xfrm>
              <a:off x="8457807" y="5755642"/>
              <a:ext cx="400556" cy="228176"/>
            </a:xfrm>
            <a:custGeom>
              <a:rect b="b" l="l" r="r" t="t"/>
              <a:pathLst>
                <a:path extrusionOk="0" fill="none" h="6351" w="11149">
                  <a:moveTo>
                    <a:pt x="11148" y="1"/>
                  </a:moveTo>
                  <a:lnTo>
                    <a:pt x="1"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0"/>
            <p:cNvSpPr/>
            <p:nvPr/>
          </p:nvSpPr>
          <p:spPr>
            <a:xfrm>
              <a:off x="8588548" y="5833102"/>
              <a:ext cx="404687" cy="230655"/>
            </a:xfrm>
            <a:custGeom>
              <a:rect b="b" l="l" r="r" t="t"/>
              <a:pathLst>
                <a:path extrusionOk="0" fill="none" h="6420" w="11264">
                  <a:moveTo>
                    <a:pt x="11263" y="0"/>
                  </a:moveTo>
                  <a:lnTo>
                    <a:pt x="0"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0"/>
            <p:cNvSpPr/>
            <p:nvPr/>
          </p:nvSpPr>
          <p:spPr>
            <a:xfrm>
              <a:off x="8735922" y="5212778"/>
              <a:ext cx="399693" cy="700263"/>
            </a:xfrm>
            <a:custGeom>
              <a:rect b="b" l="l" r="r" t="t"/>
              <a:pathLst>
                <a:path extrusionOk="0" fill="none" h="19491" w="11125">
                  <a:moveTo>
                    <a:pt x="11124" y="6721"/>
                  </a:moveTo>
                  <a:lnTo>
                    <a:pt x="0" y="1"/>
                  </a:lnTo>
                  <a:lnTo>
                    <a:pt x="0" y="13141"/>
                  </a:lnTo>
                  <a:lnTo>
                    <a:pt x="11124"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0"/>
            <p:cNvSpPr/>
            <p:nvPr/>
          </p:nvSpPr>
          <p:spPr>
            <a:xfrm>
              <a:off x="8735922" y="5385948"/>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0"/>
            <p:cNvSpPr/>
            <p:nvPr/>
          </p:nvSpPr>
          <p:spPr>
            <a:xfrm>
              <a:off x="8735922" y="5546652"/>
              <a:ext cx="399693" cy="228176"/>
            </a:xfrm>
            <a:custGeom>
              <a:rect b="b" l="l" r="r" t="t"/>
              <a:pathLst>
                <a:path extrusionOk="0" fill="none" h="6351" w="11125">
                  <a:moveTo>
                    <a:pt x="11124" y="635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0"/>
            <p:cNvSpPr/>
            <p:nvPr/>
          </p:nvSpPr>
          <p:spPr>
            <a:xfrm>
              <a:off x="8336265" y="5913005"/>
              <a:ext cx="799351" cy="240678"/>
            </a:xfrm>
            <a:custGeom>
              <a:rect b="b" l="l" r="r" t="t"/>
              <a:pathLst>
                <a:path extrusionOk="0" fill="none" h="6699" w="22249">
                  <a:moveTo>
                    <a:pt x="0" y="1"/>
                  </a:moveTo>
                  <a:lnTo>
                    <a:pt x="11124" y="6698"/>
                  </a:lnTo>
                  <a:lnTo>
                    <a:pt x="2224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0"/>
            <p:cNvSpPr/>
            <p:nvPr/>
          </p:nvSpPr>
          <p:spPr>
            <a:xfrm>
              <a:off x="8468657" y="5374308"/>
              <a:ext cx="36" cy="462962"/>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0"/>
            <p:cNvSpPr/>
            <p:nvPr/>
          </p:nvSpPr>
          <p:spPr>
            <a:xfrm>
              <a:off x="8611864" y="5287722"/>
              <a:ext cx="36" cy="467956"/>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0"/>
            <p:cNvSpPr/>
            <p:nvPr/>
          </p:nvSpPr>
          <p:spPr>
            <a:xfrm>
              <a:off x="9135580" y="5212778"/>
              <a:ext cx="399693" cy="700263"/>
            </a:xfrm>
            <a:custGeom>
              <a:rect b="b" l="l" r="r" t="t"/>
              <a:pathLst>
                <a:path extrusionOk="0" fill="none" h="19491" w="11125">
                  <a:moveTo>
                    <a:pt x="0" y="6721"/>
                  </a:moveTo>
                  <a:lnTo>
                    <a:pt x="11125" y="1"/>
                  </a:lnTo>
                  <a:lnTo>
                    <a:pt x="11125" y="13141"/>
                  </a:lnTo>
                  <a:lnTo>
                    <a:pt x="0"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0"/>
            <p:cNvSpPr/>
            <p:nvPr/>
          </p:nvSpPr>
          <p:spPr>
            <a:xfrm>
              <a:off x="9257985" y="5755642"/>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0"/>
            <p:cNvSpPr/>
            <p:nvPr/>
          </p:nvSpPr>
          <p:spPr>
            <a:xfrm>
              <a:off x="9388689" y="5833102"/>
              <a:ext cx="403861" cy="230655"/>
            </a:xfrm>
            <a:custGeom>
              <a:rect b="b" l="l" r="r" t="t"/>
              <a:pathLst>
                <a:path extrusionOk="0" fill="none" h="6420" w="11241">
                  <a:moveTo>
                    <a:pt x="11241"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0"/>
            <p:cNvSpPr/>
            <p:nvPr/>
          </p:nvSpPr>
          <p:spPr>
            <a:xfrm>
              <a:off x="9535237" y="5212778"/>
              <a:ext cx="400520" cy="700263"/>
            </a:xfrm>
            <a:custGeom>
              <a:rect b="b" l="l" r="r" t="t"/>
              <a:pathLst>
                <a:path extrusionOk="0" fill="none" h="19491" w="11148">
                  <a:moveTo>
                    <a:pt x="11148" y="6721"/>
                  </a:moveTo>
                  <a:lnTo>
                    <a:pt x="1" y="1"/>
                  </a:lnTo>
                  <a:lnTo>
                    <a:pt x="1" y="13141"/>
                  </a:lnTo>
                  <a:lnTo>
                    <a:pt x="11148"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0"/>
            <p:cNvSpPr/>
            <p:nvPr/>
          </p:nvSpPr>
          <p:spPr>
            <a:xfrm>
              <a:off x="9535237" y="538594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0"/>
            <p:cNvSpPr/>
            <p:nvPr/>
          </p:nvSpPr>
          <p:spPr>
            <a:xfrm>
              <a:off x="9535237" y="5546652"/>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0"/>
            <p:cNvSpPr/>
            <p:nvPr/>
          </p:nvSpPr>
          <p:spPr>
            <a:xfrm>
              <a:off x="9135580" y="5913005"/>
              <a:ext cx="800177" cy="240678"/>
            </a:xfrm>
            <a:custGeom>
              <a:rect b="b" l="l" r="r" t="t"/>
              <a:pathLst>
                <a:path extrusionOk="0" fill="none" h="6699" w="22272">
                  <a:moveTo>
                    <a:pt x="0" y="1"/>
                  </a:moveTo>
                  <a:lnTo>
                    <a:pt x="11125" y="6698"/>
                  </a:lnTo>
                  <a:lnTo>
                    <a:pt x="2227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0"/>
            <p:cNvSpPr/>
            <p:nvPr/>
          </p:nvSpPr>
          <p:spPr>
            <a:xfrm>
              <a:off x="9268799" y="5374308"/>
              <a:ext cx="36" cy="462962"/>
            </a:xfrm>
            <a:custGeom>
              <a:rect b="b" l="l" r="r" t="t"/>
              <a:pathLst>
                <a:path extrusionOk="0" fill="none" h="12886" w="1">
                  <a:moveTo>
                    <a:pt x="0" y="1"/>
                  </a:moveTo>
                  <a:lnTo>
                    <a:pt x="0"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0"/>
            <p:cNvSpPr/>
            <p:nvPr/>
          </p:nvSpPr>
          <p:spPr>
            <a:xfrm>
              <a:off x="9411179" y="5287722"/>
              <a:ext cx="36" cy="467956"/>
            </a:xfrm>
            <a:custGeom>
              <a:rect b="b" l="l" r="r" t="t"/>
              <a:pathLst>
                <a:path extrusionOk="0" fill="none" h="13025" w="1">
                  <a:moveTo>
                    <a:pt x="0" y="0"/>
                  </a:moveTo>
                  <a:lnTo>
                    <a:pt x="0"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0"/>
            <p:cNvSpPr/>
            <p:nvPr/>
          </p:nvSpPr>
          <p:spPr>
            <a:xfrm>
              <a:off x="9935721" y="5212778"/>
              <a:ext cx="399693" cy="700263"/>
            </a:xfrm>
            <a:custGeom>
              <a:rect b="b" l="l" r="r" t="t"/>
              <a:pathLst>
                <a:path extrusionOk="0" fill="none" h="19491" w="11125">
                  <a:moveTo>
                    <a:pt x="1" y="6721"/>
                  </a:moveTo>
                  <a:lnTo>
                    <a:pt x="11125" y="1"/>
                  </a:lnTo>
                  <a:lnTo>
                    <a:pt x="11125" y="13141"/>
                  </a:lnTo>
                  <a:lnTo>
                    <a:pt x="1"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0"/>
            <p:cNvSpPr/>
            <p:nvPr/>
          </p:nvSpPr>
          <p:spPr>
            <a:xfrm>
              <a:off x="10057300" y="5755642"/>
              <a:ext cx="399693" cy="228176"/>
            </a:xfrm>
            <a:custGeom>
              <a:rect b="b" l="l" r="r" t="t"/>
              <a:pathLst>
                <a:path extrusionOk="0" fill="none" h="6351" w="11125">
                  <a:moveTo>
                    <a:pt x="11124" y="1"/>
                  </a:moveTo>
                  <a:lnTo>
                    <a:pt x="0" y="635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0"/>
            <p:cNvSpPr/>
            <p:nvPr/>
          </p:nvSpPr>
          <p:spPr>
            <a:xfrm>
              <a:off x="10188004" y="5833102"/>
              <a:ext cx="404687" cy="230655"/>
            </a:xfrm>
            <a:custGeom>
              <a:rect b="b" l="l" r="r" t="t"/>
              <a:pathLst>
                <a:path extrusionOk="0" fill="none" h="6420" w="11264">
                  <a:moveTo>
                    <a:pt x="11264" y="0"/>
                  </a:moveTo>
                  <a:lnTo>
                    <a:pt x="1" y="642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0"/>
            <p:cNvSpPr/>
            <p:nvPr/>
          </p:nvSpPr>
          <p:spPr>
            <a:xfrm>
              <a:off x="10335378" y="5212778"/>
              <a:ext cx="399693" cy="700263"/>
            </a:xfrm>
            <a:custGeom>
              <a:rect b="b" l="l" r="r" t="t"/>
              <a:pathLst>
                <a:path extrusionOk="0" fill="none" h="19491" w="11125">
                  <a:moveTo>
                    <a:pt x="11125" y="6721"/>
                  </a:moveTo>
                  <a:lnTo>
                    <a:pt x="1" y="1"/>
                  </a:lnTo>
                  <a:lnTo>
                    <a:pt x="1" y="13141"/>
                  </a:lnTo>
                  <a:lnTo>
                    <a:pt x="11125" y="1949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0"/>
            <p:cNvSpPr/>
            <p:nvPr/>
          </p:nvSpPr>
          <p:spPr>
            <a:xfrm>
              <a:off x="10335378" y="5385948"/>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0"/>
            <p:cNvSpPr/>
            <p:nvPr/>
          </p:nvSpPr>
          <p:spPr>
            <a:xfrm>
              <a:off x="10335378" y="5546652"/>
              <a:ext cx="399693" cy="228176"/>
            </a:xfrm>
            <a:custGeom>
              <a:rect b="b" l="l" r="r" t="t"/>
              <a:pathLst>
                <a:path extrusionOk="0" fill="none" h="6351" w="11125">
                  <a:moveTo>
                    <a:pt x="11125" y="635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0"/>
            <p:cNvSpPr/>
            <p:nvPr/>
          </p:nvSpPr>
          <p:spPr>
            <a:xfrm>
              <a:off x="9935721" y="5913005"/>
              <a:ext cx="799351" cy="240678"/>
            </a:xfrm>
            <a:custGeom>
              <a:rect b="b" l="l" r="r" t="t"/>
              <a:pathLst>
                <a:path extrusionOk="0" fill="none" h="6699" w="22249">
                  <a:moveTo>
                    <a:pt x="1" y="1"/>
                  </a:moveTo>
                  <a:lnTo>
                    <a:pt x="11125" y="6698"/>
                  </a:lnTo>
                  <a:lnTo>
                    <a:pt x="22249"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0"/>
            <p:cNvSpPr/>
            <p:nvPr/>
          </p:nvSpPr>
          <p:spPr>
            <a:xfrm>
              <a:off x="10068114" y="5374308"/>
              <a:ext cx="36" cy="462962"/>
            </a:xfrm>
            <a:custGeom>
              <a:rect b="b" l="l" r="r" t="t"/>
              <a:pathLst>
                <a:path extrusionOk="0" fill="none" h="12886" w="1">
                  <a:moveTo>
                    <a:pt x="1" y="1"/>
                  </a:moveTo>
                  <a:lnTo>
                    <a:pt x="1" y="12886"/>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0"/>
            <p:cNvSpPr/>
            <p:nvPr/>
          </p:nvSpPr>
          <p:spPr>
            <a:xfrm>
              <a:off x="10211321" y="5287722"/>
              <a:ext cx="36" cy="467956"/>
            </a:xfrm>
            <a:custGeom>
              <a:rect b="b" l="l" r="r" t="t"/>
              <a:pathLst>
                <a:path extrusionOk="0" fill="none" h="13025" w="1">
                  <a:moveTo>
                    <a:pt x="1" y="0"/>
                  </a:moveTo>
                  <a:lnTo>
                    <a:pt x="1" y="13025"/>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717100"/>
            <a:ext cx="7717500" cy="4782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1pPr>
            <a:lvl2pPr lvl="1">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2pPr>
            <a:lvl3pPr lvl="2">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3pPr>
            <a:lvl4pPr lvl="3">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4pPr>
            <a:lvl5pPr lvl="4">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5pPr>
            <a:lvl6pPr lvl="5">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6pPr>
            <a:lvl7pPr lvl="6">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7pPr>
            <a:lvl8pPr lvl="7">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8pPr>
            <a:lvl9pPr lvl="8">
              <a:spcBef>
                <a:spcPts val="0"/>
              </a:spcBef>
              <a:spcAft>
                <a:spcPts val="0"/>
              </a:spcAft>
              <a:buClr>
                <a:schemeClr val="dk1"/>
              </a:buClr>
              <a:buSzPts val="3300"/>
              <a:buFont typeface="Prata"/>
              <a:buNone/>
              <a:defRPr sz="3300">
                <a:solidFill>
                  <a:schemeClr val="dk1"/>
                </a:solidFill>
                <a:latin typeface="Prata"/>
                <a:ea typeface="Prata"/>
                <a:cs typeface="Prata"/>
                <a:sym typeface="Prata"/>
              </a:defRPr>
            </a:lvl9pPr>
          </a:lstStyle>
          <a:p/>
        </p:txBody>
      </p:sp>
      <p:sp>
        <p:nvSpPr>
          <p:cNvPr id="7" name="Google Shape;7;p1"/>
          <p:cNvSpPr txBox="1"/>
          <p:nvPr>
            <p:ph idx="1" type="body"/>
          </p:nvPr>
        </p:nvSpPr>
        <p:spPr>
          <a:xfrm>
            <a:off x="713225" y="1445225"/>
            <a:ext cx="7717500" cy="31542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indent="-317500" lvl="1" marL="9144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1600"/>
              </a:spcBef>
              <a:spcAft>
                <a:spcPts val="160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cxnSp>
        <p:nvCxnSpPr>
          <p:cNvPr id="2358" name="Google Shape;2358;p29"/>
          <p:cNvCxnSpPr/>
          <p:nvPr/>
        </p:nvCxnSpPr>
        <p:spPr>
          <a:xfrm>
            <a:off x="711750" y="4024725"/>
            <a:ext cx="7720500" cy="0"/>
          </a:xfrm>
          <a:prstGeom prst="straightConnector1">
            <a:avLst/>
          </a:prstGeom>
          <a:noFill/>
          <a:ln cap="flat" cmpd="sng" w="19050">
            <a:solidFill>
              <a:schemeClr val="dk1"/>
            </a:solidFill>
            <a:prstDash val="solid"/>
            <a:round/>
            <a:headEnd len="med" w="med" type="none"/>
            <a:tailEnd len="med" w="med" type="none"/>
          </a:ln>
        </p:spPr>
      </p:cxnSp>
      <p:sp>
        <p:nvSpPr>
          <p:cNvPr id="2359" name="Google Shape;2359;p29"/>
          <p:cNvSpPr txBox="1"/>
          <p:nvPr>
            <p:ph type="ctrTitle"/>
          </p:nvPr>
        </p:nvSpPr>
        <p:spPr>
          <a:xfrm>
            <a:off x="774875" y="858225"/>
            <a:ext cx="4444500" cy="2715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sz="2750"/>
              <a:t>How can media &amp;</a:t>
            </a:r>
            <a:r>
              <a:rPr lang="nl" sz="2750"/>
              <a:t> interview data be useful to analyse COVID-19 trends in population groups living in vulnerable situations? </a:t>
            </a:r>
            <a:endParaRPr sz="2750"/>
          </a:p>
        </p:txBody>
      </p:sp>
      <p:cxnSp>
        <p:nvCxnSpPr>
          <p:cNvPr id="2360" name="Google Shape;2360;p29"/>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cxnSp>
        <p:nvCxnSpPr>
          <p:cNvPr id="2501" name="Google Shape;2501;p38"/>
          <p:cNvCxnSpPr/>
          <p:nvPr/>
        </p:nvCxnSpPr>
        <p:spPr>
          <a:xfrm>
            <a:off x="711750" y="1403625"/>
            <a:ext cx="7720500" cy="0"/>
          </a:xfrm>
          <a:prstGeom prst="straightConnector1">
            <a:avLst/>
          </a:prstGeom>
          <a:noFill/>
          <a:ln cap="flat" cmpd="sng" w="19050">
            <a:solidFill>
              <a:schemeClr val="dk1"/>
            </a:solidFill>
            <a:prstDash val="solid"/>
            <a:round/>
            <a:headEnd len="med" w="med" type="none"/>
            <a:tailEnd len="med" w="med" type="none"/>
          </a:ln>
        </p:spPr>
      </p:cxnSp>
      <p:grpSp>
        <p:nvGrpSpPr>
          <p:cNvPr id="2502" name="Google Shape;2502;p38"/>
          <p:cNvGrpSpPr/>
          <p:nvPr/>
        </p:nvGrpSpPr>
        <p:grpSpPr>
          <a:xfrm>
            <a:off x="548475" y="2835975"/>
            <a:ext cx="8047050" cy="2063075"/>
            <a:chOff x="548475" y="2580850"/>
            <a:chExt cx="8047050" cy="2063075"/>
          </a:xfrm>
        </p:grpSpPr>
        <p:sp>
          <p:nvSpPr>
            <p:cNvPr id="2503" name="Google Shape;2503;p38"/>
            <p:cNvSpPr txBox="1"/>
            <p:nvPr/>
          </p:nvSpPr>
          <p:spPr>
            <a:xfrm>
              <a:off x="2361525" y="3401100"/>
              <a:ext cx="2170800" cy="4782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Number of infected migrants</a:t>
              </a:r>
              <a:endParaRPr sz="1100">
                <a:solidFill>
                  <a:schemeClr val="dk1"/>
                </a:solidFill>
                <a:latin typeface="Prata"/>
                <a:ea typeface="Prata"/>
                <a:cs typeface="Prata"/>
                <a:sym typeface="Prata"/>
              </a:endParaRPr>
            </a:p>
          </p:txBody>
        </p:sp>
        <p:sp>
          <p:nvSpPr>
            <p:cNvPr id="2504" name="Google Shape;2504;p38"/>
            <p:cNvSpPr txBox="1"/>
            <p:nvPr/>
          </p:nvSpPr>
          <p:spPr>
            <a:xfrm>
              <a:off x="2361525" y="4143225"/>
              <a:ext cx="2170800" cy="5007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Number of migrants in quarantine</a:t>
              </a:r>
              <a:endParaRPr sz="1100">
                <a:solidFill>
                  <a:schemeClr val="dk1"/>
                </a:solidFill>
                <a:latin typeface="Prata"/>
                <a:ea typeface="Prata"/>
                <a:cs typeface="Prata"/>
                <a:sym typeface="Prata"/>
              </a:endParaRPr>
            </a:p>
          </p:txBody>
        </p:sp>
        <p:sp>
          <p:nvSpPr>
            <p:cNvPr id="2505" name="Google Shape;2505;p38"/>
            <p:cNvSpPr txBox="1"/>
            <p:nvPr/>
          </p:nvSpPr>
          <p:spPr>
            <a:xfrm>
              <a:off x="2361525" y="2658975"/>
              <a:ext cx="2170800" cy="4782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Number of migrants deaths by COVID -19</a:t>
              </a:r>
              <a:endParaRPr sz="1100">
                <a:solidFill>
                  <a:schemeClr val="dk1"/>
                </a:solidFill>
                <a:latin typeface="Prata"/>
                <a:ea typeface="Prata"/>
                <a:cs typeface="Prata"/>
                <a:sym typeface="Prata"/>
              </a:endParaRPr>
            </a:p>
          </p:txBody>
        </p:sp>
        <p:sp>
          <p:nvSpPr>
            <p:cNvPr id="2506" name="Google Shape;2506;p38"/>
            <p:cNvSpPr txBox="1"/>
            <p:nvPr/>
          </p:nvSpPr>
          <p:spPr>
            <a:xfrm>
              <a:off x="6345525" y="3335400"/>
              <a:ext cx="2250000" cy="5664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Number of deaths when crossing borders</a:t>
              </a:r>
              <a:endParaRPr sz="1100">
                <a:solidFill>
                  <a:schemeClr val="dk1"/>
                </a:solidFill>
                <a:latin typeface="Prata"/>
                <a:ea typeface="Prata"/>
                <a:cs typeface="Prata"/>
                <a:sym typeface="Prata"/>
              </a:endParaRPr>
            </a:p>
          </p:txBody>
        </p:sp>
        <p:sp>
          <p:nvSpPr>
            <p:cNvPr id="2507" name="Google Shape;2507;p38"/>
            <p:cNvSpPr txBox="1"/>
            <p:nvPr/>
          </p:nvSpPr>
          <p:spPr>
            <a:xfrm>
              <a:off x="6345525" y="4143225"/>
              <a:ext cx="2250000" cy="5007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Number of deaths at sea</a:t>
              </a:r>
              <a:endParaRPr sz="1100">
                <a:solidFill>
                  <a:schemeClr val="dk1"/>
                </a:solidFill>
                <a:latin typeface="Prata"/>
                <a:ea typeface="Prata"/>
                <a:cs typeface="Prata"/>
                <a:sym typeface="Prata"/>
              </a:endParaRPr>
            </a:p>
          </p:txBody>
        </p:sp>
        <p:sp>
          <p:nvSpPr>
            <p:cNvPr id="2508" name="Google Shape;2508;p38"/>
            <p:cNvSpPr txBox="1"/>
            <p:nvPr/>
          </p:nvSpPr>
          <p:spPr>
            <a:xfrm>
              <a:off x="6345525" y="2646550"/>
              <a:ext cx="2170800" cy="5007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Number of migrants healed of COVID-19</a:t>
              </a:r>
              <a:endParaRPr sz="1100">
                <a:solidFill>
                  <a:schemeClr val="dk1"/>
                </a:solidFill>
                <a:latin typeface="Prata"/>
                <a:ea typeface="Prata"/>
                <a:cs typeface="Prata"/>
                <a:sym typeface="Prata"/>
              </a:endParaRPr>
            </a:p>
          </p:txBody>
        </p:sp>
        <p:sp>
          <p:nvSpPr>
            <p:cNvPr id="2509" name="Google Shape;2509;p38"/>
            <p:cNvSpPr/>
            <p:nvPr/>
          </p:nvSpPr>
          <p:spPr>
            <a:xfrm>
              <a:off x="548475" y="3329188"/>
              <a:ext cx="1607100" cy="5664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5%</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25 instances</a:t>
              </a:r>
              <a:endParaRPr sz="1100"/>
            </a:p>
          </p:txBody>
        </p:sp>
        <p:sp>
          <p:nvSpPr>
            <p:cNvPr id="2510" name="Google Shape;2510;p38"/>
            <p:cNvSpPr/>
            <p:nvPr/>
          </p:nvSpPr>
          <p:spPr>
            <a:xfrm>
              <a:off x="548475" y="4077513"/>
              <a:ext cx="1607100" cy="5664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9%</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44 instances</a:t>
              </a:r>
              <a:endParaRPr sz="1300"/>
            </a:p>
          </p:txBody>
        </p:sp>
        <p:sp>
          <p:nvSpPr>
            <p:cNvPr id="2511" name="Google Shape;2511;p38"/>
            <p:cNvSpPr/>
            <p:nvPr/>
          </p:nvSpPr>
          <p:spPr>
            <a:xfrm>
              <a:off x="4532475" y="4077525"/>
              <a:ext cx="1607100" cy="5664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14%</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000">
                  <a:solidFill>
                    <a:schemeClr val="accent3"/>
                  </a:solidFill>
                  <a:latin typeface="Prata"/>
                  <a:ea typeface="Prata"/>
                  <a:cs typeface="Prata"/>
                  <a:sym typeface="Prata"/>
                </a:rPr>
                <a:t>68 instances</a:t>
              </a:r>
              <a:endParaRPr sz="1200"/>
            </a:p>
          </p:txBody>
        </p:sp>
        <p:sp>
          <p:nvSpPr>
            <p:cNvPr id="2512" name="Google Shape;2512;p38"/>
            <p:cNvSpPr/>
            <p:nvPr/>
          </p:nvSpPr>
          <p:spPr>
            <a:xfrm>
              <a:off x="548475" y="2580850"/>
              <a:ext cx="1607100" cy="566400"/>
            </a:xfrm>
            <a:prstGeom prst="snip2DiagRect">
              <a:avLst>
                <a:gd fmla="val 0" name="adj1"/>
                <a:gd fmla="val 16667"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0%</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0 instances</a:t>
              </a:r>
              <a:endParaRPr sz="1300"/>
            </a:p>
          </p:txBody>
        </p:sp>
        <p:sp>
          <p:nvSpPr>
            <p:cNvPr id="2513" name="Google Shape;2513;p38"/>
            <p:cNvSpPr/>
            <p:nvPr/>
          </p:nvSpPr>
          <p:spPr>
            <a:xfrm>
              <a:off x="4532475" y="2593275"/>
              <a:ext cx="1607100" cy="566400"/>
            </a:xfrm>
            <a:prstGeom prst="snip2DiagRect">
              <a:avLst>
                <a:gd fmla="val 0" name="adj1"/>
                <a:gd fmla="val 16667"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0%</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0 instances</a:t>
              </a:r>
              <a:endParaRPr sz="1300"/>
            </a:p>
          </p:txBody>
        </p:sp>
        <p:sp>
          <p:nvSpPr>
            <p:cNvPr id="2514" name="Google Shape;2514;p38"/>
            <p:cNvSpPr/>
            <p:nvPr/>
          </p:nvSpPr>
          <p:spPr>
            <a:xfrm>
              <a:off x="4532475" y="3329200"/>
              <a:ext cx="1607100" cy="5664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3%</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14 instances</a:t>
              </a:r>
              <a:endParaRPr sz="1300"/>
            </a:p>
          </p:txBody>
        </p:sp>
      </p:grpSp>
      <p:sp>
        <p:nvSpPr>
          <p:cNvPr id="2515" name="Google Shape;2515;p38"/>
          <p:cNvSpPr txBox="1"/>
          <p:nvPr>
            <p:ph type="title"/>
          </p:nvPr>
        </p:nvSpPr>
        <p:spPr>
          <a:xfrm>
            <a:off x="713225" y="778525"/>
            <a:ext cx="7717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Missing data in media reports</a:t>
            </a:r>
            <a:endParaRPr/>
          </a:p>
        </p:txBody>
      </p:sp>
      <p:grpSp>
        <p:nvGrpSpPr>
          <p:cNvPr id="2516" name="Google Shape;2516;p38"/>
          <p:cNvGrpSpPr/>
          <p:nvPr/>
        </p:nvGrpSpPr>
        <p:grpSpPr>
          <a:xfrm>
            <a:off x="548475" y="1643850"/>
            <a:ext cx="7882200" cy="951900"/>
            <a:chOff x="548450" y="4097800"/>
            <a:chExt cx="7882200" cy="951900"/>
          </a:xfrm>
        </p:grpSpPr>
        <p:sp>
          <p:nvSpPr>
            <p:cNvPr id="2517" name="Google Shape;2517;p38"/>
            <p:cNvSpPr/>
            <p:nvPr/>
          </p:nvSpPr>
          <p:spPr>
            <a:xfrm>
              <a:off x="742100" y="4097800"/>
              <a:ext cx="1001700" cy="951900"/>
            </a:xfrm>
            <a:prstGeom prst="pentagon">
              <a:avLst>
                <a:gd fmla="val 105146" name="hf"/>
                <a:gd fmla="val 110557" name="vf"/>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8"/>
            <p:cNvSpPr txBox="1"/>
            <p:nvPr/>
          </p:nvSpPr>
          <p:spPr>
            <a:xfrm>
              <a:off x="548450" y="4270600"/>
              <a:ext cx="1389000" cy="7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900">
                  <a:solidFill>
                    <a:schemeClr val="accent6"/>
                  </a:solidFill>
                  <a:latin typeface="Prata"/>
                  <a:ea typeface="Prata"/>
                  <a:cs typeface="Prata"/>
                  <a:sym typeface="Prata"/>
                </a:rPr>
                <a:t>566</a:t>
              </a:r>
              <a:endParaRPr sz="1900">
                <a:solidFill>
                  <a:schemeClr val="accent6"/>
                </a:solidFill>
                <a:latin typeface="Prata"/>
                <a:ea typeface="Prata"/>
                <a:cs typeface="Prata"/>
                <a:sym typeface="Prata"/>
              </a:endParaRPr>
            </a:p>
            <a:p>
              <a:pPr indent="0" lvl="0" marL="0" rtl="0" algn="ctr">
                <a:spcBef>
                  <a:spcPts val="0"/>
                </a:spcBef>
                <a:spcAft>
                  <a:spcPts val="0"/>
                </a:spcAft>
                <a:buNone/>
              </a:pPr>
              <a:r>
                <a:rPr lang="nl" sz="1200">
                  <a:solidFill>
                    <a:schemeClr val="accent6"/>
                  </a:solidFill>
                  <a:latin typeface="Prata"/>
                  <a:ea typeface="Prata"/>
                  <a:cs typeface="Prata"/>
                  <a:sym typeface="Prata"/>
                </a:rPr>
                <a:t>reports</a:t>
              </a:r>
              <a:endParaRPr sz="1200">
                <a:solidFill>
                  <a:schemeClr val="accent6"/>
                </a:solidFill>
                <a:latin typeface="Prata"/>
                <a:ea typeface="Prata"/>
                <a:cs typeface="Prata"/>
                <a:sym typeface="Prata"/>
              </a:endParaRPr>
            </a:p>
          </p:txBody>
        </p:sp>
        <p:sp>
          <p:nvSpPr>
            <p:cNvPr id="2519" name="Google Shape;2519;p38"/>
            <p:cNvSpPr txBox="1"/>
            <p:nvPr/>
          </p:nvSpPr>
          <p:spPr>
            <a:xfrm>
              <a:off x="1937450" y="4270000"/>
              <a:ext cx="64932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a:solidFill>
                    <a:schemeClr val="dk1"/>
                  </a:solidFill>
                  <a:latin typeface="Prata"/>
                  <a:ea typeface="Prata"/>
                  <a:cs typeface="Prata"/>
                  <a:sym typeface="Prata"/>
                </a:rPr>
                <a:t>Data was extracted from media related to  Covid-19.</a:t>
              </a:r>
              <a:endParaRPr b="1">
                <a:solidFill>
                  <a:schemeClr val="dk1"/>
                </a:solidFill>
                <a:latin typeface="Prata"/>
                <a:ea typeface="Prata"/>
                <a:cs typeface="Prata"/>
                <a:sym typeface="Prata"/>
              </a:endParaRPr>
            </a:p>
          </p:txBody>
        </p:sp>
      </p:grpSp>
      <p:cxnSp>
        <p:nvCxnSpPr>
          <p:cNvPr id="2520" name="Google Shape;2520;p38"/>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39"/>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P</a:t>
            </a:r>
            <a:r>
              <a:rPr lang="nl"/>
              <a:t>reprocessing the data</a:t>
            </a:r>
            <a:endParaRPr/>
          </a:p>
        </p:txBody>
      </p:sp>
      <p:cxnSp>
        <p:nvCxnSpPr>
          <p:cNvPr id="2526" name="Google Shape;2526;p39"/>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cxnSp>
        <p:nvCxnSpPr>
          <p:cNvPr id="2527" name="Google Shape;2527;p39"/>
          <p:cNvCxnSpPr/>
          <p:nvPr/>
        </p:nvCxnSpPr>
        <p:spPr>
          <a:xfrm>
            <a:off x="711750" y="1358800"/>
            <a:ext cx="7720500" cy="0"/>
          </a:xfrm>
          <a:prstGeom prst="straightConnector1">
            <a:avLst/>
          </a:prstGeom>
          <a:noFill/>
          <a:ln cap="flat" cmpd="sng" w="19050">
            <a:solidFill>
              <a:schemeClr val="dk1"/>
            </a:solidFill>
            <a:prstDash val="solid"/>
            <a:round/>
            <a:headEnd len="med" w="med" type="none"/>
            <a:tailEnd len="med" w="med" type="none"/>
          </a:ln>
        </p:spPr>
      </p:cxnSp>
      <p:sp>
        <p:nvSpPr>
          <p:cNvPr id="2528" name="Google Shape;2528;p39"/>
          <p:cNvSpPr/>
          <p:nvPr/>
        </p:nvSpPr>
        <p:spPr>
          <a:xfrm>
            <a:off x="713228" y="2710388"/>
            <a:ext cx="19656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Prata"/>
                <a:ea typeface="Prata"/>
                <a:cs typeface="Prata"/>
                <a:sym typeface="Prata"/>
              </a:rPr>
              <a:t>Text preprocessing</a:t>
            </a:r>
            <a:endParaRPr>
              <a:latin typeface="Prata"/>
              <a:ea typeface="Prata"/>
              <a:cs typeface="Prata"/>
              <a:sym typeface="Prata"/>
            </a:endParaRPr>
          </a:p>
        </p:txBody>
      </p:sp>
      <p:sp>
        <p:nvSpPr>
          <p:cNvPr id="2529" name="Google Shape;2529;p39"/>
          <p:cNvSpPr/>
          <p:nvPr/>
        </p:nvSpPr>
        <p:spPr>
          <a:xfrm>
            <a:off x="713228" y="3944500"/>
            <a:ext cx="19656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Prata"/>
                <a:ea typeface="Prata"/>
                <a:cs typeface="Prata"/>
                <a:sym typeface="Prata"/>
              </a:rPr>
              <a:t>Splitting the data</a:t>
            </a:r>
            <a:endParaRPr>
              <a:latin typeface="Prata"/>
              <a:ea typeface="Prata"/>
              <a:cs typeface="Prata"/>
              <a:sym typeface="Prata"/>
            </a:endParaRPr>
          </a:p>
        </p:txBody>
      </p:sp>
      <p:sp>
        <p:nvSpPr>
          <p:cNvPr id="2530" name="Google Shape;2530;p39"/>
          <p:cNvSpPr/>
          <p:nvPr/>
        </p:nvSpPr>
        <p:spPr>
          <a:xfrm>
            <a:off x="713228" y="1476263"/>
            <a:ext cx="19656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Prata"/>
                <a:ea typeface="Prata"/>
                <a:cs typeface="Prata"/>
                <a:sym typeface="Prata"/>
              </a:rPr>
              <a:t>Data interpretation</a:t>
            </a:r>
            <a:endParaRPr>
              <a:latin typeface="Prata"/>
              <a:ea typeface="Prata"/>
              <a:cs typeface="Prata"/>
              <a:sym typeface="Prata"/>
            </a:endParaRPr>
          </a:p>
        </p:txBody>
      </p:sp>
      <p:sp>
        <p:nvSpPr>
          <p:cNvPr id="2531" name="Google Shape;2531;p39"/>
          <p:cNvSpPr/>
          <p:nvPr/>
        </p:nvSpPr>
        <p:spPr>
          <a:xfrm>
            <a:off x="2893225" y="28539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9"/>
          <p:cNvSpPr txBox="1"/>
          <p:nvPr/>
        </p:nvSpPr>
        <p:spPr>
          <a:xfrm>
            <a:off x="3621900" y="2812850"/>
            <a:ext cx="48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Typos / misspellings (causing a lot of duplicates)</a:t>
            </a:r>
            <a:endParaRPr>
              <a:latin typeface="Prata"/>
              <a:ea typeface="Prata"/>
              <a:cs typeface="Prata"/>
              <a:sym typeface="Prata"/>
            </a:endParaRPr>
          </a:p>
        </p:txBody>
      </p:sp>
      <p:sp>
        <p:nvSpPr>
          <p:cNvPr id="2533" name="Google Shape;2533;p39"/>
          <p:cNvSpPr txBox="1"/>
          <p:nvPr/>
        </p:nvSpPr>
        <p:spPr>
          <a:xfrm>
            <a:off x="3621900" y="3295250"/>
            <a:ext cx="481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Inconsistent (i.e. Non numeric values when expecting numeric)</a:t>
            </a:r>
            <a:endParaRPr>
              <a:latin typeface="Prata"/>
              <a:ea typeface="Prata"/>
              <a:cs typeface="Prata"/>
              <a:sym typeface="Prata"/>
            </a:endParaRPr>
          </a:p>
        </p:txBody>
      </p:sp>
      <p:sp>
        <p:nvSpPr>
          <p:cNvPr id="2534" name="Google Shape;2534;p39"/>
          <p:cNvSpPr/>
          <p:nvPr/>
        </p:nvSpPr>
        <p:spPr>
          <a:xfrm>
            <a:off x="2893225" y="33363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9"/>
          <p:cNvSpPr/>
          <p:nvPr/>
        </p:nvSpPr>
        <p:spPr>
          <a:xfrm>
            <a:off x="2893225" y="40880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9"/>
          <p:cNvSpPr/>
          <p:nvPr/>
        </p:nvSpPr>
        <p:spPr>
          <a:xfrm>
            <a:off x="2893225" y="45704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9"/>
          <p:cNvSpPr txBox="1"/>
          <p:nvPr/>
        </p:nvSpPr>
        <p:spPr>
          <a:xfrm>
            <a:off x="3621900" y="4046950"/>
            <a:ext cx="48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Multiple values in one cell</a:t>
            </a:r>
            <a:endParaRPr>
              <a:latin typeface="Prata"/>
              <a:ea typeface="Prata"/>
              <a:cs typeface="Prata"/>
              <a:sym typeface="Prata"/>
            </a:endParaRPr>
          </a:p>
        </p:txBody>
      </p:sp>
      <p:sp>
        <p:nvSpPr>
          <p:cNvPr id="2538" name="Google Shape;2538;p39"/>
          <p:cNvSpPr txBox="1"/>
          <p:nvPr/>
        </p:nvSpPr>
        <p:spPr>
          <a:xfrm>
            <a:off x="3621900" y="4529350"/>
            <a:ext cx="48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Made columns into rows</a:t>
            </a:r>
            <a:endParaRPr>
              <a:latin typeface="Prata"/>
              <a:ea typeface="Prata"/>
              <a:cs typeface="Prata"/>
              <a:sym typeface="Prata"/>
            </a:endParaRPr>
          </a:p>
        </p:txBody>
      </p:sp>
      <p:sp>
        <p:nvSpPr>
          <p:cNvPr id="2539" name="Google Shape;2539;p39"/>
          <p:cNvSpPr/>
          <p:nvPr/>
        </p:nvSpPr>
        <p:spPr>
          <a:xfrm>
            <a:off x="2893225" y="1624425"/>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9"/>
          <p:cNvSpPr/>
          <p:nvPr/>
        </p:nvSpPr>
        <p:spPr>
          <a:xfrm>
            <a:off x="2893225" y="2106825"/>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9"/>
          <p:cNvSpPr txBox="1"/>
          <p:nvPr/>
        </p:nvSpPr>
        <p:spPr>
          <a:xfrm>
            <a:off x="3621900" y="1562775"/>
            <a:ext cx="48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Hard to interpret, not formatted</a:t>
            </a:r>
            <a:endParaRPr>
              <a:latin typeface="Prata"/>
              <a:ea typeface="Prata"/>
              <a:cs typeface="Prata"/>
              <a:sym typeface="Prata"/>
            </a:endParaRPr>
          </a:p>
        </p:txBody>
      </p:sp>
      <p:sp>
        <p:nvSpPr>
          <p:cNvPr id="2542" name="Google Shape;2542;p39"/>
          <p:cNvSpPr txBox="1"/>
          <p:nvPr/>
        </p:nvSpPr>
        <p:spPr>
          <a:xfrm>
            <a:off x="3621900" y="2045175"/>
            <a:ext cx="48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Multiple languages</a:t>
            </a:r>
            <a:endParaRPr>
              <a:latin typeface="Prata"/>
              <a:ea typeface="Prata"/>
              <a:cs typeface="Prata"/>
              <a:sym typeface="Prat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6" name="Shape 2546"/>
        <p:cNvGrpSpPr/>
        <p:nvPr/>
      </p:nvGrpSpPr>
      <p:grpSpPr>
        <a:xfrm>
          <a:off x="0" y="0"/>
          <a:ext cx="0" cy="0"/>
          <a:chOff x="0" y="0"/>
          <a:chExt cx="0" cy="0"/>
        </a:xfrm>
      </p:grpSpPr>
      <p:sp>
        <p:nvSpPr>
          <p:cNvPr id="2547" name="Google Shape;2547;p40"/>
          <p:cNvSpPr txBox="1"/>
          <p:nvPr/>
        </p:nvSpPr>
        <p:spPr>
          <a:xfrm>
            <a:off x="-2306250" y="-5"/>
            <a:ext cx="450000" cy="5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a:solidFill>
                  <a:schemeClr val="accent6"/>
                </a:solidFill>
                <a:latin typeface="Prata"/>
                <a:ea typeface="Prata"/>
                <a:cs typeface="Prata"/>
                <a:sym typeface="Prata"/>
              </a:rPr>
              <a:t>⨯</a:t>
            </a:r>
            <a:endParaRPr b="1">
              <a:solidFill>
                <a:schemeClr val="accent6"/>
              </a:solidFill>
              <a:latin typeface="Prata"/>
              <a:ea typeface="Prata"/>
              <a:cs typeface="Prata"/>
              <a:sym typeface="Prata"/>
            </a:endParaRPr>
          </a:p>
        </p:txBody>
      </p:sp>
      <p:cxnSp>
        <p:nvCxnSpPr>
          <p:cNvPr id="2548" name="Google Shape;2548;p40"/>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
        <p:nvSpPr>
          <p:cNvPr id="2549" name="Google Shape;2549;p40"/>
          <p:cNvSpPr txBox="1"/>
          <p:nvPr>
            <p:ph type="title"/>
          </p:nvPr>
        </p:nvSpPr>
        <p:spPr>
          <a:xfrm>
            <a:off x="4572000" y="1851150"/>
            <a:ext cx="3933300" cy="14412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nl" sz="3300"/>
              <a:t>Valuable insights from media &amp; interviews</a:t>
            </a:r>
            <a:r>
              <a:rPr lang="nl" sz="3300"/>
              <a:t> </a:t>
            </a:r>
            <a:endParaRPr sz="33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3" name="Shape 2553"/>
        <p:cNvGrpSpPr/>
        <p:nvPr/>
      </p:nvGrpSpPr>
      <p:grpSpPr>
        <a:xfrm>
          <a:off x="0" y="0"/>
          <a:ext cx="0" cy="0"/>
          <a:chOff x="0" y="0"/>
          <a:chExt cx="0" cy="0"/>
        </a:xfrm>
      </p:grpSpPr>
      <p:sp>
        <p:nvSpPr>
          <p:cNvPr id="2554" name="Google Shape;2554;p41"/>
          <p:cNvSpPr/>
          <p:nvPr/>
        </p:nvSpPr>
        <p:spPr>
          <a:xfrm>
            <a:off x="-22950" y="0"/>
            <a:ext cx="9189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5" name="Google Shape;2555;p41"/>
          <p:cNvCxnSpPr/>
          <p:nvPr/>
        </p:nvCxnSpPr>
        <p:spPr>
          <a:xfrm>
            <a:off x="437175" y="1375250"/>
            <a:ext cx="4562400" cy="8700"/>
          </a:xfrm>
          <a:prstGeom prst="straightConnector1">
            <a:avLst/>
          </a:prstGeom>
          <a:noFill/>
          <a:ln cap="flat" cmpd="sng" w="19050">
            <a:solidFill>
              <a:schemeClr val="dk1"/>
            </a:solidFill>
            <a:prstDash val="solid"/>
            <a:round/>
            <a:headEnd len="med" w="med" type="none"/>
            <a:tailEnd len="med" w="med" type="none"/>
          </a:ln>
        </p:spPr>
      </p:cxnSp>
      <p:sp>
        <p:nvSpPr>
          <p:cNvPr id="2556" name="Google Shape;2556;p41"/>
          <p:cNvSpPr txBox="1"/>
          <p:nvPr>
            <p:ph type="title"/>
          </p:nvPr>
        </p:nvSpPr>
        <p:spPr>
          <a:xfrm>
            <a:off x="420300" y="746588"/>
            <a:ext cx="5239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Report events </a:t>
            </a:r>
            <a:r>
              <a:rPr lang="nl"/>
              <a:t>plotted</a:t>
            </a:r>
            <a:endParaRPr/>
          </a:p>
        </p:txBody>
      </p:sp>
      <p:cxnSp>
        <p:nvCxnSpPr>
          <p:cNvPr id="2557" name="Google Shape;2557;p41"/>
          <p:cNvCxnSpPr/>
          <p:nvPr/>
        </p:nvCxnSpPr>
        <p:spPr>
          <a:xfrm flipH="1" rot="10800000">
            <a:off x="420300" y="591925"/>
            <a:ext cx="4552500" cy="4200"/>
          </a:xfrm>
          <a:prstGeom prst="straightConnector1">
            <a:avLst/>
          </a:prstGeom>
          <a:noFill/>
          <a:ln cap="flat" cmpd="sng" w="19050">
            <a:solidFill>
              <a:schemeClr val="dk1"/>
            </a:solidFill>
            <a:prstDash val="solid"/>
            <a:round/>
            <a:headEnd len="med" w="med" type="none"/>
            <a:tailEnd len="med" w="med" type="none"/>
          </a:ln>
        </p:spPr>
      </p:cxnSp>
      <p:sp>
        <p:nvSpPr>
          <p:cNvPr id="2558" name="Google Shape;2558;p41"/>
          <p:cNvSpPr txBox="1"/>
          <p:nvPr/>
        </p:nvSpPr>
        <p:spPr>
          <a:xfrm>
            <a:off x="623450" y="2502975"/>
            <a:ext cx="43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mo"/>
              <a:ea typeface="Arimo"/>
              <a:cs typeface="Arimo"/>
              <a:sym typeface="Arimo"/>
            </a:endParaRPr>
          </a:p>
        </p:txBody>
      </p:sp>
      <p:sp>
        <p:nvSpPr>
          <p:cNvPr id="2559" name="Google Shape;2559;p41"/>
          <p:cNvSpPr/>
          <p:nvPr/>
        </p:nvSpPr>
        <p:spPr>
          <a:xfrm>
            <a:off x="7755575" y="960675"/>
            <a:ext cx="575100" cy="4782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1"/>
          <p:cNvSpPr txBox="1"/>
          <p:nvPr/>
        </p:nvSpPr>
        <p:spPr>
          <a:xfrm>
            <a:off x="464500" y="2030950"/>
            <a:ext cx="39801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Prata"/>
              <a:buChar char="●"/>
            </a:pPr>
            <a:r>
              <a:rPr lang="nl" sz="1700">
                <a:latin typeface="Prata"/>
                <a:ea typeface="Prata"/>
                <a:cs typeface="Prata"/>
                <a:sym typeface="Prata"/>
              </a:rPr>
              <a:t>Most events happened in Tunisia</a:t>
            </a:r>
            <a:endParaRPr sz="1700">
              <a:latin typeface="Prata"/>
              <a:ea typeface="Prata"/>
              <a:cs typeface="Prata"/>
              <a:sym typeface="Prata"/>
            </a:endParaRPr>
          </a:p>
          <a:p>
            <a:pPr indent="-336550" lvl="0" marL="457200" rtl="0" algn="l">
              <a:spcBef>
                <a:spcPts val="0"/>
              </a:spcBef>
              <a:spcAft>
                <a:spcPts val="0"/>
              </a:spcAft>
              <a:buSzPts val="1700"/>
              <a:buFont typeface="Prata"/>
              <a:buChar char="●"/>
            </a:pPr>
            <a:r>
              <a:rPr lang="nl" sz="1700">
                <a:latin typeface="Prata"/>
                <a:ea typeface="Prata"/>
                <a:cs typeface="Prata"/>
                <a:sym typeface="Prata"/>
              </a:rPr>
              <a:t>Most events are movement related</a:t>
            </a:r>
            <a:endParaRPr sz="1700">
              <a:latin typeface="Prata"/>
              <a:ea typeface="Prata"/>
              <a:cs typeface="Prata"/>
              <a:sym typeface="Prata"/>
            </a:endParaRPr>
          </a:p>
          <a:p>
            <a:pPr indent="-336550" lvl="0" marL="457200" rtl="0" algn="l">
              <a:spcBef>
                <a:spcPts val="0"/>
              </a:spcBef>
              <a:spcAft>
                <a:spcPts val="0"/>
              </a:spcAft>
              <a:buSzPts val="1700"/>
              <a:buFont typeface="Prata"/>
              <a:buChar char="●"/>
            </a:pPr>
            <a:r>
              <a:rPr lang="nl" sz="1700">
                <a:latin typeface="Prata"/>
                <a:ea typeface="Prata"/>
                <a:cs typeface="Prata"/>
                <a:sym typeface="Prata"/>
              </a:rPr>
              <a:t>Few events in other countries, like Malta, Italy and Ghana</a:t>
            </a:r>
            <a:endParaRPr sz="1700">
              <a:latin typeface="Prata"/>
              <a:ea typeface="Prata"/>
              <a:cs typeface="Prata"/>
              <a:sym typeface="Prata"/>
            </a:endParaRPr>
          </a:p>
        </p:txBody>
      </p:sp>
      <p:pic>
        <p:nvPicPr>
          <p:cNvPr id="2561" name="Google Shape;2561;p41"/>
          <p:cNvPicPr preferRelativeResize="0"/>
          <p:nvPr/>
        </p:nvPicPr>
        <p:blipFill>
          <a:blip r:embed="rId3">
            <a:alphaModFix/>
          </a:blip>
          <a:stretch>
            <a:fillRect/>
          </a:stretch>
        </p:blipFill>
        <p:spPr>
          <a:xfrm>
            <a:off x="5267059" y="0"/>
            <a:ext cx="3876932" cy="5143500"/>
          </a:xfrm>
          <a:prstGeom prst="rect">
            <a:avLst/>
          </a:prstGeom>
          <a:noFill/>
          <a:ln>
            <a:noFill/>
          </a:ln>
        </p:spPr>
      </p:pic>
      <p:sp>
        <p:nvSpPr>
          <p:cNvPr id="2562" name="Google Shape;2562;p41"/>
          <p:cNvSpPr/>
          <p:nvPr/>
        </p:nvSpPr>
        <p:spPr>
          <a:xfrm>
            <a:off x="8023775" y="792350"/>
            <a:ext cx="575100" cy="400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566" name="Shape 2566"/>
        <p:cNvGrpSpPr/>
        <p:nvPr/>
      </p:nvGrpSpPr>
      <p:grpSpPr>
        <a:xfrm>
          <a:off x="0" y="0"/>
          <a:ext cx="0" cy="0"/>
          <a:chOff x="0" y="0"/>
          <a:chExt cx="0" cy="0"/>
        </a:xfrm>
      </p:grpSpPr>
      <p:sp>
        <p:nvSpPr>
          <p:cNvPr id="2567" name="Google Shape;2567;p42"/>
          <p:cNvSpPr/>
          <p:nvPr/>
        </p:nvSpPr>
        <p:spPr>
          <a:xfrm>
            <a:off x="5529150" y="1591950"/>
            <a:ext cx="2903100" cy="1735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8" name="Google Shape;2568;p42"/>
          <p:cNvCxnSpPr/>
          <p:nvPr/>
        </p:nvCxnSpPr>
        <p:spPr>
          <a:xfrm>
            <a:off x="711750" y="1358800"/>
            <a:ext cx="7720500" cy="0"/>
          </a:xfrm>
          <a:prstGeom prst="straightConnector1">
            <a:avLst/>
          </a:prstGeom>
          <a:noFill/>
          <a:ln cap="flat" cmpd="sng" w="19050">
            <a:solidFill>
              <a:schemeClr val="dk1"/>
            </a:solidFill>
            <a:prstDash val="solid"/>
            <a:round/>
            <a:headEnd len="med" w="med" type="none"/>
            <a:tailEnd len="med" w="med" type="none"/>
          </a:ln>
        </p:spPr>
      </p:cxnSp>
      <p:sp>
        <p:nvSpPr>
          <p:cNvPr id="2569" name="Google Shape;2569;p42"/>
          <p:cNvSpPr txBox="1"/>
          <p:nvPr>
            <p:ph type="title"/>
          </p:nvPr>
        </p:nvSpPr>
        <p:spPr>
          <a:xfrm>
            <a:off x="713250" y="711200"/>
            <a:ext cx="7717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Type of help </a:t>
            </a:r>
            <a:endParaRPr/>
          </a:p>
        </p:txBody>
      </p:sp>
      <p:sp>
        <p:nvSpPr>
          <p:cNvPr id="2570" name="Google Shape;2570;p42"/>
          <p:cNvSpPr txBox="1"/>
          <p:nvPr/>
        </p:nvSpPr>
        <p:spPr>
          <a:xfrm>
            <a:off x="5551200" y="1727575"/>
            <a:ext cx="2859000" cy="13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chemeClr val="dk1"/>
                </a:solidFill>
                <a:latin typeface="Prata"/>
                <a:ea typeface="Prata"/>
                <a:cs typeface="Prata"/>
                <a:sym typeface="Prata"/>
              </a:rPr>
              <a:t>48% of the source persons received economical help.</a:t>
            </a:r>
            <a:endParaRPr sz="1200">
              <a:solidFill>
                <a:schemeClr val="dk1"/>
              </a:solidFill>
              <a:latin typeface="Prata"/>
              <a:ea typeface="Prata"/>
              <a:cs typeface="Prata"/>
              <a:sym typeface="Prata"/>
            </a:endParaRPr>
          </a:p>
          <a:p>
            <a:pPr indent="0" lvl="0" marL="0" rtl="0" algn="l">
              <a:spcBef>
                <a:spcPts val="0"/>
              </a:spcBef>
              <a:spcAft>
                <a:spcPts val="0"/>
              </a:spcAft>
              <a:buNone/>
            </a:pPr>
            <a:r>
              <a:t/>
            </a:r>
            <a:endParaRPr sz="1200">
              <a:solidFill>
                <a:schemeClr val="dk1"/>
              </a:solidFill>
              <a:latin typeface="Prata"/>
              <a:ea typeface="Prata"/>
              <a:cs typeface="Prata"/>
              <a:sym typeface="Prata"/>
            </a:endParaRPr>
          </a:p>
          <a:p>
            <a:pPr indent="0" lvl="0" marL="0" rtl="0" algn="l">
              <a:spcBef>
                <a:spcPts val="0"/>
              </a:spcBef>
              <a:spcAft>
                <a:spcPts val="0"/>
              </a:spcAft>
              <a:buNone/>
            </a:pPr>
            <a:r>
              <a:t/>
            </a:r>
            <a:endParaRPr sz="1200">
              <a:solidFill>
                <a:schemeClr val="dk1"/>
              </a:solidFill>
              <a:latin typeface="Prata"/>
              <a:ea typeface="Prata"/>
              <a:cs typeface="Prata"/>
              <a:sym typeface="Prata"/>
            </a:endParaRPr>
          </a:p>
        </p:txBody>
      </p:sp>
      <p:sp>
        <p:nvSpPr>
          <p:cNvPr id="2571" name="Google Shape;2571;p42"/>
          <p:cNvSpPr txBox="1"/>
          <p:nvPr/>
        </p:nvSpPr>
        <p:spPr>
          <a:xfrm>
            <a:off x="5529150" y="2387425"/>
            <a:ext cx="28590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chemeClr val="dk1"/>
                </a:solidFill>
                <a:latin typeface="Prata"/>
                <a:ea typeface="Prata"/>
                <a:cs typeface="Prata"/>
                <a:sym typeface="Prata"/>
              </a:rPr>
              <a:t>Many of the migrant interviewees reported that they did not receive enough help. </a:t>
            </a:r>
            <a:endParaRPr sz="1200">
              <a:solidFill>
                <a:schemeClr val="dk1"/>
              </a:solidFill>
              <a:latin typeface="Prata"/>
              <a:ea typeface="Prata"/>
              <a:cs typeface="Prata"/>
              <a:sym typeface="Prata"/>
            </a:endParaRPr>
          </a:p>
          <a:p>
            <a:pPr indent="0" lvl="0" marL="0" rtl="0" algn="l">
              <a:spcBef>
                <a:spcPts val="0"/>
              </a:spcBef>
              <a:spcAft>
                <a:spcPts val="0"/>
              </a:spcAft>
              <a:buNone/>
            </a:pPr>
            <a:r>
              <a:t/>
            </a:r>
            <a:endParaRPr sz="1200">
              <a:solidFill>
                <a:schemeClr val="dk1"/>
              </a:solidFill>
              <a:latin typeface="Prata"/>
              <a:ea typeface="Prata"/>
              <a:cs typeface="Prata"/>
              <a:sym typeface="Prata"/>
            </a:endParaRPr>
          </a:p>
          <a:p>
            <a:pPr indent="0" lvl="0" marL="0" rtl="0" algn="l">
              <a:spcBef>
                <a:spcPts val="0"/>
              </a:spcBef>
              <a:spcAft>
                <a:spcPts val="0"/>
              </a:spcAft>
              <a:buNone/>
            </a:pPr>
            <a:r>
              <a:t/>
            </a:r>
            <a:endParaRPr sz="1200">
              <a:solidFill>
                <a:schemeClr val="dk1"/>
              </a:solidFill>
              <a:latin typeface="Prata"/>
              <a:ea typeface="Prata"/>
              <a:cs typeface="Prata"/>
              <a:sym typeface="Prata"/>
            </a:endParaRPr>
          </a:p>
        </p:txBody>
      </p:sp>
      <p:sp>
        <p:nvSpPr>
          <p:cNvPr id="2572" name="Google Shape;2572;p42"/>
          <p:cNvSpPr txBox="1"/>
          <p:nvPr/>
        </p:nvSpPr>
        <p:spPr>
          <a:xfrm>
            <a:off x="5551200" y="3560300"/>
            <a:ext cx="2859000" cy="554100"/>
          </a:xfrm>
          <a:prstGeom prst="rect">
            <a:avLst/>
          </a:prstGeom>
          <a:solidFill>
            <a:srgbClr val="F9CB9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200">
                <a:solidFill>
                  <a:schemeClr val="dk1"/>
                </a:solidFill>
                <a:latin typeface="Prata"/>
                <a:ea typeface="Prata"/>
                <a:cs typeface="Prata"/>
                <a:sym typeface="Prata"/>
              </a:rPr>
              <a:t>Identifies the current challenges for the migrant population</a:t>
            </a:r>
            <a:endParaRPr/>
          </a:p>
        </p:txBody>
      </p:sp>
      <p:pic>
        <p:nvPicPr>
          <p:cNvPr id="2573" name="Google Shape;2573;p42"/>
          <p:cNvPicPr preferRelativeResize="0"/>
          <p:nvPr/>
        </p:nvPicPr>
        <p:blipFill>
          <a:blip r:embed="rId3">
            <a:alphaModFix/>
          </a:blip>
          <a:stretch>
            <a:fillRect/>
          </a:stretch>
        </p:blipFill>
        <p:spPr>
          <a:xfrm>
            <a:off x="846926" y="1452001"/>
            <a:ext cx="4567975" cy="3648250"/>
          </a:xfrm>
          <a:prstGeom prst="rect">
            <a:avLst/>
          </a:prstGeom>
          <a:noFill/>
          <a:ln>
            <a:noFill/>
          </a:ln>
        </p:spPr>
      </p:pic>
      <p:sp>
        <p:nvSpPr>
          <p:cNvPr id="2574" name="Google Shape;2574;p42"/>
          <p:cNvSpPr/>
          <p:nvPr/>
        </p:nvSpPr>
        <p:spPr>
          <a:xfrm>
            <a:off x="1958125" y="4134825"/>
            <a:ext cx="218700" cy="1002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2"/>
          <p:cNvSpPr/>
          <p:nvPr/>
        </p:nvSpPr>
        <p:spPr>
          <a:xfrm>
            <a:off x="4025550" y="4143950"/>
            <a:ext cx="109200" cy="1002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579" name="Shape 2579"/>
        <p:cNvGrpSpPr/>
        <p:nvPr/>
      </p:nvGrpSpPr>
      <p:grpSpPr>
        <a:xfrm>
          <a:off x="0" y="0"/>
          <a:ext cx="0" cy="0"/>
          <a:chOff x="0" y="0"/>
          <a:chExt cx="0" cy="0"/>
        </a:xfrm>
      </p:grpSpPr>
      <p:sp>
        <p:nvSpPr>
          <p:cNvPr id="2580" name="Google Shape;2580;p43"/>
          <p:cNvSpPr txBox="1"/>
          <p:nvPr>
            <p:ph type="title"/>
          </p:nvPr>
        </p:nvSpPr>
        <p:spPr>
          <a:xfrm>
            <a:off x="713250" y="681825"/>
            <a:ext cx="7717500" cy="100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Non-governmental Organisations</a:t>
            </a:r>
            <a:r>
              <a:rPr lang="nl"/>
              <a:t> as point of contact</a:t>
            </a:r>
            <a:endParaRPr/>
          </a:p>
        </p:txBody>
      </p:sp>
      <p:sp>
        <p:nvSpPr>
          <p:cNvPr id="2581" name="Google Shape;2581;p43"/>
          <p:cNvSpPr/>
          <p:nvPr/>
        </p:nvSpPr>
        <p:spPr>
          <a:xfrm>
            <a:off x="5529150" y="2597700"/>
            <a:ext cx="2903100" cy="17352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2" name="Google Shape;2582;p43"/>
          <p:cNvCxnSpPr/>
          <p:nvPr/>
        </p:nvCxnSpPr>
        <p:spPr>
          <a:xfrm>
            <a:off x="711750" y="1816000"/>
            <a:ext cx="7720500" cy="0"/>
          </a:xfrm>
          <a:prstGeom prst="straightConnector1">
            <a:avLst/>
          </a:prstGeom>
          <a:noFill/>
          <a:ln cap="flat" cmpd="sng" w="19050">
            <a:solidFill>
              <a:schemeClr val="dk1"/>
            </a:solidFill>
            <a:prstDash val="solid"/>
            <a:round/>
            <a:headEnd len="med" w="med" type="none"/>
            <a:tailEnd len="med" w="med" type="none"/>
          </a:ln>
        </p:spPr>
      </p:cxnSp>
      <p:sp>
        <p:nvSpPr>
          <p:cNvPr id="2583" name="Google Shape;2583;p43"/>
          <p:cNvSpPr txBox="1"/>
          <p:nvPr/>
        </p:nvSpPr>
        <p:spPr>
          <a:xfrm>
            <a:off x="5634825" y="2794900"/>
            <a:ext cx="2775300" cy="14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chemeClr val="dk1"/>
                </a:solidFill>
                <a:latin typeface="Prata"/>
                <a:ea typeface="Prata"/>
                <a:cs typeface="Prata"/>
                <a:sym typeface="Prata"/>
              </a:rPr>
              <a:t>A</a:t>
            </a:r>
            <a:r>
              <a:rPr lang="nl" sz="1200">
                <a:solidFill>
                  <a:schemeClr val="dk1"/>
                </a:solidFill>
                <a:latin typeface="Prata"/>
                <a:ea typeface="Prata"/>
                <a:cs typeface="Prata"/>
                <a:sym typeface="Prata"/>
              </a:rPr>
              <a:t>ssist with identifying the active NGOs in the region who are in contact with people in vulnerable situations. </a:t>
            </a:r>
            <a:endParaRPr sz="1200">
              <a:solidFill>
                <a:schemeClr val="dk1"/>
              </a:solidFill>
              <a:latin typeface="Prata"/>
              <a:ea typeface="Prata"/>
              <a:cs typeface="Prata"/>
              <a:sym typeface="Prata"/>
            </a:endParaRPr>
          </a:p>
          <a:p>
            <a:pPr indent="0" lvl="0" marL="0" rtl="0" algn="l">
              <a:spcBef>
                <a:spcPts val="0"/>
              </a:spcBef>
              <a:spcAft>
                <a:spcPts val="0"/>
              </a:spcAft>
              <a:buNone/>
            </a:pPr>
            <a:r>
              <a:rPr lang="nl" sz="1200">
                <a:solidFill>
                  <a:schemeClr val="dk1"/>
                </a:solidFill>
                <a:latin typeface="Prata"/>
                <a:ea typeface="Prata"/>
                <a:cs typeface="Prata"/>
                <a:sym typeface="Prata"/>
              </a:rPr>
              <a:t>Partnerships can be formed with the prominent NGOs. </a:t>
            </a:r>
            <a:endParaRPr sz="1200">
              <a:solidFill>
                <a:schemeClr val="dk1"/>
              </a:solidFill>
              <a:latin typeface="Prata"/>
              <a:ea typeface="Prata"/>
              <a:cs typeface="Prata"/>
              <a:sym typeface="Prata"/>
            </a:endParaRPr>
          </a:p>
        </p:txBody>
      </p:sp>
      <p:pic>
        <p:nvPicPr>
          <p:cNvPr id="2584" name="Google Shape;2584;p43"/>
          <p:cNvPicPr preferRelativeResize="0"/>
          <p:nvPr/>
        </p:nvPicPr>
        <p:blipFill>
          <a:blip r:embed="rId3">
            <a:alphaModFix/>
          </a:blip>
          <a:stretch>
            <a:fillRect/>
          </a:stretch>
        </p:blipFill>
        <p:spPr>
          <a:xfrm>
            <a:off x="344225" y="2212825"/>
            <a:ext cx="5184925" cy="246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588" name="Shape 2588"/>
        <p:cNvGrpSpPr/>
        <p:nvPr/>
      </p:nvGrpSpPr>
      <p:grpSpPr>
        <a:xfrm>
          <a:off x="0" y="0"/>
          <a:ext cx="0" cy="0"/>
          <a:chOff x="0" y="0"/>
          <a:chExt cx="0" cy="0"/>
        </a:xfrm>
      </p:grpSpPr>
      <p:sp>
        <p:nvSpPr>
          <p:cNvPr id="2589" name="Google Shape;2589;p44"/>
          <p:cNvSpPr txBox="1"/>
          <p:nvPr>
            <p:ph type="title"/>
          </p:nvPr>
        </p:nvSpPr>
        <p:spPr>
          <a:xfrm>
            <a:off x="713250" y="869850"/>
            <a:ext cx="7717500" cy="100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Amount of event types over time</a:t>
            </a:r>
            <a:endParaRPr/>
          </a:p>
        </p:txBody>
      </p:sp>
      <p:sp>
        <p:nvSpPr>
          <p:cNvPr id="2590" name="Google Shape;2590;p44"/>
          <p:cNvSpPr/>
          <p:nvPr/>
        </p:nvSpPr>
        <p:spPr>
          <a:xfrm>
            <a:off x="5747875" y="2252000"/>
            <a:ext cx="2903100" cy="173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1" name="Google Shape;2591;p44"/>
          <p:cNvCxnSpPr/>
          <p:nvPr/>
        </p:nvCxnSpPr>
        <p:spPr>
          <a:xfrm>
            <a:off x="711750" y="1816000"/>
            <a:ext cx="7720500" cy="0"/>
          </a:xfrm>
          <a:prstGeom prst="straightConnector1">
            <a:avLst/>
          </a:prstGeom>
          <a:noFill/>
          <a:ln cap="flat" cmpd="sng" w="19050">
            <a:solidFill>
              <a:schemeClr val="dk1"/>
            </a:solidFill>
            <a:prstDash val="solid"/>
            <a:round/>
            <a:headEnd len="med" w="med" type="none"/>
            <a:tailEnd len="med" w="med" type="none"/>
          </a:ln>
        </p:spPr>
      </p:cxnSp>
      <p:sp>
        <p:nvSpPr>
          <p:cNvPr id="2592" name="Google Shape;2592;p44"/>
          <p:cNvSpPr txBox="1"/>
          <p:nvPr/>
        </p:nvSpPr>
        <p:spPr>
          <a:xfrm>
            <a:off x="5811775" y="2484725"/>
            <a:ext cx="2775300" cy="14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chemeClr val="dk1"/>
                </a:solidFill>
                <a:latin typeface="Prata"/>
                <a:ea typeface="Prata"/>
                <a:cs typeface="Prata"/>
                <a:sym typeface="Prata"/>
              </a:rPr>
              <a:t>Shows trend for when lockdown happened (March/April)</a:t>
            </a:r>
            <a:endParaRPr sz="1200">
              <a:solidFill>
                <a:schemeClr val="dk1"/>
              </a:solidFill>
              <a:latin typeface="Prata"/>
              <a:ea typeface="Prata"/>
              <a:cs typeface="Prata"/>
              <a:sym typeface="Prata"/>
            </a:endParaRPr>
          </a:p>
          <a:p>
            <a:pPr indent="0" lvl="0" marL="0" rtl="0" algn="l">
              <a:spcBef>
                <a:spcPts val="0"/>
              </a:spcBef>
              <a:spcAft>
                <a:spcPts val="0"/>
              </a:spcAft>
              <a:buNone/>
            </a:pPr>
            <a:r>
              <a:t/>
            </a:r>
            <a:endParaRPr sz="1200">
              <a:solidFill>
                <a:schemeClr val="dk1"/>
              </a:solidFill>
              <a:latin typeface="Prata"/>
              <a:ea typeface="Prata"/>
              <a:cs typeface="Prata"/>
              <a:sym typeface="Prata"/>
            </a:endParaRPr>
          </a:p>
          <a:p>
            <a:pPr indent="0" lvl="0" marL="0" rtl="0" algn="l">
              <a:spcBef>
                <a:spcPts val="0"/>
              </a:spcBef>
              <a:spcAft>
                <a:spcPts val="0"/>
              </a:spcAft>
              <a:buNone/>
            </a:pPr>
            <a:r>
              <a:t/>
            </a:r>
            <a:endParaRPr sz="1200">
              <a:solidFill>
                <a:schemeClr val="dk1"/>
              </a:solidFill>
              <a:latin typeface="Prata"/>
              <a:ea typeface="Prata"/>
              <a:cs typeface="Prata"/>
              <a:sym typeface="Prata"/>
            </a:endParaRPr>
          </a:p>
          <a:p>
            <a:pPr indent="0" lvl="0" marL="0" rtl="0" algn="l">
              <a:spcBef>
                <a:spcPts val="0"/>
              </a:spcBef>
              <a:spcAft>
                <a:spcPts val="0"/>
              </a:spcAft>
              <a:buNone/>
            </a:pPr>
            <a:r>
              <a:rPr lang="nl" sz="1200">
                <a:solidFill>
                  <a:schemeClr val="dk1"/>
                </a:solidFill>
                <a:latin typeface="Prata"/>
                <a:ea typeface="Prata"/>
                <a:cs typeface="Prata"/>
                <a:sym typeface="Prata"/>
              </a:rPr>
              <a:t>Shows trend for when restrictions were lifted (July)</a:t>
            </a:r>
            <a:endParaRPr sz="1200">
              <a:solidFill>
                <a:schemeClr val="dk1"/>
              </a:solidFill>
              <a:latin typeface="Prata"/>
              <a:ea typeface="Prata"/>
              <a:cs typeface="Prata"/>
              <a:sym typeface="Prata"/>
            </a:endParaRPr>
          </a:p>
        </p:txBody>
      </p:sp>
      <p:pic>
        <p:nvPicPr>
          <p:cNvPr id="2593" name="Google Shape;2593;p44"/>
          <p:cNvPicPr preferRelativeResize="0"/>
          <p:nvPr/>
        </p:nvPicPr>
        <p:blipFill>
          <a:blip r:embed="rId3">
            <a:alphaModFix/>
          </a:blip>
          <a:stretch>
            <a:fillRect/>
          </a:stretch>
        </p:blipFill>
        <p:spPr>
          <a:xfrm>
            <a:off x="201775" y="2150300"/>
            <a:ext cx="5376750" cy="2756502"/>
          </a:xfrm>
          <a:prstGeom prst="rect">
            <a:avLst/>
          </a:prstGeom>
          <a:noFill/>
          <a:ln>
            <a:noFill/>
          </a:ln>
        </p:spPr>
      </p:pic>
      <p:sp>
        <p:nvSpPr>
          <p:cNvPr id="2594" name="Google Shape;2594;p44"/>
          <p:cNvSpPr txBox="1"/>
          <p:nvPr/>
        </p:nvSpPr>
        <p:spPr>
          <a:xfrm>
            <a:off x="1683775" y="1872450"/>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Tunisia</a:t>
            </a:r>
            <a:endParaRPr>
              <a:latin typeface="Prata"/>
              <a:ea typeface="Prata"/>
              <a:cs typeface="Prata"/>
              <a:sym typeface="Prata"/>
            </a:endParaRPr>
          </a:p>
        </p:txBody>
      </p:sp>
      <p:sp>
        <p:nvSpPr>
          <p:cNvPr id="2595" name="Google Shape;2595;p44"/>
          <p:cNvSpPr txBox="1"/>
          <p:nvPr/>
        </p:nvSpPr>
        <p:spPr>
          <a:xfrm>
            <a:off x="5769925" y="4251225"/>
            <a:ext cx="2859000" cy="400200"/>
          </a:xfrm>
          <a:prstGeom prst="rect">
            <a:avLst/>
          </a:prstGeom>
          <a:solidFill>
            <a:srgbClr val="F9CB9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96" name="Google Shape;2596;p44"/>
          <p:cNvSpPr txBox="1"/>
          <p:nvPr/>
        </p:nvSpPr>
        <p:spPr>
          <a:xfrm>
            <a:off x="5887975" y="4251225"/>
            <a:ext cx="27753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chemeClr val="dk1"/>
                </a:solidFill>
                <a:latin typeface="Prata"/>
                <a:ea typeface="Prata"/>
                <a:cs typeface="Prata"/>
                <a:sym typeface="Prata"/>
              </a:rPr>
              <a:t>Show </a:t>
            </a:r>
            <a:r>
              <a:rPr lang="nl" sz="1200">
                <a:solidFill>
                  <a:schemeClr val="dk1"/>
                </a:solidFill>
                <a:latin typeface="Prata"/>
                <a:ea typeface="Prata"/>
                <a:cs typeface="Prata"/>
                <a:sym typeface="Prata"/>
              </a:rPr>
              <a:t>changes of events over time</a:t>
            </a:r>
            <a:endParaRPr sz="1200">
              <a:solidFill>
                <a:schemeClr val="dk1"/>
              </a:solidFill>
              <a:latin typeface="Prata"/>
              <a:ea typeface="Prata"/>
              <a:cs typeface="Prata"/>
              <a:sym typeface="Prat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00" name="Shape 2600"/>
        <p:cNvGrpSpPr/>
        <p:nvPr/>
      </p:nvGrpSpPr>
      <p:grpSpPr>
        <a:xfrm>
          <a:off x="0" y="0"/>
          <a:ext cx="0" cy="0"/>
          <a:chOff x="0" y="0"/>
          <a:chExt cx="0" cy="0"/>
        </a:xfrm>
      </p:grpSpPr>
      <p:cxnSp>
        <p:nvCxnSpPr>
          <p:cNvPr id="2601" name="Google Shape;2601;p45"/>
          <p:cNvCxnSpPr/>
          <p:nvPr/>
        </p:nvCxnSpPr>
        <p:spPr>
          <a:xfrm>
            <a:off x="711750" y="1739800"/>
            <a:ext cx="7720500" cy="0"/>
          </a:xfrm>
          <a:prstGeom prst="straightConnector1">
            <a:avLst/>
          </a:prstGeom>
          <a:noFill/>
          <a:ln cap="flat" cmpd="sng" w="19050">
            <a:solidFill>
              <a:schemeClr val="dk1"/>
            </a:solidFill>
            <a:prstDash val="solid"/>
            <a:round/>
            <a:headEnd len="med" w="med" type="none"/>
            <a:tailEnd len="med" w="med" type="none"/>
          </a:ln>
        </p:spPr>
      </p:cxnSp>
      <p:sp>
        <p:nvSpPr>
          <p:cNvPr id="2602" name="Google Shape;2602;p45"/>
          <p:cNvSpPr txBox="1"/>
          <p:nvPr>
            <p:ph type="title"/>
          </p:nvPr>
        </p:nvSpPr>
        <p:spPr>
          <a:xfrm>
            <a:off x="713225" y="717100"/>
            <a:ext cx="7717500" cy="1022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Help for those in difficult </a:t>
            </a:r>
            <a:r>
              <a:rPr lang="nl"/>
              <a:t>economic</a:t>
            </a:r>
            <a:r>
              <a:rPr lang="nl"/>
              <a:t> situations  </a:t>
            </a:r>
            <a:endParaRPr/>
          </a:p>
        </p:txBody>
      </p:sp>
      <p:cxnSp>
        <p:nvCxnSpPr>
          <p:cNvPr id="2603" name="Google Shape;2603;p45"/>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graphicFrame>
        <p:nvGraphicFramePr>
          <p:cNvPr id="2604" name="Google Shape;2604;p45"/>
          <p:cNvGraphicFramePr/>
          <p:nvPr/>
        </p:nvGraphicFramePr>
        <p:xfrm>
          <a:off x="1162150" y="2339225"/>
          <a:ext cx="3000000" cy="3000000"/>
        </p:xfrm>
        <a:graphic>
          <a:graphicData uri="http://schemas.openxmlformats.org/drawingml/2006/table">
            <a:tbl>
              <a:tblPr>
                <a:noFill/>
                <a:tableStyleId>{DA7F0EF4-E47B-47B6-BE7B-BDC222124F07}</a:tableStyleId>
              </a:tblPr>
              <a:tblGrid>
                <a:gridCol w="433675"/>
                <a:gridCol w="1806150"/>
                <a:gridCol w="2627375"/>
                <a:gridCol w="1952500"/>
              </a:tblGrid>
              <a:tr h="381000">
                <a:tc rowSpan="4">
                  <a:txBody>
                    <a:bodyPr/>
                    <a:lstStyle/>
                    <a:p>
                      <a:pPr indent="0" lvl="0" marL="0" rtl="0" algn="r">
                        <a:spcBef>
                          <a:spcPts val="0"/>
                        </a:spcBef>
                        <a:spcAft>
                          <a:spcPts val="0"/>
                        </a:spcAft>
                        <a:buNone/>
                      </a:pPr>
                      <a:r>
                        <a:t/>
                      </a:r>
                      <a:endParaRPr b="1" sz="1500">
                        <a:solidFill>
                          <a:schemeClr val="dk2"/>
                        </a:solidFill>
                        <a:latin typeface="Prata"/>
                        <a:ea typeface="Prata"/>
                        <a:cs typeface="Prata"/>
                        <a:sym typeface="Prat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gridSpan="3">
                  <a:txBody>
                    <a:bodyPr/>
                    <a:lstStyle/>
                    <a:p>
                      <a:pPr indent="0" lvl="0" marL="0" rtl="0" algn="r">
                        <a:spcBef>
                          <a:spcPts val="0"/>
                        </a:spcBef>
                        <a:spcAft>
                          <a:spcPts val="0"/>
                        </a:spcAft>
                        <a:buNone/>
                      </a:pPr>
                      <a:r>
                        <a:rPr b="1" lang="nl" sz="1500">
                          <a:solidFill>
                            <a:schemeClr val="dk1"/>
                          </a:solidFill>
                          <a:latin typeface="Prata"/>
                          <a:ea typeface="Prata"/>
                          <a:cs typeface="Prata"/>
                          <a:sym typeface="Prata"/>
                        </a:rPr>
                        <a:t>Difficult economic situation due to lockdown</a:t>
                      </a:r>
                      <a:endParaRPr b="1" sz="1500">
                        <a:solidFill>
                          <a:schemeClr val="dk1"/>
                        </a:solidFill>
                        <a:latin typeface="Prata"/>
                        <a:ea typeface="Prata"/>
                        <a:cs typeface="Prata"/>
                        <a:sym typeface="Prat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c hMerge="1"/>
              </a:tr>
              <a:tr h="381000">
                <a:tc vMerge="1"/>
                <a:tc>
                  <a:txBody>
                    <a:bodyPr/>
                    <a:lstStyle/>
                    <a:p>
                      <a:pPr indent="0" lvl="0" marL="0" rtl="0" algn="l">
                        <a:spcBef>
                          <a:spcPts val="0"/>
                        </a:spcBef>
                        <a:spcAft>
                          <a:spcPts val="0"/>
                        </a:spcAft>
                        <a:buNone/>
                      </a:pPr>
                      <a:r>
                        <a:t/>
                      </a:r>
                      <a:endParaRPr b="1" sz="1500">
                        <a:solidFill>
                          <a:schemeClr val="dk1"/>
                        </a:solidFill>
                        <a:latin typeface="Prata"/>
                        <a:ea typeface="Prata"/>
                        <a:cs typeface="Prata"/>
                        <a:sym typeface="Prat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nl" sz="1500">
                          <a:solidFill>
                            <a:schemeClr val="dk1"/>
                          </a:solidFill>
                          <a:latin typeface="Prata"/>
                          <a:ea typeface="Prata"/>
                          <a:cs typeface="Prata"/>
                          <a:sym typeface="Prata"/>
                        </a:rPr>
                        <a:t>Yes</a:t>
                      </a:r>
                      <a:endParaRPr b="1" sz="1500">
                        <a:solidFill>
                          <a:schemeClr val="dk1"/>
                        </a:solidFill>
                        <a:latin typeface="Prata"/>
                        <a:ea typeface="Prata"/>
                        <a:cs typeface="Prata"/>
                        <a:sym typeface="Prat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nl" sz="1500">
                          <a:solidFill>
                            <a:schemeClr val="dk1"/>
                          </a:solidFill>
                          <a:latin typeface="Prata"/>
                          <a:ea typeface="Prata"/>
                          <a:cs typeface="Prata"/>
                          <a:sym typeface="Prata"/>
                        </a:rPr>
                        <a:t>No</a:t>
                      </a:r>
                      <a:endParaRPr b="1" sz="1500">
                        <a:solidFill>
                          <a:schemeClr val="dk1"/>
                        </a:solidFill>
                        <a:latin typeface="Prata"/>
                        <a:ea typeface="Prata"/>
                        <a:cs typeface="Prata"/>
                        <a:sym typeface="Prat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vMerge="1"/>
                <a:tc>
                  <a:txBody>
                    <a:bodyPr/>
                    <a:lstStyle/>
                    <a:p>
                      <a:pPr indent="0" lvl="0" marL="0" rtl="0" algn="r">
                        <a:spcBef>
                          <a:spcPts val="0"/>
                        </a:spcBef>
                        <a:spcAft>
                          <a:spcPts val="0"/>
                        </a:spcAft>
                        <a:buNone/>
                      </a:pPr>
                      <a:r>
                        <a:rPr b="1" lang="nl" sz="1500">
                          <a:solidFill>
                            <a:schemeClr val="dk1"/>
                          </a:solidFill>
                          <a:latin typeface="Prata"/>
                          <a:ea typeface="Prata"/>
                          <a:cs typeface="Prata"/>
                          <a:sym typeface="Prata"/>
                        </a:rPr>
                        <a:t>Yes, economical</a:t>
                      </a:r>
                      <a:endParaRPr b="1" sz="1500">
                        <a:solidFill>
                          <a:schemeClr val="dk1"/>
                        </a:solidFill>
                        <a:latin typeface="Prata"/>
                        <a:ea typeface="Prata"/>
                        <a:cs typeface="Prata"/>
                        <a:sym typeface="Prat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nl" sz="1500">
                          <a:solidFill>
                            <a:schemeClr val="dk1"/>
                          </a:solidFill>
                          <a:latin typeface="Prata"/>
                          <a:ea typeface="Prata"/>
                          <a:cs typeface="Prata"/>
                          <a:sym typeface="Prata"/>
                        </a:rPr>
                        <a:t>16</a:t>
                      </a:r>
                      <a:endParaRPr sz="1500">
                        <a:solidFill>
                          <a:schemeClr val="dk1"/>
                        </a:solidFill>
                        <a:latin typeface="Prata"/>
                        <a:ea typeface="Prata"/>
                        <a:cs typeface="Prata"/>
                        <a:sym typeface="Prat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nl" sz="1500">
                          <a:solidFill>
                            <a:schemeClr val="dk1"/>
                          </a:solidFill>
                          <a:latin typeface="Prata"/>
                          <a:ea typeface="Prata"/>
                          <a:cs typeface="Prata"/>
                          <a:sym typeface="Prata"/>
                        </a:rPr>
                        <a:t>1</a:t>
                      </a:r>
                      <a:endParaRPr sz="1500">
                        <a:solidFill>
                          <a:schemeClr val="dk1"/>
                        </a:solidFill>
                        <a:latin typeface="Prata"/>
                        <a:ea typeface="Prata"/>
                        <a:cs typeface="Prata"/>
                        <a:sym typeface="Prat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vMerge="1"/>
                <a:tc>
                  <a:txBody>
                    <a:bodyPr/>
                    <a:lstStyle/>
                    <a:p>
                      <a:pPr indent="0" lvl="0" marL="0" rtl="0" algn="r">
                        <a:spcBef>
                          <a:spcPts val="0"/>
                        </a:spcBef>
                        <a:spcAft>
                          <a:spcPts val="0"/>
                        </a:spcAft>
                        <a:buNone/>
                      </a:pPr>
                      <a:r>
                        <a:rPr b="1" lang="nl" sz="1500">
                          <a:solidFill>
                            <a:schemeClr val="dk1"/>
                          </a:solidFill>
                          <a:latin typeface="Prata"/>
                          <a:ea typeface="Prata"/>
                          <a:cs typeface="Prata"/>
                          <a:sym typeface="Prata"/>
                        </a:rPr>
                        <a:t>Yes, sanitary</a:t>
                      </a:r>
                      <a:endParaRPr b="1" sz="1500">
                        <a:solidFill>
                          <a:schemeClr val="dk1"/>
                        </a:solidFill>
                        <a:latin typeface="Prata"/>
                        <a:ea typeface="Prata"/>
                        <a:cs typeface="Prata"/>
                        <a:sym typeface="Prat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nl" sz="1500">
                          <a:solidFill>
                            <a:schemeClr val="dk1"/>
                          </a:solidFill>
                          <a:latin typeface="Prata"/>
                          <a:ea typeface="Prata"/>
                          <a:cs typeface="Prata"/>
                          <a:sym typeface="Prata"/>
                        </a:rPr>
                        <a:t>7</a:t>
                      </a:r>
                      <a:endParaRPr sz="1500">
                        <a:solidFill>
                          <a:schemeClr val="dk1"/>
                        </a:solidFill>
                        <a:latin typeface="Prata"/>
                        <a:ea typeface="Prata"/>
                        <a:cs typeface="Prata"/>
                        <a:sym typeface="Prat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nl" sz="1500">
                          <a:solidFill>
                            <a:schemeClr val="dk1"/>
                          </a:solidFill>
                          <a:latin typeface="Prata"/>
                          <a:ea typeface="Prata"/>
                          <a:cs typeface="Prata"/>
                          <a:sym typeface="Prata"/>
                        </a:rPr>
                        <a:t>0</a:t>
                      </a:r>
                      <a:endParaRPr sz="1500">
                        <a:solidFill>
                          <a:schemeClr val="dk1"/>
                        </a:solidFill>
                        <a:latin typeface="Prata"/>
                        <a:ea typeface="Prata"/>
                        <a:cs typeface="Prata"/>
                        <a:sym typeface="Prat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sp>
        <p:nvSpPr>
          <p:cNvPr id="2605" name="Google Shape;2605;p45"/>
          <p:cNvSpPr txBox="1"/>
          <p:nvPr/>
        </p:nvSpPr>
        <p:spPr>
          <a:xfrm rot="-5400000">
            <a:off x="545800" y="2954375"/>
            <a:ext cx="1648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sz="1500">
                <a:solidFill>
                  <a:schemeClr val="dk1"/>
                </a:solidFill>
                <a:latin typeface="Prata"/>
                <a:ea typeface="Prata"/>
                <a:cs typeface="Prata"/>
                <a:sym typeface="Prata"/>
              </a:rPr>
              <a:t>Received help</a:t>
            </a:r>
            <a:endParaRPr b="1" sz="1500">
              <a:solidFill>
                <a:schemeClr val="dk1"/>
              </a:solidFill>
              <a:latin typeface="Prata"/>
              <a:ea typeface="Prata"/>
              <a:cs typeface="Prata"/>
              <a:sym typeface="Prata"/>
            </a:endParaRPr>
          </a:p>
        </p:txBody>
      </p:sp>
      <p:sp>
        <p:nvSpPr>
          <p:cNvPr id="2606" name="Google Shape;2606;p45"/>
          <p:cNvSpPr/>
          <p:nvPr/>
        </p:nvSpPr>
        <p:spPr>
          <a:xfrm>
            <a:off x="5035825" y="4458600"/>
            <a:ext cx="4157400" cy="6849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5"/>
          <p:cNvSpPr txBox="1"/>
          <p:nvPr/>
        </p:nvSpPr>
        <p:spPr>
          <a:xfrm>
            <a:off x="5097625" y="4480202"/>
            <a:ext cx="40152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chemeClr val="dk1"/>
                </a:solidFill>
                <a:latin typeface="Prata"/>
                <a:ea typeface="Prata"/>
                <a:cs typeface="Prata"/>
                <a:sym typeface="Prata"/>
              </a:rPr>
              <a:t>Identify</a:t>
            </a:r>
            <a:r>
              <a:rPr lang="nl" sz="1200">
                <a:solidFill>
                  <a:schemeClr val="dk1"/>
                </a:solidFill>
                <a:latin typeface="Prata"/>
                <a:ea typeface="Prata"/>
                <a:cs typeface="Prata"/>
                <a:sym typeface="Prata"/>
              </a:rPr>
              <a:t> which population groups or areas require more </a:t>
            </a:r>
            <a:r>
              <a:rPr lang="nl" sz="1200">
                <a:solidFill>
                  <a:schemeClr val="dk1"/>
                </a:solidFill>
                <a:latin typeface="Prata"/>
                <a:ea typeface="Prata"/>
                <a:cs typeface="Prata"/>
                <a:sym typeface="Prata"/>
              </a:rPr>
              <a:t>assistance</a:t>
            </a:r>
            <a:r>
              <a:rPr lang="nl" sz="1200">
                <a:solidFill>
                  <a:schemeClr val="dk1"/>
                </a:solidFill>
                <a:latin typeface="Prata"/>
                <a:ea typeface="Prata"/>
                <a:cs typeface="Prata"/>
                <a:sym typeface="Prata"/>
              </a:rPr>
              <a:t> and thus, should be a focus for interventions</a:t>
            </a:r>
            <a:endParaRPr sz="1200">
              <a:solidFill>
                <a:schemeClr val="dk1"/>
              </a:solidFill>
              <a:latin typeface="Prata"/>
              <a:ea typeface="Prata"/>
              <a:cs typeface="Prata"/>
              <a:sym typeface="Prata"/>
            </a:endParaRPr>
          </a:p>
        </p:txBody>
      </p:sp>
      <p:sp>
        <p:nvSpPr>
          <p:cNvPr id="2608" name="Google Shape;2608;p45"/>
          <p:cNvSpPr/>
          <p:nvPr/>
        </p:nvSpPr>
        <p:spPr>
          <a:xfrm>
            <a:off x="4500500" y="3162125"/>
            <a:ext cx="415500" cy="4155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2" name="Shape 2612"/>
        <p:cNvGrpSpPr/>
        <p:nvPr/>
      </p:nvGrpSpPr>
      <p:grpSpPr>
        <a:xfrm>
          <a:off x="0" y="0"/>
          <a:ext cx="0" cy="0"/>
          <a:chOff x="0" y="0"/>
          <a:chExt cx="0" cy="0"/>
        </a:xfrm>
      </p:grpSpPr>
      <p:sp>
        <p:nvSpPr>
          <p:cNvPr id="2613" name="Google Shape;2613;p46"/>
          <p:cNvSpPr txBox="1"/>
          <p:nvPr>
            <p:ph type="title"/>
          </p:nvPr>
        </p:nvSpPr>
        <p:spPr>
          <a:xfrm>
            <a:off x="4498850" y="1745250"/>
            <a:ext cx="3933300" cy="8265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sz="3200"/>
              <a:t>Recommendations</a:t>
            </a:r>
            <a:endParaRPr sz="3200"/>
          </a:p>
        </p:txBody>
      </p:sp>
      <p:sp>
        <p:nvSpPr>
          <p:cNvPr id="2614" name="Google Shape;2614;p46"/>
          <p:cNvSpPr txBox="1"/>
          <p:nvPr>
            <p:ph idx="1" type="subTitle"/>
          </p:nvPr>
        </p:nvSpPr>
        <p:spPr>
          <a:xfrm>
            <a:off x="4498850" y="2556975"/>
            <a:ext cx="3933300" cy="18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latin typeface="Prata"/>
                <a:ea typeface="Prata"/>
                <a:cs typeface="Prata"/>
                <a:sym typeface="Prata"/>
              </a:rPr>
              <a:t>A proposed process for data collection to improve quality of data and FAIR compliance.</a:t>
            </a:r>
            <a:endParaRPr>
              <a:latin typeface="Prata"/>
              <a:ea typeface="Prata"/>
              <a:cs typeface="Prata"/>
              <a:sym typeface="Prata"/>
            </a:endParaRPr>
          </a:p>
        </p:txBody>
      </p:sp>
      <p:cxnSp>
        <p:nvCxnSpPr>
          <p:cNvPr id="2615" name="Google Shape;2615;p46"/>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9" name="Shape 2619"/>
        <p:cNvGrpSpPr/>
        <p:nvPr/>
      </p:nvGrpSpPr>
      <p:grpSpPr>
        <a:xfrm>
          <a:off x="0" y="0"/>
          <a:ext cx="0" cy="0"/>
          <a:chOff x="0" y="0"/>
          <a:chExt cx="0" cy="0"/>
        </a:xfrm>
      </p:grpSpPr>
      <p:sp>
        <p:nvSpPr>
          <p:cNvPr id="2620" name="Google Shape;2620;p47"/>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Before data collection</a:t>
            </a:r>
            <a:endParaRPr/>
          </a:p>
        </p:txBody>
      </p:sp>
      <p:sp>
        <p:nvSpPr>
          <p:cNvPr id="2621" name="Google Shape;2621;p47"/>
          <p:cNvSpPr txBox="1"/>
          <p:nvPr/>
        </p:nvSpPr>
        <p:spPr>
          <a:xfrm>
            <a:off x="385100" y="1507625"/>
            <a:ext cx="77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ata"/>
              <a:ea typeface="Prata"/>
              <a:cs typeface="Prata"/>
              <a:sym typeface="Prata"/>
            </a:endParaRPr>
          </a:p>
        </p:txBody>
      </p:sp>
      <p:graphicFrame>
        <p:nvGraphicFramePr>
          <p:cNvPr id="2622" name="Google Shape;2622;p47"/>
          <p:cNvGraphicFramePr/>
          <p:nvPr/>
        </p:nvGraphicFramePr>
        <p:xfrm>
          <a:off x="713225" y="1274038"/>
          <a:ext cx="3000000" cy="3000000"/>
        </p:xfrm>
        <a:graphic>
          <a:graphicData uri="http://schemas.openxmlformats.org/drawingml/2006/table">
            <a:tbl>
              <a:tblPr>
                <a:noFill/>
                <a:tableStyleId>{DA7F0EF4-E47B-47B6-BE7B-BDC222124F07}</a:tableStyleId>
              </a:tblPr>
              <a:tblGrid>
                <a:gridCol w="947975"/>
                <a:gridCol w="2743900"/>
                <a:gridCol w="4025625"/>
              </a:tblGrid>
              <a:tr h="205800">
                <a:tc>
                  <a:txBody>
                    <a:bodyPr/>
                    <a:lstStyle/>
                    <a:p>
                      <a:pPr indent="0" lvl="0" marL="0" rtl="0" algn="l">
                        <a:spcBef>
                          <a:spcPts val="0"/>
                        </a:spcBef>
                        <a:spcAft>
                          <a:spcPts val="0"/>
                        </a:spcAft>
                        <a:buNone/>
                      </a:pPr>
                      <a:r>
                        <a:rPr lang="nl">
                          <a:latin typeface="Prata"/>
                          <a:ea typeface="Prata"/>
                          <a:cs typeface="Prata"/>
                          <a:sym typeface="Prata"/>
                        </a:rPr>
                        <a:t>Step 1</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nl">
                          <a:latin typeface="Prata"/>
                          <a:ea typeface="Prata"/>
                          <a:cs typeface="Prata"/>
                          <a:sym typeface="Prata"/>
                        </a:rPr>
                        <a:t>Define goal of data collection</a:t>
                      </a:r>
                      <a:endParaRPr>
                        <a:latin typeface="Prata"/>
                        <a:ea typeface="Prata"/>
                        <a:cs typeface="Prata"/>
                        <a:sym typeface="Prata"/>
                      </a:endParaRPr>
                    </a:p>
                  </a:txBody>
                  <a:tcPr marT="91425" marB="91425" marR="0"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281500">
                <a:tc>
                  <a:txBody>
                    <a:bodyPr/>
                    <a:lstStyle/>
                    <a:p>
                      <a:pPr indent="0" lvl="0" marL="0" rtl="0" algn="l">
                        <a:spcBef>
                          <a:spcPts val="0"/>
                        </a:spcBef>
                        <a:spcAft>
                          <a:spcPts val="0"/>
                        </a:spcAft>
                        <a:buNone/>
                      </a:pPr>
                      <a:r>
                        <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nl">
                          <a:latin typeface="Prata"/>
                          <a:ea typeface="Prata"/>
                          <a:cs typeface="Prata"/>
                          <a:sym typeface="Prata"/>
                        </a:rPr>
                        <a:t>Identify useful attributes for data collection</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649875">
                <a:tc>
                  <a:txBody>
                    <a:bodyPr/>
                    <a:lstStyle/>
                    <a:p>
                      <a:pPr indent="0" lvl="0" marL="0" rtl="0" algn="l">
                        <a:spcBef>
                          <a:spcPts val="0"/>
                        </a:spcBef>
                        <a:spcAft>
                          <a:spcPts val="0"/>
                        </a:spcAft>
                        <a:buNone/>
                      </a:pPr>
                      <a:r>
                        <a:rPr lang="nl">
                          <a:latin typeface="Prata"/>
                          <a:ea typeface="Prata"/>
                          <a:cs typeface="Prata"/>
                          <a:sym typeface="Prata"/>
                        </a:rPr>
                        <a:t>Step 2</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nl">
                          <a:latin typeface="Prata"/>
                          <a:ea typeface="Prata"/>
                          <a:cs typeface="Prata"/>
                          <a:sym typeface="Prata"/>
                        </a:rPr>
                        <a:t>Create a template</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nl">
                          <a:solidFill>
                            <a:schemeClr val="dk1"/>
                          </a:solidFill>
                          <a:latin typeface="Prata"/>
                          <a:ea typeface="Prata"/>
                          <a:cs typeface="Prata"/>
                          <a:sym typeface="Prata"/>
                        </a:rPr>
                        <a:t>Split the information over multiple datasets to prevent duplication. </a:t>
                      </a:r>
                      <a:br>
                        <a:rPr lang="nl">
                          <a:solidFill>
                            <a:schemeClr val="dk1"/>
                          </a:solidFill>
                          <a:latin typeface="Prata"/>
                          <a:ea typeface="Prata"/>
                          <a:cs typeface="Prata"/>
                          <a:sym typeface="Prata"/>
                        </a:rPr>
                      </a:br>
                      <a:r>
                        <a:rPr i="1" lang="nl" sz="1100">
                          <a:solidFill>
                            <a:schemeClr val="dk1"/>
                          </a:solidFill>
                          <a:latin typeface="Prata"/>
                          <a:ea typeface="Prata"/>
                          <a:cs typeface="Prata"/>
                          <a:sym typeface="Prata"/>
                        </a:rPr>
                        <a:t>Example: cities with their coordinates need to be defined only once</a:t>
                      </a:r>
                      <a:endParaRPr sz="1100">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34425">
                <a:tc>
                  <a:txBody>
                    <a:bodyPr/>
                    <a:lstStyle/>
                    <a:p>
                      <a:pPr indent="0" lvl="0" marL="0" rtl="0" algn="l">
                        <a:spcBef>
                          <a:spcPts val="0"/>
                        </a:spcBef>
                        <a:spcAft>
                          <a:spcPts val="0"/>
                        </a:spcAft>
                        <a:buNone/>
                      </a:pPr>
                      <a:r>
                        <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nl">
                          <a:solidFill>
                            <a:schemeClr val="dk1"/>
                          </a:solidFill>
                          <a:latin typeface="Prata"/>
                          <a:ea typeface="Prata"/>
                          <a:cs typeface="Prata"/>
                          <a:sym typeface="Prata"/>
                        </a:rPr>
                        <a:t>Standardize input values</a:t>
                      </a:r>
                      <a:br>
                        <a:rPr lang="nl">
                          <a:solidFill>
                            <a:schemeClr val="dk1"/>
                          </a:solidFill>
                          <a:latin typeface="Prata"/>
                          <a:ea typeface="Prata"/>
                          <a:cs typeface="Prata"/>
                          <a:sym typeface="Prata"/>
                        </a:rPr>
                      </a:br>
                      <a:r>
                        <a:rPr i="1" lang="nl" sz="1100">
                          <a:latin typeface="Prata"/>
                          <a:ea typeface="Prata"/>
                          <a:cs typeface="Prata"/>
                          <a:sym typeface="Prata"/>
                        </a:rPr>
                        <a:t>Example: use constraints like, no free text</a:t>
                      </a:r>
                      <a:endParaRPr sz="1100">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71975">
                <a:tc>
                  <a:txBody>
                    <a:bodyPr/>
                    <a:lstStyle/>
                    <a:p>
                      <a:pPr indent="0" lvl="0" marL="0" rtl="0" algn="l">
                        <a:spcBef>
                          <a:spcPts val="0"/>
                        </a:spcBef>
                        <a:spcAft>
                          <a:spcPts val="0"/>
                        </a:spcAft>
                        <a:buNone/>
                      </a:pPr>
                      <a:r>
                        <a:rPr lang="nl">
                          <a:latin typeface="Prata"/>
                          <a:ea typeface="Prata"/>
                          <a:cs typeface="Prata"/>
                          <a:sym typeface="Prata"/>
                        </a:rPr>
                        <a:t>Step 3</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nl">
                          <a:solidFill>
                            <a:schemeClr val="dk1"/>
                          </a:solidFill>
                          <a:latin typeface="Prata"/>
                          <a:ea typeface="Prata"/>
                          <a:cs typeface="Prata"/>
                          <a:sym typeface="Prata"/>
                        </a:rPr>
                        <a:t>Consult the analyst to confirm that the template is useful for analysis</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7700">
                <a:tc>
                  <a:txBody>
                    <a:bodyPr/>
                    <a:lstStyle/>
                    <a:p>
                      <a:pPr indent="0" lvl="0" marL="0" rtl="0" algn="l">
                        <a:spcBef>
                          <a:spcPts val="0"/>
                        </a:spcBef>
                        <a:spcAft>
                          <a:spcPts val="0"/>
                        </a:spcAft>
                        <a:buNone/>
                      </a:pPr>
                      <a:r>
                        <a:rPr lang="nl">
                          <a:latin typeface="Prata"/>
                          <a:ea typeface="Prata"/>
                          <a:cs typeface="Prata"/>
                          <a:sym typeface="Prata"/>
                        </a:rPr>
                        <a:t>Step 4</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nl">
                          <a:solidFill>
                            <a:schemeClr val="dk1"/>
                          </a:solidFill>
                          <a:latin typeface="Prata"/>
                          <a:ea typeface="Prata"/>
                          <a:cs typeface="Prata"/>
                          <a:sym typeface="Prata"/>
                        </a:rPr>
                        <a:t>Describe columns in detailed metadata</a:t>
                      </a:r>
                      <a:endParaRPr>
                        <a:solidFill>
                          <a:schemeClr val="dk1"/>
                        </a:solidFill>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rata"/>
                        <a:ea typeface="Prata"/>
                        <a:cs typeface="Prata"/>
                        <a:sym typeface="Prat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2623" name="Google Shape;2623;p47"/>
          <p:cNvSpPr/>
          <p:nvPr/>
        </p:nvSpPr>
        <p:spPr>
          <a:xfrm>
            <a:off x="3383925" y="1707450"/>
            <a:ext cx="942600" cy="1807500"/>
          </a:xfrm>
          <a:prstGeom prst="leftBrace">
            <a:avLst>
              <a:gd fmla="val 47205" name="adj1"/>
              <a:gd fmla="val 4696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ata"/>
              <a:ea typeface="Prata"/>
              <a:cs typeface="Prata"/>
              <a:sym typeface="Prata"/>
            </a:endParaRPr>
          </a:p>
        </p:txBody>
      </p:sp>
      <p:cxnSp>
        <p:nvCxnSpPr>
          <p:cNvPr id="2624" name="Google Shape;2624;p47"/>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4" name="Shape 2364"/>
        <p:cNvGrpSpPr/>
        <p:nvPr/>
      </p:nvGrpSpPr>
      <p:grpSpPr>
        <a:xfrm>
          <a:off x="0" y="0"/>
          <a:ext cx="0" cy="0"/>
          <a:chOff x="0" y="0"/>
          <a:chExt cx="0" cy="0"/>
        </a:xfrm>
      </p:grpSpPr>
      <p:cxnSp>
        <p:nvCxnSpPr>
          <p:cNvPr id="2365" name="Google Shape;2365;p30"/>
          <p:cNvCxnSpPr/>
          <p:nvPr/>
        </p:nvCxnSpPr>
        <p:spPr>
          <a:xfrm>
            <a:off x="711750" y="1358800"/>
            <a:ext cx="7720500" cy="0"/>
          </a:xfrm>
          <a:prstGeom prst="straightConnector1">
            <a:avLst/>
          </a:prstGeom>
          <a:noFill/>
          <a:ln cap="flat" cmpd="sng" w="19050">
            <a:solidFill>
              <a:schemeClr val="dk1"/>
            </a:solidFill>
            <a:prstDash val="solid"/>
            <a:round/>
            <a:headEnd len="med" w="med" type="none"/>
            <a:tailEnd len="med" w="med" type="none"/>
          </a:ln>
        </p:spPr>
      </p:cxnSp>
      <p:sp>
        <p:nvSpPr>
          <p:cNvPr id="2366" name="Google Shape;2366;p30"/>
          <p:cNvSpPr txBox="1"/>
          <p:nvPr>
            <p:ph type="title"/>
          </p:nvPr>
        </p:nvSpPr>
        <p:spPr>
          <a:xfrm>
            <a:off x="713225" y="717100"/>
            <a:ext cx="7717500" cy="478200"/>
          </a:xfrm>
          <a:prstGeom prst="rect">
            <a:avLst/>
          </a:prstGeom>
          <a:ln>
            <a:noFill/>
          </a:ln>
        </p:spPr>
        <p:txBody>
          <a:bodyPr anchorCtr="0" anchor="t" bIns="91425" lIns="91425" spcFirstLastPara="1" rIns="91425" wrap="square" tIns="0">
            <a:noAutofit/>
          </a:bodyPr>
          <a:lstStyle/>
          <a:p>
            <a:pPr indent="0" lvl="0" marL="0" rtl="0" algn="l">
              <a:spcBef>
                <a:spcPts val="0"/>
              </a:spcBef>
              <a:spcAft>
                <a:spcPts val="0"/>
              </a:spcAft>
              <a:buNone/>
            </a:pPr>
            <a:r>
              <a:rPr lang="nl"/>
              <a:t>The team</a:t>
            </a:r>
            <a:endParaRPr/>
          </a:p>
        </p:txBody>
      </p:sp>
      <p:cxnSp>
        <p:nvCxnSpPr>
          <p:cNvPr id="2367" name="Google Shape;2367;p30"/>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
        <p:nvSpPr>
          <p:cNvPr id="2368" name="Google Shape;2368;p30"/>
          <p:cNvSpPr txBox="1"/>
          <p:nvPr/>
        </p:nvSpPr>
        <p:spPr>
          <a:xfrm>
            <a:off x="364250" y="1872400"/>
            <a:ext cx="2575200" cy="10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nl">
                <a:solidFill>
                  <a:schemeClr val="dk1"/>
                </a:solidFill>
                <a:latin typeface="Prata"/>
                <a:ea typeface="Prata"/>
                <a:cs typeface="Prata"/>
                <a:sym typeface="Prata"/>
              </a:rPr>
              <a:t>Christie Bavelaar</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computer science </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economics</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data visualisation</a:t>
            </a:r>
            <a:endParaRPr>
              <a:solidFill>
                <a:schemeClr val="dk1"/>
              </a:solidFill>
              <a:latin typeface="Prata"/>
              <a:ea typeface="Prata"/>
              <a:cs typeface="Prata"/>
              <a:sym typeface="Prata"/>
            </a:endParaRPr>
          </a:p>
        </p:txBody>
      </p:sp>
      <p:sp>
        <p:nvSpPr>
          <p:cNvPr id="2369" name="Google Shape;2369;p30"/>
          <p:cNvSpPr txBox="1"/>
          <p:nvPr/>
        </p:nvSpPr>
        <p:spPr>
          <a:xfrm>
            <a:off x="1759800" y="3473500"/>
            <a:ext cx="2575200" cy="10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nl">
                <a:solidFill>
                  <a:schemeClr val="dk1"/>
                </a:solidFill>
                <a:latin typeface="Prata"/>
                <a:ea typeface="Prata"/>
                <a:cs typeface="Prata"/>
                <a:sym typeface="Prata"/>
              </a:rPr>
              <a:t>Milou Schamhart</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computer science</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economics</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statistics</a:t>
            </a:r>
            <a:endParaRPr>
              <a:solidFill>
                <a:schemeClr val="dk1"/>
              </a:solidFill>
              <a:latin typeface="Prata"/>
              <a:ea typeface="Prata"/>
              <a:cs typeface="Prata"/>
              <a:sym typeface="Prata"/>
            </a:endParaRPr>
          </a:p>
        </p:txBody>
      </p:sp>
      <p:sp>
        <p:nvSpPr>
          <p:cNvPr id="2370" name="Google Shape;2370;p30"/>
          <p:cNvSpPr txBox="1"/>
          <p:nvPr/>
        </p:nvSpPr>
        <p:spPr>
          <a:xfrm>
            <a:off x="3284400" y="1872400"/>
            <a:ext cx="2575200" cy="10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nl">
                <a:solidFill>
                  <a:schemeClr val="dk1"/>
                </a:solidFill>
                <a:latin typeface="Prata"/>
                <a:ea typeface="Prata"/>
                <a:cs typeface="Prata"/>
                <a:sym typeface="Prata"/>
              </a:rPr>
              <a:t>Kenneth Fargose</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engineering</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social media analytics</a:t>
            </a:r>
            <a:endParaRPr>
              <a:solidFill>
                <a:schemeClr val="dk1"/>
              </a:solidFill>
              <a:latin typeface="Prata"/>
              <a:ea typeface="Prata"/>
              <a:cs typeface="Prata"/>
              <a:sym typeface="Prata"/>
            </a:endParaRPr>
          </a:p>
        </p:txBody>
      </p:sp>
      <p:sp>
        <p:nvSpPr>
          <p:cNvPr id="2371" name="Google Shape;2371;p30"/>
          <p:cNvSpPr txBox="1"/>
          <p:nvPr/>
        </p:nvSpPr>
        <p:spPr>
          <a:xfrm>
            <a:off x="4792200" y="3473500"/>
            <a:ext cx="2575200" cy="10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nl">
                <a:solidFill>
                  <a:schemeClr val="dk1"/>
                </a:solidFill>
                <a:latin typeface="Prata"/>
                <a:ea typeface="Prata"/>
                <a:cs typeface="Prata"/>
                <a:sym typeface="Prata"/>
              </a:rPr>
              <a:t>Hielke Muizelaar</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software development</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healthcare applications of CS </a:t>
            </a:r>
            <a:endParaRPr>
              <a:solidFill>
                <a:schemeClr val="dk1"/>
              </a:solidFill>
              <a:latin typeface="Prata"/>
              <a:ea typeface="Prata"/>
              <a:cs typeface="Prata"/>
              <a:sym typeface="Prata"/>
            </a:endParaRPr>
          </a:p>
        </p:txBody>
      </p:sp>
      <p:sp>
        <p:nvSpPr>
          <p:cNvPr id="2372" name="Google Shape;2372;p30"/>
          <p:cNvSpPr txBox="1"/>
          <p:nvPr/>
        </p:nvSpPr>
        <p:spPr>
          <a:xfrm>
            <a:off x="6204550" y="1865350"/>
            <a:ext cx="2466900" cy="10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nl">
                <a:solidFill>
                  <a:schemeClr val="dk1"/>
                </a:solidFill>
                <a:latin typeface="Prata"/>
                <a:ea typeface="Prata"/>
                <a:cs typeface="Prata"/>
                <a:sym typeface="Prata"/>
              </a:rPr>
              <a:t>Danielle Rachman</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population health management</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data analysis </a:t>
            </a:r>
            <a:endParaRPr>
              <a:solidFill>
                <a:schemeClr val="dk1"/>
              </a:solidFill>
              <a:latin typeface="Prata"/>
              <a:ea typeface="Prata"/>
              <a:cs typeface="Prata"/>
              <a:sym typeface="Prata"/>
            </a:endParaRPr>
          </a:p>
        </p:txBody>
      </p:sp>
      <p:sp>
        <p:nvSpPr>
          <p:cNvPr id="2373" name="Google Shape;2373;p30"/>
          <p:cNvSpPr/>
          <p:nvPr/>
        </p:nvSpPr>
        <p:spPr>
          <a:xfrm>
            <a:off x="364250" y="1872400"/>
            <a:ext cx="25752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0"/>
          <p:cNvSpPr/>
          <p:nvPr/>
        </p:nvSpPr>
        <p:spPr>
          <a:xfrm>
            <a:off x="6204550" y="1872400"/>
            <a:ext cx="25752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0"/>
          <p:cNvSpPr/>
          <p:nvPr/>
        </p:nvSpPr>
        <p:spPr>
          <a:xfrm>
            <a:off x="3284400" y="1872400"/>
            <a:ext cx="25752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0"/>
          <p:cNvSpPr/>
          <p:nvPr/>
        </p:nvSpPr>
        <p:spPr>
          <a:xfrm>
            <a:off x="4792200" y="3473500"/>
            <a:ext cx="27465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0"/>
          <p:cNvSpPr/>
          <p:nvPr/>
        </p:nvSpPr>
        <p:spPr>
          <a:xfrm>
            <a:off x="1759800" y="3473500"/>
            <a:ext cx="25752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8" name="Shape 2628"/>
        <p:cNvGrpSpPr/>
        <p:nvPr/>
      </p:nvGrpSpPr>
      <p:grpSpPr>
        <a:xfrm>
          <a:off x="0" y="0"/>
          <a:ext cx="0" cy="0"/>
          <a:chOff x="0" y="0"/>
          <a:chExt cx="0" cy="0"/>
        </a:xfrm>
      </p:grpSpPr>
      <p:sp>
        <p:nvSpPr>
          <p:cNvPr id="2629" name="Google Shape;2629;p48"/>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During data collection</a:t>
            </a:r>
            <a:endParaRPr/>
          </a:p>
        </p:txBody>
      </p:sp>
      <p:sp>
        <p:nvSpPr>
          <p:cNvPr id="2630" name="Google Shape;2630;p48"/>
          <p:cNvSpPr txBox="1"/>
          <p:nvPr/>
        </p:nvSpPr>
        <p:spPr>
          <a:xfrm>
            <a:off x="1669000" y="3146450"/>
            <a:ext cx="6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dk1"/>
                </a:solidFill>
                <a:latin typeface="Prata"/>
                <a:ea typeface="Prata"/>
                <a:cs typeface="Prata"/>
                <a:sym typeface="Prata"/>
              </a:rPr>
              <a:t>Verify if your collected information serves the goal of your investigation.</a:t>
            </a:r>
            <a:endParaRPr>
              <a:latin typeface="Prata"/>
              <a:ea typeface="Prata"/>
              <a:cs typeface="Prata"/>
              <a:sym typeface="Prata"/>
            </a:endParaRPr>
          </a:p>
        </p:txBody>
      </p:sp>
      <p:cxnSp>
        <p:nvCxnSpPr>
          <p:cNvPr id="2631" name="Google Shape;2631;p48"/>
          <p:cNvCxnSpPr/>
          <p:nvPr/>
        </p:nvCxnSpPr>
        <p:spPr>
          <a:xfrm>
            <a:off x="711750" y="1403625"/>
            <a:ext cx="7720500" cy="0"/>
          </a:xfrm>
          <a:prstGeom prst="straightConnector1">
            <a:avLst/>
          </a:prstGeom>
          <a:noFill/>
          <a:ln cap="flat" cmpd="sng" w="19050">
            <a:solidFill>
              <a:schemeClr val="dk1"/>
            </a:solidFill>
            <a:prstDash val="solid"/>
            <a:round/>
            <a:headEnd len="med" w="med" type="none"/>
            <a:tailEnd len="med" w="med" type="none"/>
          </a:ln>
        </p:spPr>
      </p:cxnSp>
      <p:cxnSp>
        <p:nvCxnSpPr>
          <p:cNvPr id="2632" name="Google Shape;2632;p48"/>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
        <p:nvSpPr>
          <p:cNvPr id="2633" name="Google Shape;2633;p48"/>
          <p:cNvSpPr/>
          <p:nvPr/>
        </p:nvSpPr>
        <p:spPr>
          <a:xfrm>
            <a:off x="762400" y="17903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8"/>
          <p:cNvSpPr txBox="1"/>
          <p:nvPr/>
        </p:nvSpPr>
        <p:spPr>
          <a:xfrm>
            <a:off x="1669000" y="1749250"/>
            <a:ext cx="6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dk1"/>
                </a:solidFill>
                <a:latin typeface="Prata"/>
                <a:ea typeface="Prata"/>
                <a:cs typeface="Prata"/>
                <a:sym typeface="Prata"/>
              </a:rPr>
              <a:t>Use templates when collecting input</a:t>
            </a:r>
            <a:endParaRPr>
              <a:latin typeface="Arimo"/>
              <a:ea typeface="Arimo"/>
              <a:cs typeface="Arimo"/>
              <a:sym typeface="Arimo"/>
            </a:endParaRPr>
          </a:p>
        </p:txBody>
      </p:sp>
      <p:sp>
        <p:nvSpPr>
          <p:cNvPr id="2635" name="Google Shape;2635;p48"/>
          <p:cNvSpPr/>
          <p:nvPr/>
        </p:nvSpPr>
        <p:spPr>
          <a:xfrm>
            <a:off x="762400" y="24889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8"/>
          <p:cNvSpPr/>
          <p:nvPr/>
        </p:nvSpPr>
        <p:spPr>
          <a:xfrm>
            <a:off x="762400" y="31875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8"/>
          <p:cNvSpPr txBox="1"/>
          <p:nvPr/>
        </p:nvSpPr>
        <p:spPr>
          <a:xfrm>
            <a:off x="1669000" y="2427100"/>
            <a:ext cx="676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dk1"/>
                </a:solidFill>
                <a:latin typeface="Prata"/>
                <a:ea typeface="Prata"/>
                <a:cs typeface="Prata"/>
                <a:sym typeface="Prata"/>
              </a:rPr>
              <a:t>Do not add columns during data collection. If information is useful create a separated (linked) dataset. </a:t>
            </a:r>
            <a:endParaRPr>
              <a:latin typeface="Arimo"/>
              <a:ea typeface="Arimo"/>
              <a:cs typeface="Arimo"/>
              <a:sym typeface="Arim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1" name="Shape 2641"/>
        <p:cNvGrpSpPr/>
        <p:nvPr/>
      </p:nvGrpSpPr>
      <p:grpSpPr>
        <a:xfrm>
          <a:off x="0" y="0"/>
          <a:ext cx="0" cy="0"/>
          <a:chOff x="0" y="0"/>
          <a:chExt cx="0" cy="0"/>
        </a:xfrm>
      </p:grpSpPr>
      <p:sp>
        <p:nvSpPr>
          <p:cNvPr id="2642" name="Google Shape;2642;p49"/>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After data collection</a:t>
            </a:r>
            <a:endParaRPr/>
          </a:p>
        </p:txBody>
      </p:sp>
      <p:cxnSp>
        <p:nvCxnSpPr>
          <p:cNvPr id="2643" name="Google Shape;2643;p49"/>
          <p:cNvCxnSpPr/>
          <p:nvPr/>
        </p:nvCxnSpPr>
        <p:spPr>
          <a:xfrm>
            <a:off x="711750" y="1403625"/>
            <a:ext cx="7720500" cy="0"/>
          </a:xfrm>
          <a:prstGeom prst="straightConnector1">
            <a:avLst/>
          </a:prstGeom>
          <a:noFill/>
          <a:ln cap="flat" cmpd="sng" w="19050">
            <a:solidFill>
              <a:schemeClr val="dk1"/>
            </a:solidFill>
            <a:prstDash val="solid"/>
            <a:round/>
            <a:headEnd len="med" w="med" type="none"/>
            <a:tailEnd len="med" w="med" type="none"/>
          </a:ln>
        </p:spPr>
      </p:cxnSp>
      <p:cxnSp>
        <p:nvCxnSpPr>
          <p:cNvPr id="2644" name="Google Shape;2644;p49"/>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
        <p:nvSpPr>
          <p:cNvPr id="2645" name="Google Shape;2645;p49"/>
          <p:cNvSpPr txBox="1"/>
          <p:nvPr/>
        </p:nvSpPr>
        <p:spPr>
          <a:xfrm>
            <a:off x="1669000" y="3146450"/>
            <a:ext cx="6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Verify if all input values are reasonable</a:t>
            </a:r>
            <a:endParaRPr>
              <a:solidFill>
                <a:schemeClr val="dk1"/>
              </a:solidFill>
              <a:latin typeface="Prata"/>
              <a:ea typeface="Prata"/>
              <a:cs typeface="Prata"/>
              <a:sym typeface="Prata"/>
            </a:endParaRPr>
          </a:p>
        </p:txBody>
      </p:sp>
      <p:sp>
        <p:nvSpPr>
          <p:cNvPr id="2646" name="Google Shape;2646;p49"/>
          <p:cNvSpPr/>
          <p:nvPr/>
        </p:nvSpPr>
        <p:spPr>
          <a:xfrm>
            <a:off x="762400" y="17903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9"/>
          <p:cNvSpPr txBox="1"/>
          <p:nvPr/>
        </p:nvSpPr>
        <p:spPr>
          <a:xfrm>
            <a:off x="1669000" y="1749250"/>
            <a:ext cx="662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Remove unused parts of the template </a:t>
            </a:r>
            <a:endParaRPr>
              <a:latin typeface="Prata"/>
              <a:ea typeface="Prata"/>
              <a:cs typeface="Prata"/>
              <a:sym typeface="Prata"/>
            </a:endParaRPr>
          </a:p>
          <a:p>
            <a:pPr indent="0" lvl="0" marL="0" rtl="0" algn="l">
              <a:spcBef>
                <a:spcPts val="0"/>
              </a:spcBef>
              <a:spcAft>
                <a:spcPts val="0"/>
              </a:spcAft>
              <a:buNone/>
            </a:pPr>
            <a:r>
              <a:rPr i="1" lang="nl" sz="1100">
                <a:latin typeface="Prata"/>
                <a:ea typeface="Prata"/>
                <a:cs typeface="Prata"/>
                <a:sym typeface="Prata"/>
              </a:rPr>
              <a:t>Example: Unused columns or values</a:t>
            </a:r>
            <a:endParaRPr>
              <a:solidFill>
                <a:schemeClr val="dk1"/>
              </a:solidFill>
              <a:latin typeface="Prata"/>
              <a:ea typeface="Prata"/>
              <a:cs typeface="Prata"/>
              <a:sym typeface="Prata"/>
            </a:endParaRPr>
          </a:p>
        </p:txBody>
      </p:sp>
      <p:sp>
        <p:nvSpPr>
          <p:cNvPr id="2648" name="Google Shape;2648;p49"/>
          <p:cNvSpPr/>
          <p:nvPr/>
        </p:nvSpPr>
        <p:spPr>
          <a:xfrm>
            <a:off x="762400" y="24889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9"/>
          <p:cNvSpPr/>
          <p:nvPr/>
        </p:nvSpPr>
        <p:spPr>
          <a:xfrm>
            <a:off x="762400" y="3187550"/>
            <a:ext cx="621600" cy="31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9"/>
          <p:cNvSpPr txBox="1"/>
          <p:nvPr/>
        </p:nvSpPr>
        <p:spPr>
          <a:xfrm>
            <a:off x="1669000" y="2427100"/>
            <a:ext cx="6763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latin typeface="Prata"/>
                <a:ea typeface="Prata"/>
                <a:cs typeface="Prata"/>
                <a:sym typeface="Prata"/>
              </a:rPr>
              <a:t>Verify if all input is in a correct format</a:t>
            </a:r>
            <a:endParaRPr>
              <a:latin typeface="Prata"/>
              <a:ea typeface="Prata"/>
              <a:cs typeface="Prata"/>
              <a:sym typeface="Prata"/>
            </a:endParaRPr>
          </a:p>
          <a:p>
            <a:pPr indent="0" lvl="0" marL="0" rtl="0" algn="l">
              <a:spcBef>
                <a:spcPts val="0"/>
              </a:spcBef>
              <a:spcAft>
                <a:spcPts val="0"/>
              </a:spcAft>
              <a:buNone/>
            </a:pPr>
            <a:r>
              <a:rPr i="1" lang="nl" sz="1100">
                <a:latin typeface="Prata"/>
                <a:ea typeface="Prata"/>
                <a:cs typeface="Prata"/>
                <a:sym typeface="Prata"/>
              </a:rPr>
              <a:t>Example: Durations all in hours or minutes</a:t>
            </a:r>
            <a:endParaRPr>
              <a:solidFill>
                <a:schemeClr val="dk1"/>
              </a:solidFill>
              <a:latin typeface="Prata"/>
              <a:ea typeface="Prata"/>
              <a:cs typeface="Prata"/>
              <a:sym typeface="Prat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cxnSp>
        <p:nvCxnSpPr>
          <p:cNvPr id="2655" name="Google Shape;2655;p50"/>
          <p:cNvCxnSpPr/>
          <p:nvPr/>
        </p:nvCxnSpPr>
        <p:spPr>
          <a:xfrm>
            <a:off x="711750" y="4024725"/>
            <a:ext cx="7720500" cy="0"/>
          </a:xfrm>
          <a:prstGeom prst="straightConnector1">
            <a:avLst/>
          </a:prstGeom>
          <a:noFill/>
          <a:ln cap="flat" cmpd="sng" w="19050">
            <a:solidFill>
              <a:schemeClr val="dk1"/>
            </a:solidFill>
            <a:prstDash val="solid"/>
            <a:round/>
            <a:headEnd len="med" w="med" type="none"/>
            <a:tailEnd len="med" w="med" type="none"/>
          </a:ln>
        </p:spPr>
      </p:cxnSp>
      <p:sp>
        <p:nvSpPr>
          <p:cNvPr id="2656" name="Google Shape;2656;p50"/>
          <p:cNvSpPr txBox="1"/>
          <p:nvPr>
            <p:ph type="ctrTitle"/>
          </p:nvPr>
        </p:nvSpPr>
        <p:spPr>
          <a:xfrm>
            <a:off x="774875" y="858225"/>
            <a:ext cx="4444500" cy="224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sz="2750"/>
              <a:t>M</a:t>
            </a:r>
            <a:r>
              <a:rPr lang="nl" sz="2750"/>
              <a:t>edia &amp;</a:t>
            </a:r>
            <a:r>
              <a:rPr lang="nl" sz="2750"/>
              <a:t> interview data can be useful to analyse COVID-19 trends in population groups living in vulnerable situations. </a:t>
            </a:r>
            <a:endParaRPr sz="2750"/>
          </a:p>
        </p:txBody>
      </p:sp>
      <p:cxnSp>
        <p:nvCxnSpPr>
          <p:cNvPr id="2657" name="Google Shape;2657;p50"/>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31"/>
          <p:cNvSpPr/>
          <p:nvPr/>
        </p:nvSpPr>
        <p:spPr>
          <a:xfrm>
            <a:off x="4944725" y="1916050"/>
            <a:ext cx="25752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1"/>
          <p:cNvSpPr/>
          <p:nvPr/>
        </p:nvSpPr>
        <p:spPr>
          <a:xfrm>
            <a:off x="4944725" y="3386475"/>
            <a:ext cx="25752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1"/>
          <p:cNvSpPr/>
          <p:nvPr/>
        </p:nvSpPr>
        <p:spPr>
          <a:xfrm>
            <a:off x="1435950" y="1916050"/>
            <a:ext cx="25752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5" name="Google Shape;2385;p31"/>
          <p:cNvCxnSpPr/>
          <p:nvPr/>
        </p:nvCxnSpPr>
        <p:spPr>
          <a:xfrm>
            <a:off x="711750" y="1358800"/>
            <a:ext cx="7720500" cy="0"/>
          </a:xfrm>
          <a:prstGeom prst="straightConnector1">
            <a:avLst/>
          </a:prstGeom>
          <a:noFill/>
          <a:ln cap="flat" cmpd="sng" w="19050">
            <a:solidFill>
              <a:schemeClr val="dk1"/>
            </a:solidFill>
            <a:prstDash val="solid"/>
            <a:round/>
            <a:headEnd len="med" w="med" type="none"/>
            <a:tailEnd len="med" w="med" type="none"/>
          </a:ln>
        </p:spPr>
      </p:cxnSp>
      <p:sp>
        <p:nvSpPr>
          <p:cNvPr id="2386" name="Google Shape;2386;p31"/>
          <p:cNvSpPr txBox="1"/>
          <p:nvPr>
            <p:ph type="title"/>
          </p:nvPr>
        </p:nvSpPr>
        <p:spPr>
          <a:xfrm>
            <a:off x="713225" y="717100"/>
            <a:ext cx="7717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Interviewees and advisors</a:t>
            </a:r>
            <a:endParaRPr/>
          </a:p>
        </p:txBody>
      </p:sp>
      <p:cxnSp>
        <p:nvCxnSpPr>
          <p:cNvPr id="2387" name="Google Shape;2387;p31"/>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
        <p:nvSpPr>
          <p:cNvPr id="2388" name="Google Shape;2388;p31"/>
          <p:cNvSpPr txBox="1"/>
          <p:nvPr/>
        </p:nvSpPr>
        <p:spPr>
          <a:xfrm>
            <a:off x="1435950" y="1916038"/>
            <a:ext cx="2575200" cy="10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nl">
                <a:solidFill>
                  <a:schemeClr val="dk1"/>
                </a:solidFill>
                <a:latin typeface="Prata"/>
                <a:ea typeface="Prata"/>
                <a:cs typeface="Prata"/>
                <a:sym typeface="Prata"/>
              </a:rPr>
              <a:t>Dr Meriam Ghardallou</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medical professional field expert</a:t>
            </a:r>
            <a:endParaRPr>
              <a:solidFill>
                <a:schemeClr val="dk1"/>
              </a:solidFill>
              <a:latin typeface="Prata"/>
              <a:ea typeface="Prata"/>
              <a:cs typeface="Prata"/>
              <a:sym typeface="Prata"/>
            </a:endParaRPr>
          </a:p>
        </p:txBody>
      </p:sp>
      <p:sp>
        <p:nvSpPr>
          <p:cNvPr id="2389" name="Google Shape;2389;p31"/>
          <p:cNvSpPr txBox="1"/>
          <p:nvPr/>
        </p:nvSpPr>
        <p:spPr>
          <a:xfrm>
            <a:off x="1435953" y="3386475"/>
            <a:ext cx="2575200" cy="10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nl">
                <a:solidFill>
                  <a:schemeClr val="dk1"/>
                </a:solidFill>
                <a:latin typeface="Prata"/>
                <a:ea typeface="Prata"/>
                <a:cs typeface="Prata"/>
                <a:sym typeface="Prata"/>
              </a:rPr>
              <a:t>Miriam Basajji</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expert on CEDAR</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in-depth knowledge of project</a:t>
            </a:r>
            <a:endParaRPr>
              <a:solidFill>
                <a:schemeClr val="dk1"/>
              </a:solidFill>
              <a:latin typeface="Prata"/>
              <a:ea typeface="Prata"/>
              <a:cs typeface="Prata"/>
              <a:sym typeface="Prata"/>
            </a:endParaRPr>
          </a:p>
        </p:txBody>
      </p:sp>
      <p:sp>
        <p:nvSpPr>
          <p:cNvPr id="2390" name="Google Shape;2390;p31"/>
          <p:cNvSpPr txBox="1"/>
          <p:nvPr/>
        </p:nvSpPr>
        <p:spPr>
          <a:xfrm>
            <a:off x="4944728" y="3386475"/>
            <a:ext cx="2575200" cy="10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nl">
                <a:solidFill>
                  <a:schemeClr val="dk1"/>
                </a:solidFill>
                <a:latin typeface="Prata"/>
                <a:ea typeface="Prata"/>
                <a:cs typeface="Prata"/>
                <a:sym typeface="Prata"/>
              </a:rPr>
              <a:t>Prof Mirjam van Reisen</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FAIR expert</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relationships with local team</a:t>
            </a:r>
            <a:endParaRPr>
              <a:solidFill>
                <a:schemeClr val="dk1"/>
              </a:solidFill>
              <a:latin typeface="Prata"/>
              <a:ea typeface="Prata"/>
              <a:cs typeface="Prata"/>
              <a:sym typeface="Prata"/>
            </a:endParaRPr>
          </a:p>
        </p:txBody>
      </p:sp>
      <p:sp>
        <p:nvSpPr>
          <p:cNvPr id="2391" name="Google Shape;2391;p31"/>
          <p:cNvSpPr txBox="1"/>
          <p:nvPr/>
        </p:nvSpPr>
        <p:spPr>
          <a:xfrm>
            <a:off x="4944728" y="1916052"/>
            <a:ext cx="2575200" cy="10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nl">
                <a:solidFill>
                  <a:schemeClr val="dk1"/>
                </a:solidFill>
                <a:latin typeface="Prata"/>
                <a:ea typeface="Prata"/>
                <a:cs typeface="Prata"/>
                <a:sym typeface="Prata"/>
              </a:rPr>
              <a:t>Samson Yohannes</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local knowledge</a:t>
            </a:r>
            <a:endParaRPr>
              <a:solidFill>
                <a:schemeClr val="dk1"/>
              </a:solidFill>
              <a:latin typeface="Prata"/>
              <a:ea typeface="Prata"/>
              <a:cs typeface="Prata"/>
              <a:sym typeface="Prata"/>
            </a:endParaRPr>
          </a:p>
          <a:p>
            <a:pPr indent="-317500" lvl="0" marL="457200" rtl="0" algn="l">
              <a:lnSpc>
                <a:spcPct val="115000"/>
              </a:lnSpc>
              <a:spcBef>
                <a:spcPts val="0"/>
              </a:spcBef>
              <a:spcAft>
                <a:spcPts val="0"/>
              </a:spcAft>
              <a:buClr>
                <a:schemeClr val="dk1"/>
              </a:buClr>
              <a:buSzPts val="1400"/>
              <a:buFont typeface="Prata"/>
              <a:buChar char="●"/>
            </a:pPr>
            <a:r>
              <a:rPr lang="nl">
                <a:solidFill>
                  <a:schemeClr val="dk1"/>
                </a:solidFill>
                <a:latin typeface="Prata"/>
                <a:ea typeface="Prata"/>
                <a:cs typeface="Prata"/>
                <a:sym typeface="Prata"/>
              </a:rPr>
              <a:t>developer of bulk input tool</a:t>
            </a:r>
            <a:endParaRPr>
              <a:solidFill>
                <a:schemeClr val="dk1"/>
              </a:solidFill>
              <a:latin typeface="Prata"/>
              <a:ea typeface="Prata"/>
              <a:cs typeface="Prata"/>
              <a:sym typeface="Prata"/>
            </a:endParaRPr>
          </a:p>
        </p:txBody>
      </p:sp>
      <p:sp>
        <p:nvSpPr>
          <p:cNvPr id="2392" name="Google Shape;2392;p31"/>
          <p:cNvSpPr/>
          <p:nvPr/>
        </p:nvSpPr>
        <p:spPr>
          <a:xfrm>
            <a:off x="1435950" y="3386475"/>
            <a:ext cx="25752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6" name="Shape 2396"/>
        <p:cNvGrpSpPr/>
        <p:nvPr/>
      </p:nvGrpSpPr>
      <p:grpSpPr>
        <a:xfrm>
          <a:off x="0" y="0"/>
          <a:ext cx="0" cy="0"/>
          <a:chOff x="0" y="0"/>
          <a:chExt cx="0" cy="0"/>
        </a:xfrm>
      </p:grpSpPr>
      <p:sp>
        <p:nvSpPr>
          <p:cNvPr id="2397" name="Google Shape;2397;p32"/>
          <p:cNvSpPr txBox="1"/>
          <p:nvPr/>
        </p:nvSpPr>
        <p:spPr>
          <a:xfrm>
            <a:off x="738350" y="682350"/>
            <a:ext cx="7125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3300">
                <a:solidFill>
                  <a:schemeClr val="dk1"/>
                </a:solidFill>
                <a:latin typeface="Prata"/>
                <a:ea typeface="Prata"/>
                <a:cs typeface="Prata"/>
                <a:sym typeface="Prata"/>
              </a:rPr>
              <a:t>Limited surveillance on groups in vulnerable situations</a:t>
            </a:r>
            <a:endParaRPr sz="3300">
              <a:solidFill>
                <a:schemeClr val="dk1"/>
              </a:solidFill>
              <a:latin typeface="Prata"/>
              <a:ea typeface="Prata"/>
              <a:cs typeface="Prata"/>
              <a:sym typeface="Prata"/>
            </a:endParaRPr>
          </a:p>
        </p:txBody>
      </p:sp>
      <p:sp>
        <p:nvSpPr>
          <p:cNvPr id="2398" name="Google Shape;2398;p32"/>
          <p:cNvSpPr txBox="1"/>
          <p:nvPr/>
        </p:nvSpPr>
        <p:spPr>
          <a:xfrm>
            <a:off x="711750" y="2661875"/>
            <a:ext cx="772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nl">
                <a:solidFill>
                  <a:schemeClr val="dk1"/>
                </a:solidFill>
                <a:latin typeface="Prata"/>
                <a:ea typeface="Prata"/>
                <a:cs typeface="Prata"/>
                <a:sym typeface="Prata"/>
              </a:rPr>
              <a:t>“</a:t>
            </a:r>
            <a:r>
              <a:rPr b="1" i="1" lang="nl">
                <a:solidFill>
                  <a:schemeClr val="dk1"/>
                </a:solidFill>
                <a:latin typeface="Prata"/>
                <a:ea typeface="Prata"/>
                <a:cs typeface="Prata"/>
                <a:sym typeface="Prata"/>
              </a:rPr>
              <a:t>People living in vulnerable situations are groups and communities at a higher risk for poor health as a result of structural and societal factors</a:t>
            </a:r>
            <a:r>
              <a:rPr b="1" lang="nl">
                <a:solidFill>
                  <a:schemeClr val="dk1"/>
                </a:solidFill>
                <a:latin typeface="Prata"/>
                <a:ea typeface="Prata"/>
                <a:cs typeface="Prata"/>
                <a:sym typeface="Prata"/>
              </a:rPr>
              <a:t>” - </a:t>
            </a:r>
            <a:r>
              <a:rPr lang="nl">
                <a:solidFill>
                  <a:schemeClr val="dk1"/>
                </a:solidFill>
                <a:latin typeface="Prata"/>
                <a:ea typeface="Prata"/>
                <a:cs typeface="Prata"/>
                <a:sym typeface="Prata"/>
              </a:rPr>
              <a:t>WHO, 2021</a:t>
            </a:r>
            <a:endParaRPr>
              <a:solidFill>
                <a:schemeClr val="dk1"/>
              </a:solidFill>
              <a:latin typeface="Prata"/>
              <a:ea typeface="Prata"/>
              <a:cs typeface="Prata"/>
              <a:sym typeface="Prata"/>
            </a:endParaRPr>
          </a:p>
        </p:txBody>
      </p:sp>
      <p:cxnSp>
        <p:nvCxnSpPr>
          <p:cNvPr id="2399" name="Google Shape;2399;p32"/>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cxnSp>
        <p:nvCxnSpPr>
          <p:cNvPr id="2400" name="Google Shape;2400;p32"/>
          <p:cNvCxnSpPr/>
          <p:nvPr/>
        </p:nvCxnSpPr>
        <p:spPr>
          <a:xfrm flipH="1" rot="10800000">
            <a:off x="711750" y="1761575"/>
            <a:ext cx="4360200" cy="69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4" name="Shape 2404"/>
        <p:cNvGrpSpPr/>
        <p:nvPr/>
      </p:nvGrpSpPr>
      <p:grpSpPr>
        <a:xfrm>
          <a:off x="0" y="0"/>
          <a:ext cx="0" cy="0"/>
          <a:chOff x="0" y="0"/>
          <a:chExt cx="0" cy="0"/>
        </a:xfrm>
      </p:grpSpPr>
      <p:sp>
        <p:nvSpPr>
          <p:cNvPr id="2405" name="Google Shape;2405;p33"/>
          <p:cNvSpPr txBox="1"/>
          <p:nvPr/>
        </p:nvSpPr>
        <p:spPr>
          <a:xfrm>
            <a:off x="738350" y="682350"/>
            <a:ext cx="7125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3300">
                <a:solidFill>
                  <a:schemeClr val="dk1"/>
                </a:solidFill>
                <a:latin typeface="Prata"/>
                <a:ea typeface="Prata"/>
                <a:cs typeface="Prata"/>
                <a:sym typeface="Prata"/>
              </a:rPr>
              <a:t>Limited surveillance on groups in vulnerable situations</a:t>
            </a:r>
            <a:endParaRPr sz="3300">
              <a:solidFill>
                <a:schemeClr val="dk1"/>
              </a:solidFill>
              <a:latin typeface="Prata"/>
              <a:ea typeface="Prata"/>
              <a:cs typeface="Prata"/>
              <a:sym typeface="Prata"/>
            </a:endParaRPr>
          </a:p>
        </p:txBody>
      </p:sp>
      <p:grpSp>
        <p:nvGrpSpPr>
          <p:cNvPr id="2406" name="Google Shape;2406;p33"/>
          <p:cNvGrpSpPr/>
          <p:nvPr/>
        </p:nvGrpSpPr>
        <p:grpSpPr>
          <a:xfrm>
            <a:off x="738350" y="2756250"/>
            <a:ext cx="2052000" cy="747900"/>
            <a:chOff x="713225" y="2579500"/>
            <a:chExt cx="2052000" cy="747900"/>
          </a:xfrm>
        </p:grpSpPr>
        <p:sp>
          <p:nvSpPr>
            <p:cNvPr id="2407" name="Google Shape;2407;p33"/>
            <p:cNvSpPr/>
            <p:nvPr/>
          </p:nvSpPr>
          <p:spPr>
            <a:xfrm>
              <a:off x="713225" y="2579500"/>
              <a:ext cx="2052000" cy="747900"/>
            </a:xfrm>
            <a:prstGeom prst="rect">
              <a:avLst/>
            </a:prstGeom>
            <a:noFill/>
            <a:ln cap="flat" cmpd="sng" w="19050">
              <a:solidFill>
                <a:srgbClr val="DF7E2F"/>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3"/>
            <p:cNvSpPr txBox="1"/>
            <p:nvPr/>
          </p:nvSpPr>
          <p:spPr>
            <a:xfrm>
              <a:off x="754474" y="2666425"/>
              <a:ext cx="1969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chemeClr val="dk1"/>
                  </a:solidFill>
                  <a:latin typeface="Prata"/>
                  <a:ea typeface="Prata"/>
                  <a:cs typeface="Prata"/>
                  <a:sym typeface="Prata"/>
                </a:rPr>
                <a:t>Lack of early detection </a:t>
              </a:r>
              <a:endParaRPr>
                <a:solidFill>
                  <a:schemeClr val="dk1"/>
                </a:solidFill>
                <a:latin typeface="Prata"/>
                <a:ea typeface="Prata"/>
                <a:cs typeface="Prata"/>
                <a:sym typeface="Prata"/>
              </a:endParaRPr>
            </a:p>
          </p:txBody>
        </p:sp>
      </p:grpSp>
      <p:grpSp>
        <p:nvGrpSpPr>
          <p:cNvPr id="2409" name="Google Shape;2409;p33"/>
          <p:cNvGrpSpPr/>
          <p:nvPr/>
        </p:nvGrpSpPr>
        <p:grpSpPr>
          <a:xfrm>
            <a:off x="3529518" y="2756250"/>
            <a:ext cx="2130040" cy="747900"/>
            <a:chOff x="3885975" y="2579500"/>
            <a:chExt cx="1420500" cy="747900"/>
          </a:xfrm>
        </p:grpSpPr>
        <p:sp>
          <p:nvSpPr>
            <p:cNvPr id="2410" name="Google Shape;2410;p33"/>
            <p:cNvSpPr/>
            <p:nvPr/>
          </p:nvSpPr>
          <p:spPr>
            <a:xfrm>
              <a:off x="3927375" y="2579500"/>
              <a:ext cx="1337700" cy="747900"/>
            </a:xfrm>
            <a:prstGeom prst="rect">
              <a:avLst/>
            </a:prstGeom>
            <a:noFill/>
            <a:ln cap="flat" cmpd="sng" w="19050">
              <a:solidFill>
                <a:srgbClr val="DF7E2F"/>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3"/>
            <p:cNvSpPr txBox="1"/>
            <p:nvPr/>
          </p:nvSpPr>
          <p:spPr>
            <a:xfrm>
              <a:off x="3885975" y="2645650"/>
              <a:ext cx="142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chemeClr val="dk1"/>
                  </a:solidFill>
                  <a:latin typeface="Prata"/>
                  <a:ea typeface="Prata"/>
                  <a:cs typeface="Prata"/>
                  <a:sym typeface="Prata"/>
                </a:rPr>
                <a:t>Gaps in care are invisible</a:t>
              </a:r>
              <a:endParaRPr>
                <a:solidFill>
                  <a:schemeClr val="dk1"/>
                </a:solidFill>
                <a:latin typeface="Prata"/>
                <a:ea typeface="Prata"/>
                <a:cs typeface="Prata"/>
                <a:sym typeface="Prata"/>
              </a:endParaRPr>
            </a:p>
          </p:txBody>
        </p:sp>
      </p:grpSp>
      <p:grpSp>
        <p:nvGrpSpPr>
          <p:cNvPr id="2412" name="Google Shape;2412;p33"/>
          <p:cNvGrpSpPr/>
          <p:nvPr/>
        </p:nvGrpSpPr>
        <p:grpSpPr>
          <a:xfrm>
            <a:off x="6398725" y="2756250"/>
            <a:ext cx="2130000" cy="747900"/>
            <a:chOff x="6337325" y="2579500"/>
            <a:chExt cx="2130000" cy="747900"/>
          </a:xfrm>
        </p:grpSpPr>
        <p:sp>
          <p:nvSpPr>
            <p:cNvPr id="2413" name="Google Shape;2413;p33"/>
            <p:cNvSpPr/>
            <p:nvPr/>
          </p:nvSpPr>
          <p:spPr>
            <a:xfrm>
              <a:off x="6337325" y="2579500"/>
              <a:ext cx="2088600" cy="747900"/>
            </a:xfrm>
            <a:prstGeom prst="rect">
              <a:avLst/>
            </a:prstGeom>
            <a:noFill/>
            <a:ln cap="flat" cmpd="sng" w="19050">
              <a:solidFill>
                <a:srgbClr val="DF7E2F"/>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3"/>
            <p:cNvSpPr txBox="1"/>
            <p:nvPr/>
          </p:nvSpPr>
          <p:spPr>
            <a:xfrm>
              <a:off x="6337325" y="2645650"/>
              <a:ext cx="213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solidFill>
                    <a:schemeClr val="dk1"/>
                  </a:solidFill>
                  <a:latin typeface="Prata"/>
                  <a:ea typeface="Prata"/>
                  <a:cs typeface="Prata"/>
                  <a:sym typeface="Prata"/>
                </a:rPr>
                <a:t>No targeted prevention</a:t>
              </a:r>
              <a:endParaRPr>
                <a:solidFill>
                  <a:schemeClr val="dk1"/>
                </a:solidFill>
              </a:endParaRPr>
            </a:p>
          </p:txBody>
        </p:sp>
      </p:grpSp>
      <p:cxnSp>
        <p:nvCxnSpPr>
          <p:cNvPr id="2415" name="Google Shape;2415;p33"/>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cxnSp>
        <p:nvCxnSpPr>
          <p:cNvPr id="2416" name="Google Shape;2416;p33"/>
          <p:cNvCxnSpPr/>
          <p:nvPr/>
        </p:nvCxnSpPr>
        <p:spPr>
          <a:xfrm flipH="1" rot="10800000">
            <a:off x="711750" y="1761575"/>
            <a:ext cx="4360200" cy="6900"/>
          </a:xfrm>
          <a:prstGeom prst="straightConnector1">
            <a:avLst/>
          </a:prstGeom>
          <a:noFill/>
          <a:ln cap="flat" cmpd="sng" w="19050">
            <a:solidFill>
              <a:schemeClr val="dk1"/>
            </a:solidFill>
            <a:prstDash val="solid"/>
            <a:round/>
            <a:headEnd len="med" w="med" type="none"/>
            <a:tailEnd len="med" w="med" type="none"/>
          </a:ln>
        </p:spPr>
      </p:cxnSp>
      <p:sp>
        <p:nvSpPr>
          <p:cNvPr id="2417" name="Google Shape;2417;p33"/>
          <p:cNvSpPr txBox="1"/>
          <p:nvPr/>
        </p:nvSpPr>
        <p:spPr>
          <a:xfrm>
            <a:off x="7091850" y="4743388"/>
            <a:ext cx="2052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nl" sz="1100">
                <a:latin typeface="Prata"/>
                <a:ea typeface="Prata"/>
                <a:cs typeface="Prata"/>
                <a:sym typeface="Prata"/>
              </a:rPr>
              <a:t>(WHO, 2021)</a:t>
            </a:r>
            <a:endParaRPr sz="1100">
              <a:latin typeface="Prata"/>
              <a:ea typeface="Prata"/>
              <a:cs typeface="Prata"/>
              <a:sym typeface="Prat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1" name="Shape 2421"/>
        <p:cNvGrpSpPr/>
        <p:nvPr/>
      </p:nvGrpSpPr>
      <p:grpSpPr>
        <a:xfrm>
          <a:off x="0" y="0"/>
          <a:ext cx="0" cy="0"/>
          <a:chOff x="0" y="0"/>
          <a:chExt cx="0" cy="0"/>
        </a:xfrm>
      </p:grpSpPr>
      <p:sp>
        <p:nvSpPr>
          <p:cNvPr id="2422" name="Google Shape;2422;p34"/>
          <p:cNvSpPr txBox="1"/>
          <p:nvPr/>
        </p:nvSpPr>
        <p:spPr>
          <a:xfrm>
            <a:off x="738350" y="682350"/>
            <a:ext cx="7125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3300">
                <a:solidFill>
                  <a:schemeClr val="dk1"/>
                </a:solidFill>
                <a:latin typeface="Prata"/>
                <a:ea typeface="Prata"/>
                <a:cs typeface="Prata"/>
                <a:sym typeface="Prata"/>
              </a:rPr>
              <a:t>Limited surveillance on groups in vulnerable situations</a:t>
            </a:r>
            <a:endParaRPr sz="3300">
              <a:solidFill>
                <a:schemeClr val="dk1"/>
              </a:solidFill>
              <a:latin typeface="Prata"/>
              <a:ea typeface="Prata"/>
              <a:cs typeface="Prata"/>
              <a:sym typeface="Prata"/>
            </a:endParaRPr>
          </a:p>
        </p:txBody>
      </p:sp>
      <p:sp>
        <p:nvSpPr>
          <p:cNvPr id="2423" name="Google Shape;2423;p34"/>
          <p:cNvSpPr txBox="1"/>
          <p:nvPr/>
        </p:nvSpPr>
        <p:spPr>
          <a:xfrm>
            <a:off x="1318900" y="2079900"/>
            <a:ext cx="260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dk1"/>
                </a:solidFill>
                <a:latin typeface="Prata"/>
                <a:ea typeface="Prata"/>
                <a:cs typeface="Prata"/>
                <a:sym typeface="Prata"/>
              </a:rPr>
              <a:t>Poor accessibility to population owing to limited use of services</a:t>
            </a:r>
            <a:endParaRPr>
              <a:solidFill>
                <a:schemeClr val="dk1"/>
              </a:solidFill>
              <a:latin typeface="Prata"/>
              <a:ea typeface="Prata"/>
              <a:cs typeface="Prata"/>
              <a:sym typeface="Prata"/>
            </a:endParaRPr>
          </a:p>
        </p:txBody>
      </p:sp>
      <p:sp>
        <p:nvSpPr>
          <p:cNvPr id="2424" name="Google Shape;2424;p34"/>
          <p:cNvSpPr txBox="1"/>
          <p:nvPr/>
        </p:nvSpPr>
        <p:spPr>
          <a:xfrm>
            <a:off x="-2306250" y="-5"/>
            <a:ext cx="450000" cy="5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a:solidFill>
                  <a:schemeClr val="accent6"/>
                </a:solidFill>
                <a:latin typeface="Prata"/>
                <a:ea typeface="Prata"/>
                <a:cs typeface="Prata"/>
                <a:sym typeface="Prata"/>
              </a:rPr>
              <a:t>⨯</a:t>
            </a:r>
            <a:endParaRPr b="1">
              <a:solidFill>
                <a:schemeClr val="accent6"/>
              </a:solidFill>
              <a:latin typeface="Prata"/>
              <a:ea typeface="Prata"/>
              <a:cs typeface="Prata"/>
              <a:sym typeface="Prata"/>
            </a:endParaRPr>
          </a:p>
        </p:txBody>
      </p:sp>
      <p:sp>
        <p:nvSpPr>
          <p:cNvPr id="2425" name="Google Shape;2425;p34"/>
          <p:cNvSpPr/>
          <p:nvPr/>
        </p:nvSpPr>
        <p:spPr>
          <a:xfrm>
            <a:off x="977625" y="3457650"/>
            <a:ext cx="1350900" cy="1287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26" name="Google Shape;2426;p34"/>
          <p:cNvSpPr txBox="1"/>
          <p:nvPr/>
        </p:nvSpPr>
        <p:spPr>
          <a:xfrm>
            <a:off x="901425" y="3755100"/>
            <a:ext cx="1503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100">
                <a:solidFill>
                  <a:schemeClr val="accent6"/>
                </a:solidFill>
                <a:latin typeface="Prata"/>
                <a:ea typeface="Prata"/>
                <a:cs typeface="Prata"/>
                <a:sym typeface="Prata"/>
              </a:rPr>
              <a:t>U</a:t>
            </a:r>
            <a:r>
              <a:rPr lang="nl" sz="1100">
                <a:solidFill>
                  <a:schemeClr val="accent6"/>
                </a:solidFill>
                <a:latin typeface="Prata"/>
                <a:ea typeface="Prata"/>
                <a:cs typeface="Prata"/>
                <a:sym typeface="Prata"/>
              </a:rPr>
              <a:t>nderstanding of health &amp; social services</a:t>
            </a:r>
            <a:endParaRPr sz="1100">
              <a:solidFill>
                <a:schemeClr val="accent6"/>
              </a:solidFill>
            </a:endParaRPr>
          </a:p>
        </p:txBody>
      </p:sp>
      <p:sp>
        <p:nvSpPr>
          <p:cNvPr id="2427" name="Google Shape;2427;p34"/>
          <p:cNvSpPr/>
          <p:nvPr/>
        </p:nvSpPr>
        <p:spPr>
          <a:xfrm>
            <a:off x="1336000" y="1951800"/>
            <a:ext cx="2575200" cy="1087500"/>
          </a:xfrm>
          <a:prstGeom prst="rect">
            <a:avLst/>
          </a:prstGeom>
          <a:noFill/>
          <a:ln cap="flat" cmpd="sng" w="19050">
            <a:solidFill>
              <a:schemeClr val="accen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8" name="Google Shape;2428;p34"/>
          <p:cNvCxnSpPr>
            <a:stCxn id="2427" idx="2"/>
            <a:endCxn id="2425" idx="0"/>
          </p:cNvCxnSpPr>
          <p:nvPr/>
        </p:nvCxnSpPr>
        <p:spPr>
          <a:xfrm flipH="1">
            <a:off x="1653100" y="3039300"/>
            <a:ext cx="970500" cy="418500"/>
          </a:xfrm>
          <a:prstGeom prst="straightConnector1">
            <a:avLst/>
          </a:prstGeom>
          <a:noFill/>
          <a:ln cap="flat" cmpd="sng" w="9525">
            <a:solidFill>
              <a:schemeClr val="accent2"/>
            </a:solidFill>
            <a:prstDash val="solid"/>
            <a:round/>
            <a:headEnd len="med" w="med" type="none"/>
            <a:tailEnd len="med" w="med" type="none"/>
          </a:ln>
        </p:spPr>
      </p:cxnSp>
      <p:sp>
        <p:nvSpPr>
          <p:cNvPr id="2429" name="Google Shape;2429;p34"/>
          <p:cNvSpPr/>
          <p:nvPr/>
        </p:nvSpPr>
        <p:spPr>
          <a:xfrm>
            <a:off x="2892563" y="3457650"/>
            <a:ext cx="1350900" cy="1287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4"/>
          <p:cNvSpPr txBox="1"/>
          <p:nvPr/>
        </p:nvSpPr>
        <p:spPr>
          <a:xfrm>
            <a:off x="2816375" y="3916800"/>
            <a:ext cx="1503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200">
                <a:solidFill>
                  <a:schemeClr val="accent6"/>
                </a:solidFill>
                <a:latin typeface="Prata"/>
                <a:ea typeface="Prata"/>
                <a:cs typeface="Prata"/>
                <a:sym typeface="Prata"/>
              </a:rPr>
              <a:t>Financial means</a:t>
            </a:r>
            <a:endParaRPr sz="1200"/>
          </a:p>
        </p:txBody>
      </p:sp>
      <p:cxnSp>
        <p:nvCxnSpPr>
          <p:cNvPr id="2431" name="Google Shape;2431;p34"/>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cxnSp>
        <p:nvCxnSpPr>
          <p:cNvPr id="2432" name="Google Shape;2432;p34"/>
          <p:cNvCxnSpPr>
            <a:stCxn id="2427" idx="2"/>
            <a:endCxn id="2429" idx="0"/>
          </p:cNvCxnSpPr>
          <p:nvPr/>
        </p:nvCxnSpPr>
        <p:spPr>
          <a:xfrm>
            <a:off x="2623600" y="3039300"/>
            <a:ext cx="944400" cy="418500"/>
          </a:xfrm>
          <a:prstGeom prst="straightConnector1">
            <a:avLst/>
          </a:prstGeom>
          <a:noFill/>
          <a:ln cap="flat" cmpd="sng" w="9525">
            <a:solidFill>
              <a:schemeClr val="accent2"/>
            </a:solidFill>
            <a:prstDash val="solid"/>
            <a:round/>
            <a:headEnd len="med" w="med" type="none"/>
            <a:tailEnd len="med" w="med" type="none"/>
          </a:ln>
        </p:spPr>
      </p:cxnSp>
      <p:cxnSp>
        <p:nvCxnSpPr>
          <p:cNvPr id="2433" name="Google Shape;2433;p34"/>
          <p:cNvCxnSpPr/>
          <p:nvPr/>
        </p:nvCxnSpPr>
        <p:spPr>
          <a:xfrm flipH="1" rot="10800000">
            <a:off x="711750" y="1761575"/>
            <a:ext cx="4360200" cy="6900"/>
          </a:xfrm>
          <a:prstGeom prst="straightConnector1">
            <a:avLst/>
          </a:prstGeom>
          <a:noFill/>
          <a:ln cap="flat" cmpd="sng" w="19050">
            <a:solidFill>
              <a:schemeClr val="dk1"/>
            </a:solidFill>
            <a:prstDash val="solid"/>
            <a:round/>
            <a:headEnd len="med" w="med" type="none"/>
            <a:tailEnd len="med" w="med" type="none"/>
          </a:ln>
        </p:spPr>
      </p:cxnSp>
      <p:sp>
        <p:nvSpPr>
          <p:cNvPr id="2434" name="Google Shape;2434;p34"/>
          <p:cNvSpPr txBox="1"/>
          <p:nvPr/>
        </p:nvSpPr>
        <p:spPr>
          <a:xfrm>
            <a:off x="5425338" y="2079900"/>
            <a:ext cx="26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dk1"/>
                </a:solidFill>
                <a:latin typeface="Prata"/>
                <a:ea typeface="Prata"/>
                <a:cs typeface="Prata"/>
                <a:sym typeface="Prata"/>
              </a:rPr>
              <a:t>Reporting challenges</a:t>
            </a:r>
            <a:endParaRPr>
              <a:solidFill>
                <a:schemeClr val="dk1"/>
              </a:solidFill>
              <a:latin typeface="Prata"/>
              <a:ea typeface="Prata"/>
              <a:cs typeface="Prata"/>
              <a:sym typeface="Prata"/>
            </a:endParaRPr>
          </a:p>
        </p:txBody>
      </p:sp>
      <p:sp>
        <p:nvSpPr>
          <p:cNvPr id="2435" name="Google Shape;2435;p34"/>
          <p:cNvSpPr/>
          <p:nvPr/>
        </p:nvSpPr>
        <p:spPr>
          <a:xfrm>
            <a:off x="5084063" y="3457650"/>
            <a:ext cx="1350900" cy="128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36" name="Google Shape;2436;p34"/>
          <p:cNvSpPr txBox="1"/>
          <p:nvPr/>
        </p:nvSpPr>
        <p:spPr>
          <a:xfrm>
            <a:off x="5022700" y="3924450"/>
            <a:ext cx="1503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100">
                <a:solidFill>
                  <a:schemeClr val="accent6"/>
                </a:solidFill>
                <a:latin typeface="Prata"/>
                <a:ea typeface="Prata"/>
                <a:cs typeface="Prata"/>
                <a:sym typeface="Prata"/>
              </a:rPr>
              <a:t>Resources</a:t>
            </a:r>
            <a:endParaRPr sz="1100">
              <a:solidFill>
                <a:schemeClr val="accent6"/>
              </a:solidFill>
            </a:endParaRPr>
          </a:p>
        </p:txBody>
      </p:sp>
      <p:sp>
        <p:nvSpPr>
          <p:cNvPr id="2437" name="Google Shape;2437;p34"/>
          <p:cNvSpPr/>
          <p:nvPr/>
        </p:nvSpPr>
        <p:spPr>
          <a:xfrm>
            <a:off x="5442462" y="1969188"/>
            <a:ext cx="2575200" cy="1087500"/>
          </a:xfrm>
          <a:prstGeom prst="rect">
            <a:avLst/>
          </a:prstGeom>
          <a:noFill/>
          <a:ln cap="flat" cmpd="sng" w="19050">
            <a:solidFill>
              <a:schemeClr val="lt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8" name="Google Shape;2438;p34"/>
          <p:cNvCxnSpPr>
            <a:stCxn id="2437" idx="2"/>
            <a:endCxn id="2435" idx="0"/>
          </p:cNvCxnSpPr>
          <p:nvPr/>
        </p:nvCxnSpPr>
        <p:spPr>
          <a:xfrm flipH="1">
            <a:off x="5759562" y="3056688"/>
            <a:ext cx="970500" cy="401100"/>
          </a:xfrm>
          <a:prstGeom prst="straightConnector1">
            <a:avLst/>
          </a:prstGeom>
          <a:noFill/>
          <a:ln cap="flat" cmpd="sng" w="9525">
            <a:solidFill>
              <a:schemeClr val="lt2"/>
            </a:solidFill>
            <a:prstDash val="solid"/>
            <a:round/>
            <a:headEnd len="med" w="med" type="none"/>
            <a:tailEnd len="med" w="med" type="none"/>
          </a:ln>
        </p:spPr>
      </p:cxnSp>
      <p:sp>
        <p:nvSpPr>
          <p:cNvPr id="2439" name="Google Shape;2439;p34"/>
          <p:cNvSpPr/>
          <p:nvPr/>
        </p:nvSpPr>
        <p:spPr>
          <a:xfrm>
            <a:off x="6999000" y="3457650"/>
            <a:ext cx="1350900" cy="128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4"/>
          <p:cNvSpPr txBox="1"/>
          <p:nvPr/>
        </p:nvSpPr>
        <p:spPr>
          <a:xfrm>
            <a:off x="6922800" y="3916800"/>
            <a:ext cx="1503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200">
                <a:solidFill>
                  <a:schemeClr val="accent6"/>
                </a:solidFill>
                <a:latin typeface="Prata"/>
                <a:ea typeface="Prata"/>
                <a:cs typeface="Prata"/>
                <a:sym typeface="Prata"/>
              </a:rPr>
              <a:t>Skills</a:t>
            </a:r>
            <a:endParaRPr sz="1200"/>
          </a:p>
        </p:txBody>
      </p:sp>
      <p:cxnSp>
        <p:nvCxnSpPr>
          <p:cNvPr id="2441" name="Google Shape;2441;p34"/>
          <p:cNvCxnSpPr>
            <a:stCxn id="2437" idx="2"/>
            <a:endCxn id="2439" idx="0"/>
          </p:cNvCxnSpPr>
          <p:nvPr/>
        </p:nvCxnSpPr>
        <p:spPr>
          <a:xfrm>
            <a:off x="6730062" y="3056688"/>
            <a:ext cx="944400" cy="401100"/>
          </a:xfrm>
          <a:prstGeom prst="straightConnector1">
            <a:avLst/>
          </a:prstGeom>
          <a:noFill/>
          <a:ln cap="flat" cmpd="sng" w="9525">
            <a:solidFill>
              <a:schemeClr val="lt2"/>
            </a:solidFill>
            <a:prstDash val="solid"/>
            <a:round/>
            <a:headEnd len="med" w="med" type="none"/>
            <a:tailEnd len="med" w="med" type="none"/>
          </a:ln>
        </p:spPr>
      </p:cxnSp>
      <p:sp>
        <p:nvSpPr>
          <p:cNvPr id="2442" name="Google Shape;2442;p34"/>
          <p:cNvSpPr txBox="1"/>
          <p:nvPr/>
        </p:nvSpPr>
        <p:spPr>
          <a:xfrm>
            <a:off x="7091850" y="4743388"/>
            <a:ext cx="2052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nl" sz="1100">
                <a:latin typeface="Prata"/>
                <a:ea typeface="Prata"/>
                <a:cs typeface="Prata"/>
                <a:sym typeface="Prata"/>
              </a:rPr>
              <a:t>(WHO, 2021)</a:t>
            </a:r>
            <a:endParaRPr sz="1100">
              <a:latin typeface="Prata"/>
              <a:ea typeface="Prata"/>
              <a:cs typeface="Prata"/>
              <a:sym typeface="Prat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6" name="Shape 2446"/>
        <p:cNvGrpSpPr/>
        <p:nvPr/>
      </p:nvGrpSpPr>
      <p:grpSpPr>
        <a:xfrm>
          <a:off x="0" y="0"/>
          <a:ext cx="0" cy="0"/>
          <a:chOff x="0" y="0"/>
          <a:chExt cx="0" cy="0"/>
        </a:xfrm>
      </p:grpSpPr>
      <p:sp>
        <p:nvSpPr>
          <p:cNvPr id="2447" name="Google Shape;2447;p35"/>
          <p:cNvSpPr txBox="1"/>
          <p:nvPr/>
        </p:nvSpPr>
        <p:spPr>
          <a:xfrm>
            <a:off x="-2306250" y="-5"/>
            <a:ext cx="450000" cy="5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a:solidFill>
                  <a:schemeClr val="accent6"/>
                </a:solidFill>
                <a:latin typeface="Prata"/>
                <a:ea typeface="Prata"/>
                <a:cs typeface="Prata"/>
                <a:sym typeface="Prata"/>
              </a:rPr>
              <a:t>⨯</a:t>
            </a:r>
            <a:endParaRPr b="1">
              <a:solidFill>
                <a:schemeClr val="accent6"/>
              </a:solidFill>
              <a:latin typeface="Prata"/>
              <a:ea typeface="Prata"/>
              <a:cs typeface="Prata"/>
              <a:sym typeface="Prata"/>
            </a:endParaRPr>
          </a:p>
        </p:txBody>
      </p:sp>
      <p:cxnSp>
        <p:nvCxnSpPr>
          <p:cNvPr id="2448" name="Google Shape;2448;p35"/>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
        <p:nvSpPr>
          <p:cNvPr id="2449" name="Google Shape;2449;p35"/>
          <p:cNvSpPr txBox="1"/>
          <p:nvPr>
            <p:ph type="title"/>
          </p:nvPr>
        </p:nvSpPr>
        <p:spPr>
          <a:xfrm>
            <a:off x="4498850" y="954075"/>
            <a:ext cx="3933300" cy="826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nl" sz="3300"/>
              <a:t>Solution to limited data </a:t>
            </a:r>
            <a:r>
              <a:rPr lang="nl" sz="3300"/>
              <a:t>availability</a:t>
            </a:r>
            <a:r>
              <a:rPr lang="nl" sz="3300"/>
              <a:t> </a:t>
            </a:r>
            <a:endParaRPr sz="3300"/>
          </a:p>
          <a:p>
            <a:pPr indent="0" lvl="0" marL="0" rtl="0" algn="l">
              <a:spcBef>
                <a:spcPts val="0"/>
              </a:spcBef>
              <a:spcAft>
                <a:spcPts val="0"/>
              </a:spcAft>
              <a:buNone/>
            </a:pPr>
            <a:r>
              <a:t/>
            </a:r>
            <a:endParaRPr/>
          </a:p>
        </p:txBody>
      </p:sp>
      <p:sp>
        <p:nvSpPr>
          <p:cNvPr id="2450" name="Google Shape;2450;p35"/>
          <p:cNvSpPr txBox="1"/>
          <p:nvPr>
            <p:ph idx="1" type="subTitle"/>
          </p:nvPr>
        </p:nvSpPr>
        <p:spPr>
          <a:xfrm>
            <a:off x="4498850" y="2556975"/>
            <a:ext cx="3933300" cy="18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600">
                <a:latin typeface="Prata"/>
                <a:ea typeface="Prata"/>
                <a:cs typeface="Prata"/>
                <a:sym typeface="Prata"/>
              </a:rPr>
              <a:t>Alternative, unconventional</a:t>
            </a:r>
            <a:r>
              <a:rPr lang="nl" sz="1600">
                <a:latin typeface="Prata"/>
                <a:ea typeface="Prata"/>
                <a:cs typeface="Prata"/>
                <a:sym typeface="Prata"/>
              </a:rPr>
              <a:t> data sources may provide insights on COVID-19 trends in groups in vulnerable situations.  </a:t>
            </a:r>
            <a:endParaRPr sz="1600">
              <a:latin typeface="Prata"/>
              <a:ea typeface="Prata"/>
              <a:cs typeface="Prata"/>
              <a:sym typeface="Prata"/>
            </a:endParaRPr>
          </a:p>
          <a:p>
            <a:pPr indent="0" lvl="0" marL="0" rtl="0" algn="l">
              <a:spcBef>
                <a:spcPts val="0"/>
              </a:spcBef>
              <a:spcAft>
                <a:spcPts val="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4" name="Shape 2454"/>
        <p:cNvGrpSpPr/>
        <p:nvPr/>
      </p:nvGrpSpPr>
      <p:grpSpPr>
        <a:xfrm>
          <a:off x="0" y="0"/>
          <a:ext cx="0" cy="0"/>
          <a:chOff x="0" y="0"/>
          <a:chExt cx="0" cy="0"/>
        </a:xfrm>
      </p:grpSpPr>
      <p:sp>
        <p:nvSpPr>
          <p:cNvPr id="2455" name="Google Shape;2455;p36"/>
          <p:cNvSpPr txBox="1"/>
          <p:nvPr>
            <p:ph type="title"/>
          </p:nvPr>
        </p:nvSpPr>
        <p:spPr>
          <a:xfrm>
            <a:off x="713250" y="596100"/>
            <a:ext cx="7717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Data pipeline for data collection</a:t>
            </a:r>
            <a:endParaRPr/>
          </a:p>
        </p:txBody>
      </p:sp>
      <p:cxnSp>
        <p:nvCxnSpPr>
          <p:cNvPr id="2456" name="Google Shape;2456;p36"/>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grpSp>
        <p:nvGrpSpPr>
          <p:cNvPr id="2457" name="Google Shape;2457;p36"/>
          <p:cNvGrpSpPr/>
          <p:nvPr/>
        </p:nvGrpSpPr>
        <p:grpSpPr>
          <a:xfrm>
            <a:off x="713225" y="2736631"/>
            <a:ext cx="1058700" cy="906900"/>
            <a:chOff x="713225" y="2736631"/>
            <a:chExt cx="1058700" cy="906900"/>
          </a:xfrm>
        </p:grpSpPr>
        <p:sp>
          <p:nvSpPr>
            <p:cNvPr id="2458" name="Google Shape;2458;p36"/>
            <p:cNvSpPr/>
            <p:nvPr/>
          </p:nvSpPr>
          <p:spPr>
            <a:xfrm>
              <a:off x="766925" y="2736631"/>
              <a:ext cx="951300" cy="906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59" name="Google Shape;2459;p36"/>
            <p:cNvSpPr txBox="1"/>
            <p:nvPr/>
          </p:nvSpPr>
          <p:spPr>
            <a:xfrm>
              <a:off x="713225" y="2843744"/>
              <a:ext cx="10587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100">
                  <a:solidFill>
                    <a:schemeClr val="accent6"/>
                  </a:solidFill>
                  <a:latin typeface="Prata"/>
                  <a:ea typeface="Prata"/>
                  <a:cs typeface="Prata"/>
                  <a:sym typeface="Prata"/>
                </a:rPr>
                <a:t>Create excel spreadsheet for inputs </a:t>
              </a:r>
              <a:endParaRPr sz="1100">
                <a:solidFill>
                  <a:schemeClr val="accent6"/>
                </a:solidFill>
              </a:endParaRPr>
            </a:p>
          </p:txBody>
        </p:sp>
      </p:grpSp>
      <p:grpSp>
        <p:nvGrpSpPr>
          <p:cNvPr id="2460" name="Google Shape;2460;p36"/>
          <p:cNvGrpSpPr/>
          <p:nvPr/>
        </p:nvGrpSpPr>
        <p:grpSpPr>
          <a:xfrm>
            <a:off x="3726320" y="2736631"/>
            <a:ext cx="1096200" cy="906900"/>
            <a:chOff x="3911526" y="2736631"/>
            <a:chExt cx="1096200" cy="906900"/>
          </a:xfrm>
        </p:grpSpPr>
        <p:sp>
          <p:nvSpPr>
            <p:cNvPr id="2461" name="Google Shape;2461;p36"/>
            <p:cNvSpPr/>
            <p:nvPr/>
          </p:nvSpPr>
          <p:spPr>
            <a:xfrm>
              <a:off x="4026413" y="2736631"/>
              <a:ext cx="951300" cy="906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62" name="Google Shape;2462;p36"/>
            <p:cNvSpPr txBox="1"/>
            <p:nvPr/>
          </p:nvSpPr>
          <p:spPr>
            <a:xfrm>
              <a:off x="3911526" y="2763331"/>
              <a:ext cx="1096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100">
                  <a:solidFill>
                    <a:schemeClr val="accent6"/>
                  </a:solidFill>
                  <a:latin typeface="Prata"/>
                  <a:ea typeface="Prata"/>
                  <a:cs typeface="Prata"/>
                  <a:sym typeface="Prata"/>
                </a:rPr>
                <a:t>Collect media &amp; interview data </a:t>
              </a:r>
              <a:endParaRPr sz="1100">
                <a:solidFill>
                  <a:schemeClr val="accent6"/>
                </a:solidFill>
              </a:endParaRPr>
            </a:p>
          </p:txBody>
        </p:sp>
      </p:grpSp>
      <p:sp>
        <p:nvSpPr>
          <p:cNvPr id="2463" name="Google Shape;2463;p36"/>
          <p:cNvSpPr txBox="1"/>
          <p:nvPr/>
        </p:nvSpPr>
        <p:spPr>
          <a:xfrm>
            <a:off x="6809925" y="3959700"/>
            <a:ext cx="17754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accent6"/>
              </a:buClr>
              <a:buSzPts val="1100"/>
              <a:buFont typeface="Prata"/>
              <a:buChar char="●"/>
            </a:pPr>
            <a:r>
              <a:rPr lang="nl" sz="1100">
                <a:solidFill>
                  <a:schemeClr val="accent6"/>
                </a:solidFill>
                <a:latin typeface="Prata"/>
                <a:ea typeface="Prata"/>
                <a:cs typeface="Prata"/>
                <a:sym typeface="Prata"/>
              </a:rPr>
              <a:t>Bulk input tool Create templates in CEDAR</a:t>
            </a:r>
            <a:endParaRPr sz="1100">
              <a:solidFill>
                <a:schemeClr val="accent6"/>
              </a:solidFill>
              <a:latin typeface="Prata"/>
              <a:ea typeface="Prata"/>
              <a:cs typeface="Prata"/>
              <a:sym typeface="Prata"/>
            </a:endParaRPr>
          </a:p>
          <a:p>
            <a:pPr indent="-298450" lvl="0" marL="457200" rtl="0" algn="l">
              <a:spcBef>
                <a:spcPts val="0"/>
              </a:spcBef>
              <a:spcAft>
                <a:spcPts val="0"/>
              </a:spcAft>
              <a:buClr>
                <a:schemeClr val="accent6"/>
              </a:buClr>
              <a:buSzPts val="1100"/>
              <a:buFont typeface="Prata"/>
              <a:buChar char="●"/>
            </a:pPr>
            <a:r>
              <a:rPr lang="nl" sz="1100">
                <a:solidFill>
                  <a:schemeClr val="accent6"/>
                </a:solidFill>
                <a:latin typeface="Prata"/>
                <a:ea typeface="Prata"/>
                <a:cs typeface="Prata"/>
                <a:sym typeface="Prata"/>
              </a:rPr>
              <a:t>Align data with values </a:t>
            </a:r>
            <a:endParaRPr sz="1100">
              <a:solidFill>
                <a:schemeClr val="accent6"/>
              </a:solidFill>
              <a:latin typeface="Prata"/>
              <a:ea typeface="Prata"/>
              <a:cs typeface="Prata"/>
              <a:sym typeface="Prata"/>
            </a:endParaRPr>
          </a:p>
        </p:txBody>
      </p:sp>
      <p:grpSp>
        <p:nvGrpSpPr>
          <p:cNvPr id="2464" name="Google Shape;2464;p36"/>
          <p:cNvGrpSpPr/>
          <p:nvPr/>
        </p:nvGrpSpPr>
        <p:grpSpPr>
          <a:xfrm>
            <a:off x="6776925" y="2401441"/>
            <a:ext cx="1841400" cy="1577400"/>
            <a:chOff x="6776914" y="2401441"/>
            <a:chExt cx="1841400" cy="1577400"/>
          </a:xfrm>
        </p:grpSpPr>
        <p:sp>
          <p:nvSpPr>
            <p:cNvPr id="2465" name="Google Shape;2465;p36"/>
            <p:cNvSpPr/>
            <p:nvPr/>
          </p:nvSpPr>
          <p:spPr>
            <a:xfrm>
              <a:off x="6870315" y="2401441"/>
              <a:ext cx="1654500" cy="157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66" name="Google Shape;2466;p36"/>
            <p:cNvSpPr txBox="1"/>
            <p:nvPr/>
          </p:nvSpPr>
          <p:spPr>
            <a:xfrm>
              <a:off x="6776914" y="2944071"/>
              <a:ext cx="1841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100">
                  <a:solidFill>
                    <a:schemeClr val="accent6"/>
                  </a:solidFill>
                  <a:latin typeface="Prata"/>
                  <a:ea typeface="Prata"/>
                  <a:cs typeface="Prata"/>
                  <a:sym typeface="Prata"/>
                </a:rPr>
                <a:t>FAIRify data</a:t>
              </a:r>
              <a:endParaRPr sz="1100">
                <a:solidFill>
                  <a:schemeClr val="accent6"/>
                </a:solidFill>
              </a:endParaRPr>
            </a:p>
          </p:txBody>
        </p:sp>
      </p:grpSp>
      <p:cxnSp>
        <p:nvCxnSpPr>
          <p:cNvPr id="2467" name="Google Shape;2467;p36"/>
          <p:cNvCxnSpPr/>
          <p:nvPr/>
        </p:nvCxnSpPr>
        <p:spPr>
          <a:xfrm rot="10800000">
            <a:off x="6776925" y="2199600"/>
            <a:ext cx="15300" cy="478200"/>
          </a:xfrm>
          <a:prstGeom prst="straightConnector1">
            <a:avLst/>
          </a:prstGeom>
          <a:noFill/>
          <a:ln cap="flat" cmpd="sng" w="19050">
            <a:solidFill>
              <a:schemeClr val="lt2"/>
            </a:solidFill>
            <a:prstDash val="dash"/>
            <a:round/>
            <a:headEnd len="med" w="med" type="none"/>
            <a:tailEnd len="med" w="med" type="none"/>
          </a:ln>
        </p:spPr>
      </p:cxnSp>
      <p:cxnSp>
        <p:nvCxnSpPr>
          <p:cNvPr id="2468" name="Google Shape;2468;p36"/>
          <p:cNvCxnSpPr/>
          <p:nvPr/>
        </p:nvCxnSpPr>
        <p:spPr>
          <a:xfrm rot="10800000">
            <a:off x="8823825" y="2199600"/>
            <a:ext cx="15300" cy="478200"/>
          </a:xfrm>
          <a:prstGeom prst="straightConnector1">
            <a:avLst/>
          </a:prstGeom>
          <a:noFill/>
          <a:ln cap="flat" cmpd="sng" w="19050">
            <a:solidFill>
              <a:schemeClr val="lt2"/>
            </a:solidFill>
            <a:prstDash val="dash"/>
            <a:round/>
            <a:headEnd len="med" w="med" type="none"/>
            <a:tailEnd len="med" w="med" type="none"/>
          </a:ln>
        </p:spPr>
      </p:cxnSp>
      <p:sp>
        <p:nvSpPr>
          <p:cNvPr id="2469" name="Google Shape;2469;p36"/>
          <p:cNvSpPr txBox="1"/>
          <p:nvPr/>
        </p:nvSpPr>
        <p:spPr>
          <a:xfrm>
            <a:off x="6571425" y="1584013"/>
            <a:ext cx="2252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a:latin typeface="Prata"/>
                <a:ea typeface="Prata"/>
                <a:cs typeface="Prata"/>
                <a:sym typeface="Prata"/>
              </a:rPr>
              <a:t>FAIRification process after the collection</a:t>
            </a:r>
            <a:endParaRPr/>
          </a:p>
        </p:txBody>
      </p:sp>
      <p:cxnSp>
        <p:nvCxnSpPr>
          <p:cNvPr id="2470" name="Google Shape;2470;p36"/>
          <p:cNvCxnSpPr/>
          <p:nvPr/>
        </p:nvCxnSpPr>
        <p:spPr>
          <a:xfrm flipH="1" rot="10800000">
            <a:off x="4918617" y="3187531"/>
            <a:ext cx="1762200" cy="5100"/>
          </a:xfrm>
          <a:prstGeom prst="straightConnector1">
            <a:avLst/>
          </a:prstGeom>
          <a:noFill/>
          <a:ln cap="flat" cmpd="sng" w="38100">
            <a:solidFill>
              <a:schemeClr val="dk2"/>
            </a:solidFill>
            <a:prstDash val="solid"/>
            <a:round/>
            <a:headEnd len="med" w="med" type="none"/>
            <a:tailEnd len="med" w="med" type="triangle"/>
          </a:ln>
        </p:spPr>
      </p:cxnSp>
      <p:cxnSp>
        <p:nvCxnSpPr>
          <p:cNvPr id="2471" name="Google Shape;2471;p36"/>
          <p:cNvCxnSpPr/>
          <p:nvPr/>
        </p:nvCxnSpPr>
        <p:spPr>
          <a:xfrm>
            <a:off x="6832400" y="2199600"/>
            <a:ext cx="1995900" cy="0"/>
          </a:xfrm>
          <a:prstGeom prst="straightConnector1">
            <a:avLst/>
          </a:prstGeom>
          <a:noFill/>
          <a:ln cap="flat" cmpd="sng" w="19050">
            <a:solidFill>
              <a:schemeClr val="lt2"/>
            </a:solidFill>
            <a:prstDash val="dash"/>
            <a:round/>
            <a:headEnd len="med" w="med" type="none"/>
            <a:tailEnd len="med" w="med" type="none"/>
          </a:ln>
        </p:spPr>
      </p:cxnSp>
      <p:cxnSp>
        <p:nvCxnSpPr>
          <p:cNvPr id="2472" name="Google Shape;2472;p36"/>
          <p:cNvCxnSpPr/>
          <p:nvPr/>
        </p:nvCxnSpPr>
        <p:spPr>
          <a:xfrm flipH="1" rot="10800000">
            <a:off x="1868022" y="3187606"/>
            <a:ext cx="1762200" cy="51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6" name="Shape 2476"/>
        <p:cNvGrpSpPr/>
        <p:nvPr/>
      </p:nvGrpSpPr>
      <p:grpSpPr>
        <a:xfrm>
          <a:off x="0" y="0"/>
          <a:ext cx="0" cy="0"/>
          <a:chOff x="0" y="0"/>
          <a:chExt cx="0" cy="0"/>
        </a:xfrm>
      </p:grpSpPr>
      <p:cxnSp>
        <p:nvCxnSpPr>
          <p:cNvPr id="2477" name="Google Shape;2477;p37"/>
          <p:cNvCxnSpPr/>
          <p:nvPr/>
        </p:nvCxnSpPr>
        <p:spPr>
          <a:xfrm>
            <a:off x="711750" y="1403625"/>
            <a:ext cx="7720500" cy="0"/>
          </a:xfrm>
          <a:prstGeom prst="straightConnector1">
            <a:avLst/>
          </a:prstGeom>
          <a:noFill/>
          <a:ln cap="flat" cmpd="sng" w="19050">
            <a:solidFill>
              <a:schemeClr val="dk1"/>
            </a:solidFill>
            <a:prstDash val="solid"/>
            <a:round/>
            <a:headEnd len="med" w="med" type="none"/>
            <a:tailEnd len="med" w="med" type="none"/>
          </a:ln>
        </p:spPr>
      </p:cxnSp>
      <p:sp>
        <p:nvSpPr>
          <p:cNvPr id="2478" name="Google Shape;2478;p37"/>
          <p:cNvSpPr txBox="1"/>
          <p:nvPr>
            <p:ph type="title"/>
          </p:nvPr>
        </p:nvSpPr>
        <p:spPr>
          <a:xfrm>
            <a:off x="713225" y="778525"/>
            <a:ext cx="7717500" cy="478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nl"/>
              <a:t>Missing data in interviews</a:t>
            </a:r>
            <a:endParaRPr/>
          </a:p>
        </p:txBody>
      </p:sp>
      <p:grpSp>
        <p:nvGrpSpPr>
          <p:cNvPr id="2479" name="Google Shape;2479;p37"/>
          <p:cNvGrpSpPr/>
          <p:nvPr/>
        </p:nvGrpSpPr>
        <p:grpSpPr>
          <a:xfrm>
            <a:off x="548475" y="2825900"/>
            <a:ext cx="8047050" cy="2095650"/>
            <a:chOff x="548475" y="2570775"/>
            <a:chExt cx="8047050" cy="2095650"/>
          </a:xfrm>
        </p:grpSpPr>
        <p:sp>
          <p:nvSpPr>
            <p:cNvPr id="2480" name="Google Shape;2480;p37"/>
            <p:cNvSpPr txBox="1"/>
            <p:nvPr/>
          </p:nvSpPr>
          <p:spPr>
            <a:xfrm>
              <a:off x="2361525" y="3312900"/>
              <a:ext cx="2170800" cy="566400"/>
            </a:xfrm>
            <a:prstGeom prst="rect">
              <a:avLst/>
            </a:prstGeom>
            <a:noFill/>
            <a:ln>
              <a:noFill/>
            </a:ln>
          </p:spPr>
          <p:txBody>
            <a:bodyPr anchorCtr="0" anchor="ctr" bIns="91425" lIns="91425" spcFirstLastPara="1" rIns="91425" wrap="square" tIns="0">
              <a:noAutofit/>
            </a:bodyPr>
            <a:lstStyle/>
            <a:p>
              <a:pPr indent="0" lvl="0" marL="0" marR="0" rtl="0" algn="l">
                <a:lnSpc>
                  <a:spcPct val="100000"/>
                </a:lnSpc>
                <a:spcBef>
                  <a:spcPts val="0"/>
                </a:spcBef>
                <a:spcAft>
                  <a:spcPts val="0"/>
                </a:spcAft>
                <a:buNone/>
              </a:pPr>
              <a:r>
                <a:rPr lang="nl" sz="1100">
                  <a:solidFill>
                    <a:schemeClr val="dk1"/>
                  </a:solidFill>
                  <a:latin typeface="Prata"/>
                  <a:ea typeface="Prata"/>
                  <a:cs typeface="Prata"/>
                  <a:sym typeface="Prata"/>
                </a:rPr>
                <a:t>Access to healthcare (good/bad)</a:t>
              </a:r>
              <a:endParaRPr sz="1100">
                <a:solidFill>
                  <a:schemeClr val="dk1"/>
                </a:solidFill>
                <a:latin typeface="Prata"/>
                <a:ea typeface="Prata"/>
                <a:cs typeface="Prata"/>
                <a:sym typeface="Prata"/>
              </a:endParaRPr>
            </a:p>
          </p:txBody>
        </p:sp>
        <p:sp>
          <p:nvSpPr>
            <p:cNvPr id="2481" name="Google Shape;2481;p37"/>
            <p:cNvSpPr txBox="1"/>
            <p:nvPr/>
          </p:nvSpPr>
          <p:spPr>
            <a:xfrm>
              <a:off x="2361525" y="4100025"/>
              <a:ext cx="2170800" cy="5664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Name of NGO or other who helped</a:t>
              </a:r>
              <a:endParaRPr>
                <a:solidFill>
                  <a:schemeClr val="dk1"/>
                </a:solidFill>
                <a:latin typeface="Arimo"/>
                <a:ea typeface="Arimo"/>
                <a:cs typeface="Arimo"/>
                <a:sym typeface="Arimo"/>
              </a:endParaRPr>
            </a:p>
          </p:txBody>
        </p:sp>
        <p:sp>
          <p:nvSpPr>
            <p:cNvPr id="2482" name="Google Shape;2482;p37"/>
            <p:cNvSpPr txBox="1"/>
            <p:nvPr/>
          </p:nvSpPr>
          <p:spPr>
            <a:xfrm>
              <a:off x="2361525" y="2570775"/>
              <a:ext cx="2170800" cy="5664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How many people known who couldn't access to hospital because of Covid</a:t>
              </a:r>
              <a:endParaRPr sz="1100">
                <a:solidFill>
                  <a:schemeClr val="dk1"/>
                </a:solidFill>
                <a:latin typeface="Prata"/>
                <a:ea typeface="Prata"/>
                <a:cs typeface="Prata"/>
                <a:sym typeface="Prata"/>
              </a:endParaRPr>
            </a:p>
          </p:txBody>
        </p:sp>
        <p:sp>
          <p:nvSpPr>
            <p:cNvPr id="2483" name="Google Shape;2483;p37"/>
            <p:cNvSpPr txBox="1"/>
            <p:nvPr/>
          </p:nvSpPr>
          <p:spPr>
            <a:xfrm>
              <a:off x="6345525" y="3335400"/>
              <a:ext cx="2250000" cy="5664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050">
                  <a:solidFill>
                    <a:schemeClr val="dk1"/>
                  </a:solidFill>
                  <a:latin typeface="Prata"/>
                  <a:ea typeface="Prata"/>
                  <a:cs typeface="Prata"/>
                  <a:sym typeface="Prata"/>
                </a:rPr>
                <a:t>How many  people known with Covid-19 symptoms</a:t>
              </a:r>
              <a:endParaRPr>
                <a:solidFill>
                  <a:schemeClr val="dk1"/>
                </a:solidFill>
                <a:latin typeface="Prata"/>
                <a:ea typeface="Prata"/>
                <a:cs typeface="Prata"/>
                <a:sym typeface="Prata"/>
              </a:endParaRPr>
            </a:p>
          </p:txBody>
        </p:sp>
        <p:sp>
          <p:nvSpPr>
            <p:cNvPr id="2484" name="Google Shape;2484;p37"/>
            <p:cNvSpPr txBox="1"/>
            <p:nvPr/>
          </p:nvSpPr>
          <p:spPr>
            <a:xfrm>
              <a:off x="6345525" y="2646550"/>
              <a:ext cx="1908000" cy="4782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fear of Covid (yes/no)</a:t>
              </a:r>
              <a:endParaRPr sz="1100">
                <a:solidFill>
                  <a:schemeClr val="dk1"/>
                </a:solidFill>
                <a:latin typeface="Prata"/>
                <a:ea typeface="Prata"/>
                <a:cs typeface="Prata"/>
                <a:sym typeface="Prata"/>
              </a:endParaRPr>
            </a:p>
          </p:txBody>
        </p:sp>
        <p:sp>
          <p:nvSpPr>
            <p:cNvPr id="2485" name="Google Shape;2485;p37"/>
            <p:cNvSpPr/>
            <p:nvPr/>
          </p:nvSpPr>
          <p:spPr>
            <a:xfrm>
              <a:off x="548475" y="3329188"/>
              <a:ext cx="1607100" cy="5664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34</a:t>
              </a:r>
              <a:r>
                <a:rPr lang="nl">
                  <a:solidFill>
                    <a:schemeClr val="accent3"/>
                  </a:solidFill>
                  <a:latin typeface="Prata"/>
                  <a:ea typeface="Prata"/>
                  <a:cs typeface="Prata"/>
                  <a:sym typeface="Prata"/>
                </a:rPr>
                <a:t>%</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41 instances</a:t>
              </a:r>
              <a:endParaRPr sz="1100"/>
            </a:p>
          </p:txBody>
        </p:sp>
        <p:sp>
          <p:nvSpPr>
            <p:cNvPr id="2486" name="Google Shape;2486;p37"/>
            <p:cNvSpPr/>
            <p:nvPr/>
          </p:nvSpPr>
          <p:spPr>
            <a:xfrm>
              <a:off x="548475" y="4077513"/>
              <a:ext cx="1607100" cy="5664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9%</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58 instances</a:t>
              </a:r>
              <a:endParaRPr sz="1100"/>
            </a:p>
          </p:txBody>
        </p:sp>
        <p:sp>
          <p:nvSpPr>
            <p:cNvPr id="2487" name="Google Shape;2487;p37"/>
            <p:cNvSpPr/>
            <p:nvPr/>
          </p:nvSpPr>
          <p:spPr>
            <a:xfrm>
              <a:off x="4532475" y="4077525"/>
              <a:ext cx="1607100" cy="5664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61</a:t>
              </a:r>
              <a:r>
                <a:rPr lang="nl">
                  <a:solidFill>
                    <a:schemeClr val="accent3"/>
                  </a:solidFill>
                  <a:latin typeface="Prata"/>
                  <a:ea typeface="Prata"/>
                  <a:cs typeface="Prata"/>
                  <a:sym typeface="Prata"/>
                </a:rPr>
                <a:t>%</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74 instances</a:t>
              </a:r>
              <a:endParaRPr sz="1100"/>
            </a:p>
          </p:txBody>
        </p:sp>
        <p:sp>
          <p:nvSpPr>
            <p:cNvPr id="2488" name="Google Shape;2488;p37"/>
            <p:cNvSpPr/>
            <p:nvPr/>
          </p:nvSpPr>
          <p:spPr>
            <a:xfrm>
              <a:off x="548475" y="2580850"/>
              <a:ext cx="1607100" cy="566400"/>
            </a:xfrm>
            <a:prstGeom prst="snip2DiagRect">
              <a:avLst>
                <a:gd fmla="val 0" name="adj1"/>
                <a:gd fmla="val 16667"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0.8%</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1 instance</a:t>
              </a:r>
              <a:endParaRPr sz="1100"/>
            </a:p>
          </p:txBody>
        </p:sp>
        <p:sp>
          <p:nvSpPr>
            <p:cNvPr id="2489" name="Google Shape;2489;p37"/>
            <p:cNvSpPr/>
            <p:nvPr/>
          </p:nvSpPr>
          <p:spPr>
            <a:xfrm>
              <a:off x="4532475" y="2593275"/>
              <a:ext cx="1607100" cy="566400"/>
            </a:xfrm>
            <a:prstGeom prst="snip2DiagRect">
              <a:avLst>
                <a:gd fmla="val 0" name="adj1"/>
                <a:gd fmla="val 16667"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24</a:t>
              </a:r>
              <a:r>
                <a:rPr lang="nl">
                  <a:solidFill>
                    <a:schemeClr val="accent3"/>
                  </a:solidFill>
                  <a:latin typeface="Prata"/>
                  <a:ea typeface="Prata"/>
                  <a:cs typeface="Prata"/>
                  <a:sym typeface="Prata"/>
                </a:rPr>
                <a:t>%</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100">
                  <a:solidFill>
                    <a:schemeClr val="accent3"/>
                  </a:solidFill>
                  <a:latin typeface="Prata"/>
                  <a:ea typeface="Prata"/>
                  <a:cs typeface="Prata"/>
                  <a:sym typeface="Prata"/>
                </a:rPr>
                <a:t>29 instances</a:t>
              </a:r>
              <a:endParaRPr sz="1100"/>
            </a:p>
          </p:txBody>
        </p:sp>
        <p:sp>
          <p:nvSpPr>
            <p:cNvPr id="2490" name="Google Shape;2490;p37"/>
            <p:cNvSpPr/>
            <p:nvPr/>
          </p:nvSpPr>
          <p:spPr>
            <a:xfrm>
              <a:off x="4532475" y="3329200"/>
              <a:ext cx="1607100" cy="5664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solidFill>
                    <a:schemeClr val="accent3"/>
                  </a:solidFill>
                  <a:latin typeface="Prata"/>
                  <a:ea typeface="Prata"/>
                  <a:cs typeface="Prata"/>
                  <a:sym typeface="Prata"/>
                </a:rPr>
                <a:t>41</a:t>
              </a:r>
              <a:r>
                <a:rPr lang="nl">
                  <a:solidFill>
                    <a:schemeClr val="accent3"/>
                  </a:solidFill>
                  <a:latin typeface="Prata"/>
                  <a:ea typeface="Prata"/>
                  <a:cs typeface="Prata"/>
                  <a:sym typeface="Prata"/>
                </a:rPr>
                <a:t>%</a:t>
              </a:r>
              <a:endParaRPr>
                <a:solidFill>
                  <a:schemeClr val="accent3"/>
                </a:solidFill>
                <a:latin typeface="Prata"/>
                <a:ea typeface="Prata"/>
                <a:cs typeface="Prata"/>
                <a:sym typeface="Prata"/>
              </a:endParaRPr>
            </a:p>
            <a:p>
              <a:pPr indent="0" lvl="0" marL="0" rtl="0" algn="ctr">
                <a:spcBef>
                  <a:spcPts val="0"/>
                </a:spcBef>
                <a:spcAft>
                  <a:spcPts val="0"/>
                </a:spcAft>
                <a:buNone/>
              </a:pPr>
              <a:r>
                <a:rPr lang="nl" sz="1200">
                  <a:solidFill>
                    <a:schemeClr val="accent3"/>
                  </a:solidFill>
                  <a:latin typeface="Prata"/>
                  <a:ea typeface="Prata"/>
                  <a:cs typeface="Prata"/>
                  <a:sym typeface="Prata"/>
                </a:rPr>
                <a:t>50 instances</a:t>
              </a:r>
              <a:endParaRPr/>
            </a:p>
          </p:txBody>
        </p:sp>
        <p:sp>
          <p:nvSpPr>
            <p:cNvPr id="2491" name="Google Shape;2491;p37"/>
            <p:cNvSpPr txBox="1"/>
            <p:nvPr/>
          </p:nvSpPr>
          <p:spPr>
            <a:xfrm>
              <a:off x="6345525" y="4143225"/>
              <a:ext cx="2250000" cy="4782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nl" sz="1100">
                  <a:solidFill>
                    <a:schemeClr val="dk1"/>
                  </a:solidFill>
                  <a:latin typeface="Prata"/>
                  <a:ea typeface="Prata"/>
                  <a:cs typeface="Prata"/>
                  <a:sym typeface="Prata"/>
                </a:rPr>
                <a:t>Received</a:t>
              </a:r>
              <a:r>
                <a:rPr lang="nl" sz="1100">
                  <a:solidFill>
                    <a:schemeClr val="dk1"/>
                  </a:solidFill>
                  <a:latin typeface="Prata"/>
                  <a:ea typeface="Prata"/>
                  <a:cs typeface="Prata"/>
                  <a:sym typeface="Prata"/>
                </a:rPr>
                <a:t> help</a:t>
              </a:r>
              <a:endParaRPr sz="1100">
                <a:solidFill>
                  <a:schemeClr val="dk1"/>
                </a:solidFill>
                <a:latin typeface="Prata"/>
                <a:ea typeface="Prata"/>
                <a:cs typeface="Prata"/>
                <a:sym typeface="Prata"/>
              </a:endParaRPr>
            </a:p>
          </p:txBody>
        </p:sp>
      </p:grpSp>
      <p:grpSp>
        <p:nvGrpSpPr>
          <p:cNvPr id="2492" name="Google Shape;2492;p37"/>
          <p:cNvGrpSpPr/>
          <p:nvPr/>
        </p:nvGrpSpPr>
        <p:grpSpPr>
          <a:xfrm>
            <a:off x="548475" y="1643850"/>
            <a:ext cx="7882200" cy="951900"/>
            <a:chOff x="548450" y="4097800"/>
            <a:chExt cx="7882200" cy="951900"/>
          </a:xfrm>
        </p:grpSpPr>
        <p:sp>
          <p:nvSpPr>
            <p:cNvPr id="2493" name="Google Shape;2493;p37"/>
            <p:cNvSpPr/>
            <p:nvPr/>
          </p:nvSpPr>
          <p:spPr>
            <a:xfrm>
              <a:off x="742100" y="4097800"/>
              <a:ext cx="1001700" cy="951900"/>
            </a:xfrm>
            <a:prstGeom prst="pentagon">
              <a:avLst>
                <a:gd fmla="val 105146" name="hf"/>
                <a:gd fmla="val 110557" name="vf"/>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7"/>
            <p:cNvSpPr txBox="1"/>
            <p:nvPr/>
          </p:nvSpPr>
          <p:spPr>
            <a:xfrm>
              <a:off x="548450" y="4270600"/>
              <a:ext cx="1389000" cy="7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900">
                  <a:solidFill>
                    <a:schemeClr val="accent6"/>
                  </a:solidFill>
                  <a:latin typeface="Prata"/>
                  <a:ea typeface="Prata"/>
                  <a:cs typeface="Prata"/>
                  <a:sym typeface="Prata"/>
                </a:rPr>
                <a:t>120</a:t>
              </a:r>
              <a:endParaRPr sz="1900">
                <a:solidFill>
                  <a:schemeClr val="accent6"/>
                </a:solidFill>
                <a:latin typeface="Prata"/>
                <a:ea typeface="Prata"/>
                <a:cs typeface="Prata"/>
                <a:sym typeface="Prata"/>
              </a:endParaRPr>
            </a:p>
            <a:p>
              <a:pPr indent="0" lvl="0" marL="0" rtl="0" algn="ctr">
                <a:spcBef>
                  <a:spcPts val="0"/>
                </a:spcBef>
                <a:spcAft>
                  <a:spcPts val="0"/>
                </a:spcAft>
                <a:buNone/>
              </a:pPr>
              <a:r>
                <a:rPr lang="nl" sz="1200">
                  <a:solidFill>
                    <a:schemeClr val="accent6"/>
                  </a:solidFill>
                  <a:latin typeface="Prata"/>
                  <a:ea typeface="Prata"/>
                  <a:cs typeface="Prata"/>
                  <a:sym typeface="Prata"/>
                </a:rPr>
                <a:t>reports</a:t>
              </a:r>
              <a:endParaRPr sz="1200">
                <a:solidFill>
                  <a:schemeClr val="accent6"/>
                </a:solidFill>
                <a:latin typeface="Prata"/>
                <a:ea typeface="Prata"/>
                <a:cs typeface="Prata"/>
                <a:sym typeface="Prata"/>
              </a:endParaRPr>
            </a:p>
          </p:txBody>
        </p:sp>
        <p:sp>
          <p:nvSpPr>
            <p:cNvPr id="2495" name="Google Shape;2495;p37"/>
            <p:cNvSpPr txBox="1"/>
            <p:nvPr/>
          </p:nvSpPr>
          <p:spPr>
            <a:xfrm>
              <a:off x="1937450" y="4270000"/>
              <a:ext cx="64932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a:solidFill>
                    <a:schemeClr val="dk1"/>
                  </a:solidFill>
                  <a:latin typeface="Prata"/>
                  <a:ea typeface="Prata"/>
                  <a:cs typeface="Prata"/>
                  <a:sym typeface="Prata"/>
                </a:rPr>
                <a:t>Interviews conducted with migrants and source persons</a:t>
              </a:r>
              <a:endParaRPr b="1">
                <a:solidFill>
                  <a:schemeClr val="dk1"/>
                </a:solidFill>
                <a:latin typeface="Prata"/>
                <a:ea typeface="Prata"/>
                <a:cs typeface="Prata"/>
                <a:sym typeface="Prata"/>
              </a:endParaRPr>
            </a:p>
          </p:txBody>
        </p:sp>
      </p:grpSp>
      <p:cxnSp>
        <p:nvCxnSpPr>
          <p:cNvPr id="2496" name="Google Shape;2496;p37"/>
          <p:cNvCxnSpPr/>
          <p:nvPr/>
        </p:nvCxnSpPr>
        <p:spPr>
          <a:xfrm>
            <a:off x="711750" y="596100"/>
            <a:ext cx="7720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Nonsuicidal Self-Harm Clinical Case by Slidesgo">
  <a:themeElements>
    <a:clrScheme name="Simple Light">
      <a:dk1>
        <a:srgbClr val="382F27"/>
      </a:dk1>
      <a:lt1>
        <a:srgbClr val="CEC0B0"/>
      </a:lt1>
      <a:dk2>
        <a:srgbClr val="B5A99B"/>
      </a:dk2>
      <a:lt2>
        <a:srgbClr val="DF7E2F"/>
      </a:lt2>
      <a:accent1>
        <a:srgbClr val="80766B"/>
      </a:accent1>
      <a:accent2>
        <a:srgbClr val="B25C16"/>
      </a:accent2>
      <a:accent3>
        <a:srgbClr val="FFFFFF"/>
      </a:accent3>
      <a:accent4>
        <a:srgbClr val="FFFFFF"/>
      </a:accent4>
      <a:accent5>
        <a:srgbClr val="FFFFFF"/>
      </a:accent5>
      <a:accent6>
        <a:srgbClr val="FFFFFF"/>
      </a:accent6>
      <a:hlink>
        <a:srgbClr val="382F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