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adbb3e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adbb3e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dbb3ef8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dbb3ef8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dbb3ef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adbb3ef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adbb3ef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adbb3ef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adbb3ef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adbb3ef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adbb3ef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adbb3ef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adbb3ef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adbb3ef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dbb3ef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dbb3ef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dbb3ef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dbb3ef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lotly.com/python/choropleth-map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0" y="503575"/>
            <a:ext cx="53142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 choropleth map (also called a color theme) is a thematic map in which administrative areas are colored or shaded according to the range in which the aggregated statistic of interest falls.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Geographical plotting is usually challenging due to the various formats the data can come in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We will focus on plotly for plotting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Matplotlib also has a basemap extension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See documentation 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here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12100" y="76525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4000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Africa </a:t>
            </a:r>
            <a:r>
              <a:rPr lang="en" sz="1911"/>
              <a:t>https://stackoverflow.com/questions/71752643/choropleth-africa-map-doesn-t-show-some-countries-and-islands</a:t>
            </a:r>
            <a:endParaRPr sz="191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= 'TZA,ESH,COD,SOM,KEN,SDN,TCD,ZAF,LSO,ZWE,BWA,NAM,SEN,MLI,MRT,BEN,NER,NGA,CMR,TGO,GHA,CIV,GIN,GNB,LBR,SLE,BFA,CAF,COG,GAB,GNQ,ZMB,MWI,MOZ,SWZ,AGO,BDI,MDG,GMB,TUN,DZA,ERI,MAR,EGY,LBY,ETH,DJI,UGA,RWA,SSD'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names = "Tanzania,W. Sahara,Dem. Rep. Congo,Somalia,Kenya,Sudan,Chad,South Africa,Lesotho,Zimbabwe,Botswana,Namibia,Senegal,Mali,Mauritania,Benin,Niger,Nigeria,Cameroon,Togo,Ghana,Côte d'Ivoire,Guinea,Guinea-Bissau,Liberia,Sierra Leone,Burkina Faso,Central African Rep.,Congo,Gabon,Eq. Guinea,Zambia,Malawi,Mozambique,eSwatini,Angola,Burundi,Madagascar,Gambia,Tunisia,Algeria,Eritrea,Morocco,Egypt,Libya,Ethiopia,Djibouti,Uganda,Rwanda,S. Sudan"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503575"/>
            <a:ext cx="53142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import chart_studio.plotly as py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import plotly.graph_objs as go 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from plotly.offline import download_plotlyjs, init_notebook_mode, plot, iplot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init_notebook_mode(connected=True)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 show plots in notebook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To cast a list into a dictionary:</a:t>
            </a:r>
            <a:endParaRPr sz="1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data = dict(type = 'choropleth',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locations = ['AZ','CA','NY'],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locationmode = 'USA-states',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	colorscale= 'Portland',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	text= ['Arizona','California','New York'],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	z=[1.0,2.0,3.0],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	colorbar = {'title':'Colorbar Title'})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type =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→ type of geographical plot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locations =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→ array or list specifies the states that we are looking into - the actual state abbreviation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locationmode =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→ specifies the location level that we are doing the analysis on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text =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→ array/list of what hovers over each location - text that appears for each location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Must be in same index sequence as locations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z =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→ equals to values that are shown in colour scale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colorbar = 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→ title of colour bar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12100" y="76525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Choropleth maps: USA </a:t>
            </a:r>
            <a:endParaRPr sz="18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675" y="1149950"/>
            <a:ext cx="4256075" cy="2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503575"/>
            <a:ext cx="53142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2. Create a layout variable</a:t>
            </a:r>
            <a:endParaRPr sz="1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Layout will be a nested dictionary 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layout = dict(geo={'scope':'usa'})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Parse as a dictionary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‘Scope =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→ informs plotly of which layout to sue - in this case, map of the USA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3. Plot choromap</a:t>
            </a:r>
            <a:endParaRPr sz="1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choromap = go.Figure(data = [data],layout = layout)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iplot(choromap)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Summary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Import libraries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Initiate mode: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init_notebook_mode(connected=True)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Need to create two objects/variables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Data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Layout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Need to then parese the 2 variables into the go.Figure function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Parse the go.Figure function into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iplot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If parse into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 plot,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then will open in new tab and can download as png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12100" y="76525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Choropleth maps: USA </a:t>
            </a:r>
            <a:endParaRPr sz="18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600" y="553525"/>
            <a:ext cx="3524999" cy="423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503575"/>
            <a:ext cx="53142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2. Create a layout variable</a:t>
            </a:r>
            <a:endParaRPr sz="1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Layout will be a nested dictionary 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layout = dict(geo={'scope':'usa'})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Parse as a dictionary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‘Scope =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→ informs plotly of which layout to sue - in this case, map of the USA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3. Plot choromap</a:t>
            </a:r>
            <a:endParaRPr sz="1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choromap = go.Figure(data = [data],layout = layout)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iplot(choromap)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Summary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Import libraries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Initiate mode: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init_notebook_mode(connected=True)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Need to create two objects/variables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Data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Layout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Need to then parese the 2 variables into the go.Figure function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Parse the go.Figure function into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iplot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If parse into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 plot,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then will open in new tab and can download as png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12100" y="76525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Choropleth maps: USA </a:t>
            </a:r>
            <a:endParaRPr sz="18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600" y="553525"/>
            <a:ext cx="3524999" cy="423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503575"/>
            <a:ext cx="60297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chemeClr val="dk1"/>
                </a:solidFill>
                <a:highlight>
                  <a:srgbClr val="FFFFFF"/>
                </a:highlight>
              </a:rPr>
              <a:t>Example: Agriculture</a:t>
            </a:r>
            <a:endParaRPr b="1" sz="1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Import library &amp; data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import pandas as pd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df = pd.read_csv('2011_US_AGRI_Exports')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data and layout variables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data = dict(type='choropleth',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colorscale='Greens',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locations=df['code'],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locationmode = 'USA-states',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z = df['total exports'],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text = df['text'],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marker = dict(line=dict(color='rgb(255,255,255)',width=2)),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colorbar={'title':'Millions USD'}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 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romanL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For this, use column headings in dataset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romanLcPeriod"/>
            </a:pPr>
            <a:r>
              <a:rPr b="1" i="1" lang="en" sz="1050">
                <a:solidFill>
                  <a:schemeClr val="dk1"/>
                </a:solidFill>
                <a:highlight>
                  <a:schemeClr val="lt1"/>
                </a:highlight>
              </a:rPr>
              <a:t>marker = dict(line=dict(color='rgb(255,255,255)',width=2)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→ indicates that there should be spaces between the borders and the line width </a:t>
            </a:r>
            <a:b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layout = dict(title = '2011 US Agriculture Export by State',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 geo = dict(scope= ='usa',showlakes=True,lakecolor='rgb(85,173,240)')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 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b="1" i="1" lang="en" sz="1050">
                <a:solidFill>
                  <a:schemeClr val="dk1"/>
                </a:solidFill>
                <a:highlight>
                  <a:schemeClr val="lt1"/>
                </a:highlight>
              </a:rPr>
              <a:t>showlakes=True,lakecolor='rgb(85,173,240)'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→ specifies t show the lakes on the map and specifies the colour of the lakes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12100" y="76525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Choropleth maps: USA </a:t>
            </a:r>
            <a:endParaRPr sz="18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300" y="0"/>
            <a:ext cx="3770575" cy="18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700" y="2011425"/>
            <a:ext cx="2809500" cy="256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0" y="503575"/>
            <a:ext cx="60297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Export dataset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df3 = pd.read_csv('2014_World_GDP')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data variable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data = dict(type='choropleth',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locations=df3['CODE'],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z = df3['GDP (BILLIONS)'],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text = df3['COUNTRY'],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 marker = dict(line=dict(color='rgb(255,255,255)',width=2)),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colorbar={'title':'GDP in Billions USD)'}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layout variable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layout =dict(title = '2014 Global GDP',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geo = dict(showframe = False,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projection = {'type': 'mercator'}))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chemeClr val="lt1"/>
                </a:highlight>
              </a:rPr>
              <a:t>→ projection = {'type': '’}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-- how the map should be displayed 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→ </a:t>
            </a:r>
            <a:r>
              <a:rPr b="1" lang="en" sz="1050">
                <a:solidFill>
                  <a:schemeClr val="dk1"/>
                </a:solidFill>
                <a:highlight>
                  <a:schemeClr val="lt1"/>
                </a:highlight>
              </a:rPr>
              <a:t>projection = {'type': 'natural earth'}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→ gives the impression of the earth’s natural shape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object for data &amp; layout of map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choromap3= go.Figure(data = [data], layout = layout)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plot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iplot(choromap3)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112100" y="76525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Choropleth maps: World </a:t>
            </a:r>
            <a:endParaRPr sz="18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050" y="0"/>
            <a:ext cx="4154550" cy="49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0" y="503575"/>
            <a:ext cx="60297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Export dataset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lphaLcPeriod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df = pd.read_csv('2014_World_Power_Consumption')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data variable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data = dict(type='choropleth',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 colorscale = 'Viridis',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b="1" lang="en" sz="1050">
                <a:solidFill>
                  <a:schemeClr val="dk1"/>
                </a:solidFill>
                <a:highlight>
                  <a:schemeClr val="lt1"/>
                </a:highlight>
              </a:rPr>
              <a:t>reversescale = True,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locations=df['Country'],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locationmode = "country names",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z = df['Power Consumption KWH'],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text = df['Text'],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marker = dict(line=dict(color='rgb(255,255,255)',width=2)),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colorbar={'title':'Power Consumption in KWH)'}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→ </a:t>
            </a:r>
            <a:r>
              <a:rPr b="1" i="1" lang="en" sz="105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b="1" i="1" lang="en" sz="1050">
                <a:solidFill>
                  <a:schemeClr val="dk1"/>
                </a:solidFill>
                <a:highlight>
                  <a:schemeClr val="lt1"/>
                </a:highlight>
              </a:rPr>
              <a:t>reversescale = True’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→ reverses the colour scale (from blue to yellow to yellow to blue)</a:t>
            </a:r>
            <a:b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→ </a:t>
            </a:r>
            <a:r>
              <a:rPr b="1" i="1" lang="en" sz="1050">
                <a:solidFill>
                  <a:schemeClr val="dk1"/>
                </a:solidFill>
                <a:highlight>
                  <a:schemeClr val="lt1"/>
                </a:highlight>
              </a:rPr>
              <a:t>locationmode = "country names"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→ uses the country codes to locate countries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layout variable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layout =dict(title = '2014 World Power Consumption',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geo = dict(showframe = False,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projection = {'type': 'mercator'}))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object for data &amp; layout of map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choromap = go.Figure(data = [data], layout = layout)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plot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iplot(choromap,validate=False)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112100" y="76525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Exercise 1: World</a:t>
            </a:r>
            <a:endParaRPr sz="18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050" y="341575"/>
            <a:ext cx="3438950" cy="4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503575"/>
            <a:ext cx="60297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Export dataset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df_usa = pd.read_csv('2012_Election_Data')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data variable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data = dict(type = 'choropleth',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colorscale= 'rdylbu',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locations = df_usa['State Abv'],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locationmode = 'USA-states',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text= df_usa['State'],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z= df_usa['Voting-Age Population (VAP)'],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	colorbar = {'title':'Voting-Age Population (VEP)'})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layout variable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layout = dict(geo={'scope':'usa'})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object for data &amp; layout of map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choromap = go.Figure(data = [data],layout = layout)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Create plot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iplot(choromap,validate=False)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112100" y="76525"/>
            <a:ext cx="85206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Exercise 2: USA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