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7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901EAA-74B4-4E23-9AF8-3612DCD7BB4D}" v="276" dt="2022-02-21T02:11:12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989" autoAdjust="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19F53EA-F482-478C-A149-AC1FFE07C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DD54A1-E3D8-4068-A21E-CA4F310DB0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F3D-C5F5-4AC3-8F18-E8B53B43BF30}" type="datetime1">
              <a:rPr lang="fr-FR" smtClean="0"/>
              <a:t>20/02/2022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AAA2CD-8B31-40E2-9C28-63CE51E7F9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FABA94-0B94-490D-822B-7DC6B3A9E4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8D298-A79E-416D-8301-EE0BFB96C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0814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DEC79-C634-472A-AE71-2FB2E246F3A4}" type="datetime1">
              <a:rPr lang="fr-FR" smtClean="0"/>
              <a:pPr/>
              <a:t>20/02/2022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61D08-A544-4DEF-9451-4774D4FA6D9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81884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272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Bias au </a:t>
            </a:r>
            <a:r>
              <a:rPr lang="en-US" dirty="0" err="1">
                <a:cs typeface="Calibri"/>
              </a:rPr>
              <a:t>niveau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d'age</a:t>
            </a:r>
            <a:r>
              <a:rPr lang="en-US" dirty="0">
                <a:cs typeface="Calibri"/>
              </a:rPr>
              <a:t> :</a:t>
            </a:r>
          </a:p>
          <a:p>
            <a:r>
              <a:rPr lang="en-US" dirty="0">
                <a:cs typeface="Calibri"/>
              </a:rPr>
              <a:t>- </a:t>
            </a:r>
            <a:r>
              <a:rPr lang="en-US" dirty="0" err="1"/>
              <a:t>l'ensemble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ne </a:t>
            </a:r>
            <a:r>
              <a:rPr lang="en-US" dirty="0" err="1"/>
              <a:t>contient</a:t>
            </a:r>
            <a:r>
              <a:rPr lang="en-US" dirty="0"/>
              <a:t> pas de </a:t>
            </a:r>
            <a:r>
              <a:rPr lang="en-US" dirty="0" err="1"/>
              <a:t>personnes</a:t>
            </a:r>
            <a:r>
              <a:rPr lang="en-US" dirty="0"/>
              <a:t> </a:t>
            </a:r>
            <a:r>
              <a:rPr lang="en-US" dirty="0" err="1"/>
              <a:t>dont</a:t>
            </a:r>
            <a:r>
              <a:rPr lang="en-US" dirty="0"/>
              <a:t> </a:t>
            </a:r>
            <a:r>
              <a:rPr lang="en-US" dirty="0" err="1"/>
              <a:t>l'âge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compris</a:t>
            </a:r>
            <a:r>
              <a:rPr lang="en-US" dirty="0"/>
              <a:t> entre [16 et 23] </a:t>
            </a:r>
            <a:r>
              <a:rPr lang="en-US" dirty="0" err="1"/>
              <a:t>ans</a:t>
            </a:r>
            <a:r>
              <a:rPr lang="en-US" dirty="0"/>
              <a:t> et </a:t>
            </a:r>
            <a:r>
              <a:rPr lang="en-US" dirty="0" err="1"/>
              <a:t>dont</a:t>
            </a:r>
            <a:r>
              <a:rPr lang="en-US" dirty="0"/>
              <a:t> le </a:t>
            </a:r>
            <a:r>
              <a:rPr lang="en-US" dirty="0" err="1"/>
              <a:t>revenu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supérieur</a:t>
            </a:r>
            <a:r>
              <a:rPr lang="en-US" dirty="0"/>
              <a:t> à 50 000 euros, de </a:t>
            </a:r>
            <a:r>
              <a:rPr lang="en-US" dirty="0" err="1"/>
              <a:t>sorte</a:t>
            </a:r>
            <a:r>
              <a:rPr lang="en-US" dirty="0"/>
              <a:t> que le </a:t>
            </a:r>
            <a:r>
              <a:rPr lang="en-US" dirty="0" err="1"/>
              <a:t>modèle</a:t>
            </a:r>
            <a:r>
              <a:rPr lang="en-US" dirty="0"/>
              <a:t> ne sera pas bien </a:t>
            </a:r>
            <a:r>
              <a:rPr lang="en-US" dirty="0" err="1"/>
              <a:t>entraîné</a:t>
            </a:r>
            <a:r>
              <a:rPr lang="en-US" dirty="0"/>
              <a:t> sur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personnes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 </a:t>
            </a:r>
            <a:r>
              <a:rPr lang="en-US" dirty="0"/>
              <a:t>il y a un </a:t>
            </a:r>
            <a:r>
              <a:rPr lang="en-US" dirty="0" err="1"/>
              <a:t>biais</a:t>
            </a:r>
            <a:r>
              <a:rPr lang="en-US" dirty="0"/>
              <a:t> dans les </a:t>
            </a:r>
            <a:r>
              <a:rPr lang="en-US" dirty="0" err="1"/>
              <a:t>données</a:t>
            </a:r>
            <a:r>
              <a:rPr lang="en-US" dirty="0"/>
              <a:t> &gt;50k et surtout le </a:t>
            </a:r>
            <a:r>
              <a:rPr lang="en-US" dirty="0" err="1"/>
              <a:t>sexe</a:t>
            </a:r>
            <a:r>
              <a:rPr lang="en-US" dirty="0"/>
              <a:t> </a:t>
            </a:r>
            <a:r>
              <a:rPr lang="en-US" dirty="0" err="1"/>
              <a:t>féminin</a:t>
            </a:r>
            <a:endParaRPr lang="en-US" dirty="0" err="1">
              <a:cs typeface="Calibri"/>
            </a:endParaRPr>
          </a:p>
          <a:p>
            <a:r>
              <a:rPr lang="en-US" dirty="0">
                <a:cs typeface="Calibri"/>
              </a:rPr>
              <a:t>- </a:t>
            </a:r>
            <a:r>
              <a:rPr lang="en-US" dirty="0"/>
              <a:t>On </a:t>
            </a:r>
            <a:r>
              <a:rPr lang="en-US" dirty="0" err="1"/>
              <a:t>peut</a:t>
            </a:r>
            <a:r>
              <a:rPr lang="en-US" dirty="0"/>
              <a:t> dire que le </a:t>
            </a:r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err="1"/>
              <a:t>construit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l'ensemble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ne </a:t>
            </a:r>
            <a:r>
              <a:rPr lang="en-US" dirty="0" err="1"/>
              <a:t>donnera</a:t>
            </a:r>
            <a:r>
              <a:rPr lang="en-US" dirty="0"/>
              <a:t> pas un bon </a:t>
            </a:r>
            <a:r>
              <a:rPr lang="en-US" dirty="0" err="1"/>
              <a:t>résultat</a:t>
            </a:r>
            <a:r>
              <a:rPr lang="en-US" dirty="0"/>
              <a:t> de </a:t>
            </a:r>
            <a:r>
              <a:rPr lang="en-US" dirty="0" err="1"/>
              <a:t>prédiction</a:t>
            </a:r>
            <a:r>
              <a:rPr lang="en-US" dirty="0"/>
              <a:t> sur les femmes </a:t>
            </a:r>
            <a:r>
              <a:rPr lang="en-US" dirty="0" err="1"/>
              <a:t>ont</a:t>
            </a:r>
            <a:r>
              <a:rPr lang="en-US" dirty="0"/>
              <a:t> &gt;50k.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95433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Ici on </a:t>
            </a:r>
            <a:r>
              <a:rPr lang="en-US" dirty="0" err="1">
                <a:cs typeface="Calibri"/>
              </a:rPr>
              <a:t>voit</a:t>
            </a:r>
            <a:r>
              <a:rPr lang="en-US" dirty="0">
                <a:cs typeface="Calibri"/>
              </a:rPr>
              <a:t> que le </a:t>
            </a:r>
            <a:r>
              <a:rPr lang="en-US" dirty="0" err="1">
                <a:cs typeface="Calibri"/>
              </a:rPr>
              <a:t>recensement</a:t>
            </a:r>
            <a:r>
              <a:rPr lang="en-US" dirty="0">
                <a:cs typeface="Calibri"/>
              </a:rPr>
              <a:t> de la data </a:t>
            </a:r>
            <a:r>
              <a:rPr lang="en-US" dirty="0" err="1">
                <a:cs typeface="Calibri"/>
              </a:rPr>
              <a:t>n'est</a:t>
            </a:r>
            <a:r>
              <a:rPr lang="en-US" dirty="0">
                <a:cs typeface="Calibri"/>
              </a:rPr>
              <a:t> pas </a:t>
            </a:r>
            <a:r>
              <a:rPr lang="en-US" dirty="0" err="1">
                <a:cs typeface="Calibri"/>
              </a:rPr>
              <a:t>équilibré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J'ai</a:t>
            </a:r>
            <a:r>
              <a:rPr lang="en-US" dirty="0">
                <a:cs typeface="Calibri"/>
              </a:rPr>
              <a:t> pas </a:t>
            </a:r>
            <a:r>
              <a:rPr lang="en-US" dirty="0" err="1">
                <a:cs typeface="Calibri"/>
              </a:rPr>
              <a:t>d'explication</a:t>
            </a:r>
            <a:r>
              <a:rPr lang="en-US" dirty="0">
                <a:cs typeface="Calibri"/>
              </a:rPr>
              <a:t> pour </a:t>
            </a:r>
            <a:r>
              <a:rPr lang="en-US" dirty="0" err="1">
                <a:cs typeface="Calibri"/>
              </a:rPr>
              <a:t>ce</a:t>
            </a:r>
            <a:r>
              <a:rPr lang="en-US" dirty="0">
                <a:cs typeface="Calibri"/>
              </a:rPr>
              <a:t> slide. :)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84398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85% de </a:t>
            </a:r>
            <a:r>
              <a:rPr lang="en-US" dirty="0" err="1"/>
              <a:t>l'ensemble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ne </a:t>
            </a:r>
            <a:r>
              <a:rPr lang="en-US" dirty="0" err="1"/>
              <a:t>contient</a:t>
            </a:r>
            <a:r>
              <a:rPr lang="en-US" dirty="0"/>
              <a:t> que des </a:t>
            </a:r>
            <a:r>
              <a:rPr lang="en-US" dirty="0" err="1"/>
              <a:t>personnes</a:t>
            </a:r>
            <a:r>
              <a:rPr lang="en-US" dirty="0"/>
              <a:t> blanches, il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donc</a:t>
            </a:r>
            <a:r>
              <a:rPr lang="en-US" dirty="0"/>
              <a:t> normal </a:t>
            </a:r>
            <a:r>
              <a:rPr lang="en-US" dirty="0" err="1"/>
              <a:t>d'avoir</a:t>
            </a:r>
            <a:r>
              <a:rPr lang="en-US" dirty="0"/>
              <a:t> un </a:t>
            </a:r>
            <a:r>
              <a:rPr lang="en-US" dirty="0" err="1"/>
              <a:t>biais</a:t>
            </a:r>
            <a:r>
              <a:rPr lang="en-US" dirty="0"/>
              <a:t> sur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modèle</a:t>
            </a:r>
            <a:r>
              <a:rPr lang="en-US" dirty="0"/>
              <a:t> pour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groupe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5304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B228C-EF1F-4920-9494-709A53769A52}" type="datetime1">
              <a:rPr lang="fr-FR" noProof="0" smtClean="0"/>
              <a:t>20/02/2022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5" name="Connecteur droit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C7854F-F5D8-4DF9-88AF-B95C867C07E6}" type="datetime1">
              <a:rPr lang="fr-FR" noProof="0" smtClean="0"/>
              <a:t>20/02/2022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6" name="Connecteur droit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0BB2E1-6F74-4D9D-B390-DC6360267DF6}" type="datetime1">
              <a:rPr lang="fr-FR" noProof="0" smtClean="0"/>
              <a:t>20/02/2022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5" name="Connecteur droit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E078CC-60ED-4E98-BE8B-D9F158CDA348}" type="datetime1">
              <a:rPr lang="fr-FR" noProof="0" smtClean="0"/>
              <a:t>20/02/2022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33" name="Connecteur droit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2946FF-A091-47C4-B909-49247B84F023}" type="datetime1">
              <a:rPr lang="fr-FR" noProof="0" smtClean="0"/>
              <a:t>20/02/2022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5" name="Connecteur droit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13F872-B07E-4D3D-9FF5-95882E508B02}" type="datetime1">
              <a:rPr lang="fr-FR" noProof="0" smtClean="0"/>
              <a:t>20/02/2022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35" name="Connecteur droit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6CF3E7-8327-4338-819B-EA552EED6D71}" type="datetime1">
              <a:rPr lang="fr-FR" noProof="0" smtClean="0"/>
              <a:t>20/02/2022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9" name="Connecteur droit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9657E-0662-4D79-8828-DA9139323C80}" type="datetime1">
              <a:rPr lang="fr-FR" noProof="0" smtClean="0"/>
              <a:t>20/02/2022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5" name="Connecteur droit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8AFE6F-10DA-46C3-A49E-27F68F071EC8}" type="datetime1">
              <a:rPr lang="fr-FR" noProof="0" smtClean="0"/>
              <a:t>20/02/2022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EF6281-5ACC-43E8-B61C-C1BECF115942}" type="datetime1">
              <a:rPr lang="fr-FR" noProof="0" smtClean="0"/>
              <a:t>20/02/2022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7" name="Connecteur droit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3DFC6E80-1E63-44AB-A42A-92EC9C13D265}" type="datetime1">
              <a:rPr lang="fr-FR" noProof="0" smtClean="0"/>
              <a:t>20/02/2022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31" name="Connecteur droit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C99894C-1F98-4697-B9D6-894BE514B1DC}" type="datetime1">
              <a:rPr lang="fr-FR" noProof="0" smtClean="0"/>
              <a:t>20/02/2022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/>
            <a:r>
              <a:rPr lang="fr-FR" sz="2400" dirty="0" err="1"/>
              <a:t>Adult</a:t>
            </a:r>
            <a:r>
              <a:rPr lang="fr-FR" sz="2400" dirty="0"/>
              <a:t> </a:t>
            </a:r>
            <a:r>
              <a:rPr lang="fr-FR" sz="2400" dirty="0" err="1"/>
              <a:t>income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 fontScale="62500" lnSpcReduction="20000"/>
          </a:bodyPr>
          <a:lstStyle/>
          <a:p>
            <a:r>
              <a:rPr lang="fr-FR" dirty="0"/>
              <a:t>Présenté par: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fr-FR" dirty="0"/>
              <a:t>Miloud SEFIANI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fr-FR" dirty="0" err="1">
                <a:ea typeface="+mn-lt"/>
                <a:cs typeface="+mn-lt"/>
              </a:rPr>
              <a:t>Ryma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Ouchait</a:t>
            </a:r>
            <a:endParaRPr lang="fr-FR" dirty="0" err="1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002A7-00A9-4D08-BDA5-1127A81C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400" dirty="0" err="1"/>
              <a:t>View</a:t>
            </a:r>
            <a:r>
              <a:rPr lang="fr-FR" sz="2400" dirty="0"/>
              <a:t> sur la data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09521B-ABD9-4058-ACEE-8C896F51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nsolas"/>
              </a:rPr>
              <a:t>Total </a:t>
            </a:r>
            <a:r>
              <a:rPr lang="fr-FR" dirty="0" err="1">
                <a:latin typeface="Consolas"/>
              </a:rPr>
              <a:t>number</a:t>
            </a:r>
            <a:r>
              <a:rPr lang="fr-FR" dirty="0">
                <a:latin typeface="Consolas"/>
              </a:rPr>
              <a:t> of records: 48842</a:t>
            </a:r>
            <a:endParaRPr lang="fr-FR" dirty="0">
              <a:latin typeface="Gill Sans MT" panose="020B0502020104020203"/>
            </a:endParaRPr>
          </a:p>
          <a:p>
            <a:r>
              <a:rPr lang="fr-FR" dirty="0" err="1">
                <a:latin typeface="Consolas"/>
              </a:rPr>
              <a:t>Individuals</a:t>
            </a:r>
            <a:r>
              <a:rPr lang="fr-FR" dirty="0">
                <a:latin typeface="Consolas"/>
              </a:rPr>
              <a:t> </a:t>
            </a:r>
            <a:r>
              <a:rPr lang="fr-FR" dirty="0" err="1">
                <a:latin typeface="Consolas"/>
              </a:rPr>
              <a:t>making</a:t>
            </a:r>
            <a:r>
              <a:rPr lang="fr-FR" dirty="0">
                <a:latin typeface="Consolas"/>
              </a:rPr>
              <a:t> more </a:t>
            </a:r>
            <a:r>
              <a:rPr lang="fr-FR" dirty="0" err="1">
                <a:latin typeface="Consolas"/>
              </a:rPr>
              <a:t>than</a:t>
            </a:r>
            <a:r>
              <a:rPr lang="fr-FR" dirty="0">
                <a:latin typeface="Consolas"/>
              </a:rPr>
              <a:t> $50,000: 11687</a:t>
            </a:r>
            <a:endParaRPr lang="fr-FR" dirty="0">
              <a:latin typeface="Gill Sans MT" panose="020B0502020104020203"/>
            </a:endParaRPr>
          </a:p>
          <a:p>
            <a:r>
              <a:rPr lang="fr-FR" dirty="0" err="1">
                <a:latin typeface="Consolas"/>
              </a:rPr>
              <a:t>Individuals</a:t>
            </a:r>
            <a:r>
              <a:rPr lang="fr-FR" dirty="0">
                <a:latin typeface="Consolas"/>
              </a:rPr>
              <a:t> </a:t>
            </a:r>
            <a:r>
              <a:rPr lang="fr-FR" dirty="0" err="1">
                <a:latin typeface="Consolas"/>
              </a:rPr>
              <a:t>making</a:t>
            </a:r>
            <a:r>
              <a:rPr lang="fr-FR" dirty="0">
                <a:latin typeface="Consolas"/>
              </a:rPr>
              <a:t> at </a:t>
            </a:r>
            <a:r>
              <a:rPr lang="fr-FR" dirty="0" err="1">
                <a:latin typeface="Consolas"/>
              </a:rPr>
              <a:t>most</a:t>
            </a:r>
            <a:r>
              <a:rPr lang="fr-FR" dirty="0">
                <a:latin typeface="Consolas"/>
              </a:rPr>
              <a:t> $50,000: 37155</a:t>
            </a:r>
            <a:endParaRPr lang="fr-FR" dirty="0">
              <a:latin typeface="Gill Sans MT" panose="020B0502020104020203"/>
            </a:endParaRPr>
          </a:p>
          <a:p>
            <a:r>
              <a:rPr lang="fr-FR" dirty="0">
                <a:latin typeface="Consolas"/>
              </a:rPr>
              <a:t>Percentage of </a:t>
            </a:r>
            <a:r>
              <a:rPr lang="fr-FR" dirty="0" err="1">
                <a:latin typeface="Consolas"/>
              </a:rPr>
              <a:t>individuals</a:t>
            </a:r>
            <a:r>
              <a:rPr lang="fr-FR" dirty="0">
                <a:latin typeface="Consolas"/>
              </a:rPr>
              <a:t> </a:t>
            </a:r>
            <a:r>
              <a:rPr lang="fr-FR" dirty="0" err="1">
                <a:latin typeface="Consolas"/>
              </a:rPr>
              <a:t>making</a:t>
            </a:r>
            <a:r>
              <a:rPr lang="fr-FR" dirty="0">
                <a:latin typeface="Consolas"/>
              </a:rPr>
              <a:t> more </a:t>
            </a:r>
            <a:r>
              <a:rPr lang="fr-FR" dirty="0" err="1">
                <a:latin typeface="Consolas"/>
              </a:rPr>
              <a:t>than</a:t>
            </a:r>
            <a:r>
              <a:rPr lang="fr-FR" dirty="0">
                <a:latin typeface="Consolas"/>
              </a:rPr>
              <a:t> $50,000: 23.93%</a:t>
            </a:r>
          </a:p>
          <a:p>
            <a:pPr marL="0" indent="0" algn="ctr">
              <a:buNone/>
            </a:pPr>
            <a:r>
              <a:rPr lang="fr-FR" b="1" dirty="0">
                <a:latin typeface="Consolas"/>
              </a:rPr>
              <a:t>False positive</a:t>
            </a:r>
          </a:p>
        </p:txBody>
      </p:sp>
    </p:spTree>
    <p:extLst>
      <p:ext uri="{BB962C8B-B14F-4D97-AF65-F5344CB8AC3E}">
        <p14:creationId xmlns:p14="http://schemas.microsoft.com/office/powerpoint/2010/main" val="132900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F0CC20-0CB3-4223-9233-74DD7398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400" dirty="0" err="1"/>
              <a:t>Metric</a:t>
            </a:r>
            <a:r>
              <a:rPr lang="fr-FR" sz="2400" dirty="0"/>
              <a:t> Mitigation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A4F1D4-B4C4-403C-853C-BF407B36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868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0A2D7-2B46-4F06-9677-03A4F309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400" dirty="0">
                <a:ea typeface="+mj-lt"/>
                <a:cs typeface="+mj-lt"/>
              </a:rPr>
              <a:t>Model </a:t>
            </a:r>
            <a:r>
              <a:rPr lang="fr-FR" sz="2400" dirty="0" err="1">
                <a:ea typeface="+mj-lt"/>
                <a:cs typeface="+mj-lt"/>
              </a:rPr>
              <a:t>Transparency</a:t>
            </a:r>
            <a:endParaRPr lang="fr-FR" sz="2400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D3D6A-3A46-4CFE-A7CD-57A655DAA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09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E46EB-B4FA-4CB6-B3CB-6AB6FB89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dirty="0">
                <a:ea typeface="+mj-lt"/>
                <a:cs typeface="+mj-lt"/>
              </a:rPr>
              <a:t>FAIRNESS METRICS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04FB90-4659-40FD-9310-C401F2CC9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19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DA277-3F0F-4966-B3C3-8AED057F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dirty="0"/>
              <a:t>Conclusion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010738-8AB1-4CAC-AE37-B6B8E7D3F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32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CAFF8-15AC-444B-8488-8CD9AB9B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dirty="0"/>
              <a:t>Plan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B71AC9-601C-4506-B6B1-AD1D9C4CE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Histoire</a:t>
            </a:r>
          </a:p>
          <a:p>
            <a:r>
              <a:rPr lang="fr-FR" dirty="0"/>
              <a:t>Data exploration</a:t>
            </a:r>
          </a:p>
          <a:p>
            <a:r>
              <a:rPr lang="fr-FR" dirty="0"/>
              <a:t>Data </a:t>
            </a:r>
            <a:r>
              <a:rPr lang="fr-FR" dirty="0" err="1"/>
              <a:t>analysis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31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A2C284-2D80-4AF7-8077-DA8771A5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dirty="0"/>
              <a:t>Introduction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C0FF28-91EA-4939-9F28-F6EE6E77F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va parler juste</a:t>
            </a:r>
          </a:p>
        </p:txBody>
      </p:sp>
    </p:spTree>
    <p:extLst>
      <p:ext uri="{BB962C8B-B14F-4D97-AF65-F5344CB8AC3E}">
        <p14:creationId xmlns:p14="http://schemas.microsoft.com/office/powerpoint/2010/main" val="336463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39E04-03F7-4262-89C2-7A1387D4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dirty="0"/>
              <a:t>Histoire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C5EC7C-413D-49F6-9EF8-13FFC918C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L'histoire de ce pb</a:t>
            </a:r>
          </a:p>
          <a:p>
            <a:r>
              <a:rPr lang="fr-FR" dirty="0"/>
              <a:t>Histoire de cette </a:t>
            </a:r>
            <a:r>
              <a:rPr lang="fr-FR" dirty="0" err="1"/>
              <a:t>dataset</a:t>
            </a:r>
            <a:endParaRPr lang="fr-FR" dirty="0"/>
          </a:p>
          <a:p>
            <a:r>
              <a:rPr lang="fr-FR" dirty="0"/>
              <a:t>Histoire entre white et black </a:t>
            </a:r>
            <a:r>
              <a:rPr lang="fr-FR" dirty="0" err="1"/>
              <a:t>peoble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619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885C1-2C9A-4E39-80B1-57968A2F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400" dirty="0"/>
              <a:t>Data </a:t>
            </a:r>
            <a:r>
              <a:rPr lang="fr-FR" sz="2400" dirty="0" err="1"/>
              <a:t>analysis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04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4FF691B8-BD8F-4A25-B7BE-BEE5BB8AE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637" y="643467"/>
            <a:ext cx="7300725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AB404009-4E15-487C-A5C6-6B3AC91C1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972" y="643467"/>
            <a:ext cx="8122056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4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433F398D-695A-435A-A9C8-40F243782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177" y="643467"/>
            <a:ext cx="6497646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6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6E26A7DA-CD8C-4D0B-9AF9-FCFDCBDEE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177" y="643467"/>
            <a:ext cx="6497646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1983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Grand écran</PresentationFormat>
  <Paragraphs>1</Paragraphs>
  <Slides>14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Galerie</vt:lpstr>
      <vt:lpstr>Adult income</vt:lpstr>
      <vt:lpstr>Plan</vt:lpstr>
      <vt:lpstr>Introduction</vt:lpstr>
      <vt:lpstr>Histoire</vt:lpstr>
      <vt:lpstr>Data analysis</vt:lpstr>
      <vt:lpstr>Présentation PowerPoint</vt:lpstr>
      <vt:lpstr>Présentation PowerPoint</vt:lpstr>
      <vt:lpstr>Présentation PowerPoint</vt:lpstr>
      <vt:lpstr>Présentation PowerPoint</vt:lpstr>
      <vt:lpstr>View sur la data</vt:lpstr>
      <vt:lpstr>Metric Mitigation</vt:lpstr>
      <vt:lpstr>Model Transparency</vt:lpstr>
      <vt:lpstr>FAIRNESS METRICS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230</cp:revision>
  <dcterms:created xsi:type="dcterms:W3CDTF">2022-02-20T21:31:54Z</dcterms:created>
  <dcterms:modified xsi:type="dcterms:W3CDTF">2022-02-21T02:12:31Z</dcterms:modified>
</cp:coreProperties>
</file>