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1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295F"/>
    <a:srgbClr val="4A7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1" autoAdjust="0"/>
    <p:restoredTop sz="94660"/>
  </p:normalViewPr>
  <p:slideViewPr>
    <p:cSldViewPr snapToGrid="0" showGuides="1">
      <p:cViewPr>
        <p:scale>
          <a:sx n="126" d="100"/>
          <a:sy n="126" d="100"/>
        </p:scale>
        <p:origin x="488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6766B-6FC9-4D2D-A4AF-424674E98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2A4151-5811-4424-88C4-450227016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4" indent="0" algn="ctr">
              <a:buNone/>
              <a:defRPr sz="2000"/>
            </a:lvl2pPr>
            <a:lvl3pPr marL="914428" indent="0" algn="ctr">
              <a:buNone/>
              <a:defRPr sz="1800"/>
            </a:lvl3pPr>
            <a:lvl4pPr marL="1371643" indent="0" algn="ctr">
              <a:buNone/>
              <a:defRPr sz="1600"/>
            </a:lvl4pPr>
            <a:lvl5pPr marL="1828857" indent="0" algn="ctr">
              <a:buNone/>
              <a:defRPr sz="1600"/>
            </a:lvl5pPr>
            <a:lvl6pPr marL="2286071" indent="0" algn="ctr">
              <a:buNone/>
              <a:defRPr sz="1600"/>
            </a:lvl6pPr>
            <a:lvl7pPr marL="2743285" indent="0" algn="ctr">
              <a:buNone/>
              <a:defRPr sz="1600"/>
            </a:lvl7pPr>
            <a:lvl8pPr marL="3200500" indent="0" algn="ctr">
              <a:buNone/>
              <a:defRPr sz="1600"/>
            </a:lvl8pPr>
            <a:lvl9pPr marL="3657714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B5CB9-32E1-4867-9840-30E3251D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6513E-05A1-4B2C-B53C-12D808E6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7D37FB-BE85-45DD-89FA-1B9CC2DD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4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E252F-8E41-4723-813F-0E193889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03C280-90FC-4BA2-9D87-F07245659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6A7D61-C5E1-4EFE-8BDD-55F3858F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0FF863-0D21-4A96-AE52-4A35B522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5D3A63-8408-4877-B324-952BEC4D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3EEFFC-C74C-4D78-A74F-33F8B95F6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5CB4F0-FC24-4632-A3A4-7D7325F60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88822-A315-4E90-AC47-AE7D5FF2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E2C6A0-E205-49FE-A843-E680060B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A9511-B59B-4416-94FA-272AE9DE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0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6766B-6FC9-4D2D-A4AF-424674E98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2A4151-5811-4424-88C4-450227016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1" indent="0" algn="ctr">
              <a:buNone/>
              <a:defRPr sz="1500"/>
            </a:lvl2pPr>
            <a:lvl3pPr marL="685821" indent="0" algn="ctr">
              <a:buNone/>
              <a:defRPr sz="1350"/>
            </a:lvl3pPr>
            <a:lvl4pPr marL="1028732" indent="0" algn="ctr">
              <a:buNone/>
              <a:defRPr sz="1200"/>
            </a:lvl4pPr>
            <a:lvl5pPr marL="1371643" indent="0" algn="ctr">
              <a:buNone/>
              <a:defRPr sz="1200"/>
            </a:lvl5pPr>
            <a:lvl6pPr marL="1714553" indent="0" algn="ctr">
              <a:buNone/>
              <a:defRPr sz="1200"/>
            </a:lvl6pPr>
            <a:lvl7pPr marL="2057464" indent="0" algn="ctr">
              <a:buNone/>
              <a:defRPr sz="1200"/>
            </a:lvl7pPr>
            <a:lvl8pPr marL="2400375" indent="0" algn="ctr">
              <a:buNone/>
              <a:defRPr sz="1200"/>
            </a:lvl8pPr>
            <a:lvl9pPr marL="2743286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B5CB9-32E1-4867-9840-30E3251D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6513E-05A1-4B2C-B53C-12D808E6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7D37FB-BE85-45DD-89FA-1B9CC2DD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7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38C82-F20B-429A-8E31-ADFE57B6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DE0BC-8EDD-47DA-AF47-5BEA102A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DC7C36-3893-4203-B389-D1ED0A85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A4455-DDC3-446C-9ADD-A72FDCCA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2BD3B-3904-412F-A8C1-799274AC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15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DEAAC-01DF-4F44-A8B1-626B4121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33976E-B2CF-4AAD-8310-92EF4E72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2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AD771-7413-4CEA-A5EB-9F117522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D6FCA8-AFB2-41D4-89B1-6184DF3B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B85BA4-DF28-4A42-B967-3BD85D9C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52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2B0D3-4A3D-4E6B-9EA0-3C6E38B6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97189-5E95-4CEE-B052-250DB0D64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608A77-100A-4AE5-8B02-7E3D69E6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99E4D0-1CE2-493C-A53D-B17DFB1B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2CBCD-9F97-4BAE-AABB-A6475093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8B8AD6-6805-4CCA-8515-32E58900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658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36F54-23BE-4844-8554-13ACA7FE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1665DD-8CE0-4C75-A7F2-90FB6E9BF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4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1" indent="0">
              <a:buNone/>
              <a:defRPr sz="1500" b="1"/>
            </a:lvl2pPr>
            <a:lvl3pPr marL="685821" indent="0">
              <a:buNone/>
              <a:defRPr sz="1350" b="1"/>
            </a:lvl3pPr>
            <a:lvl4pPr marL="1028732" indent="0">
              <a:buNone/>
              <a:defRPr sz="1200" b="1"/>
            </a:lvl4pPr>
            <a:lvl5pPr marL="1371643" indent="0">
              <a:buNone/>
              <a:defRPr sz="1200" b="1"/>
            </a:lvl5pPr>
            <a:lvl6pPr marL="1714553" indent="0">
              <a:buNone/>
              <a:defRPr sz="1200" b="1"/>
            </a:lvl6pPr>
            <a:lvl7pPr marL="2057464" indent="0">
              <a:buNone/>
              <a:defRPr sz="1200" b="1"/>
            </a:lvl7pPr>
            <a:lvl8pPr marL="2400375" indent="0">
              <a:buNone/>
              <a:defRPr sz="1200" b="1"/>
            </a:lvl8pPr>
            <a:lvl9pPr marL="2743286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65DAB2-B182-47A0-B728-ED5E17749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462186-E1BE-456D-9DFE-F05835DF6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4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1" indent="0">
              <a:buNone/>
              <a:defRPr sz="1500" b="1"/>
            </a:lvl2pPr>
            <a:lvl3pPr marL="685821" indent="0">
              <a:buNone/>
              <a:defRPr sz="1350" b="1"/>
            </a:lvl3pPr>
            <a:lvl4pPr marL="1028732" indent="0">
              <a:buNone/>
              <a:defRPr sz="1200" b="1"/>
            </a:lvl4pPr>
            <a:lvl5pPr marL="1371643" indent="0">
              <a:buNone/>
              <a:defRPr sz="1200" b="1"/>
            </a:lvl5pPr>
            <a:lvl6pPr marL="1714553" indent="0">
              <a:buNone/>
              <a:defRPr sz="1200" b="1"/>
            </a:lvl6pPr>
            <a:lvl7pPr marL="2057464" indent="0">
              <a:buNone/>
              <a:defRPr sz="1200" b="1"/>
            </a:lvl7pPr>
            <a:lvl8pPr marL="2400375" indent="0">
              <a:buNone/>
              <a:defRPr sz="1200" b="1"/>
            </a:lvl8pPr>
            <a:lvl9pPr marL="2743286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4620E2-4608-4E17-BD8B-6CDC9279C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5C4120-D575-4B18-91E8-FDC0D7F8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DA5877-1518-4C9F-8F54-8C299DFA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BC8199-6CBC-4A4F-82EC-63BB40ED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79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9EF03-D9D9-43F5-B4EB-D288E4BB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C501C9-5AD3-44C6-BC82-BB39DF95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12AA1E-28AA-4F68-8512-449556EF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206018-34B4-463A-9E32-86CB4AA4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757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68FF5F-6D99-48D3-A472-DA6B1A57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BA5EAA-7671-4CA2-B058-60354E5A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C3DE90-0386-4FD9-A056-839519FB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25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F91F0-F36F-4125-A807-035DDB3A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9563F-CF09-4B28-96D9-F54EBEDD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0EEE81-367A-474E-ABE1-784F9AB72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11" indent="0">
              <a:buNone/>
              <a:defRPr sz="1050"/>
            </a:lvl2pPr>
            <a:lvl3pPr marL="685821" indent="0">
              <a:buNone/>
              <a:defRPr sz="900"/>
            </a:lvl3pPr>
            <a:lvl4pPr marL="1028732" indent="0">
              <a:buNone/>
              <a:defRPr sz="750"/>
            </a:lvl4pPr>
            <a:lvl5pPr marL="1371643" indent="0">
              <a:buNone/>
              <a:defRPr sz="750"/>
            </a:lvl5pPr>
            <a:lvl6pPr marL="1714553" indent="0">
              <a:buNone/>
              <a:defRPr sz="750"/>
            </a:lvl6pPr>
            <a:lvl7pPr marL="2057464" indent="0">
              <a:buNone/>
              <a:defRPr sz="750"/>
            </a:lvl7pPr>
            <a:lvl8pPr marL="2400375" indent="0">
              <a:buNone/>
              <a:defRPr sz="750"/>
            </a:lvl8pPr>
            <a:lvl9pPr marL="2743286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146348-381B-4B50-915B-6B53BAE8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42B5D4-1AF4-4BE6-B6AE-D8AD32E3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580242-94E6-46E4-9C98-26404472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9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38C82-F20B-429A-8E31-ADFE57B6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DE0BC-8EDD-47DA-AF47-5BEA102A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DC7C36-3893-4203-B389-D1ED0A85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A4455-DDC3-446C-9ADD-A72FDCCA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2BD3B-3904-412F-A8C1-799274AC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44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B2372-D7F4-478D-82D8-8AA0743B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EE1DE8-A948-4BCD-B945-52440F9EF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11" indent="0">
              <a:buNone/>
              <a:defRPr sz="2100"/>
            </a:lvl2pPr>
            <a:lvl3pPr marL="685821" indent="0">
              <a:buNone/>
              <a:defRPr sz="1800"/>
            </a:lvl3pPr>
            <a:lvl4pPr marL="1028732" indent="0">
              <a:buNone/>
              <a:defRPr sz="1500"/>
            </a:lvl4pPr>
            <a:lvl5pPr marL="1371643" indent="0">
              <a:buNone/>
              <a:defRPr sz="1500"/>
            </a:lvl5pPr>
            <a:lvl6pPr marL="1714553" indent="0">
              <a:buNone/>
              <a:defRPr sz="1500"/>
            </a:lvl6pPr>
            <a:lvl7pPr marL="2057464" indent="0">
              <a:buNone/>
              <a:defRPr sz="1500"/>
            </a:lvl7pPr>
            <a:lvl8pPr marL="2400375" indent="0">
              <a:buNone/>
              <a:defRPr sz="1500"/>
            </a:lvl8pPr>
            <a:lvl9pPr marL="2743286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8DAF3A-E773-4221-B5EB-188F4E89F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11" indent="0">
              <a:buNone/>
              <a:defRPr sz="1050"/>
            </a:lvl2pPr>
            <a:lvl3pPr marL="685821" indent="0">
              <a:buNone/>
              <a:defRPr sz="900"/>
            </a:lvl3pPr>
            <a:lvl4pPr marL="1028732" indent="0">
              <a:buNone/>
              <a:defRPr sz="750"/>
            </a:lvl4pPr>
            <a:lvl5pPr marL="1371643" indent="0">
              <a:buNone/>
              <a:defRPr sz="750"/>
            </a:lvl5pPr>
            <a:lvl6pPr marL="1714553" indent="0">
              <a:buNone/>
              <a:defRPr sz="750"/>
            </a:lvl6pPr>
            <a:lvl7pPr marL="2057464" indent="0">
              <a:buNone/>
              <a:defRPr sz="750"/>
            </a:lvl7pPr>
            <a:lvl8pPr marL="2400375" indent="0">
              <a:buNone/>
              <a:defRPr sz="750"/>
            </a:lvl8pPr>
            <a:lvl9pPr marL="2743286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27B44-4796-4637-9563-3C82FB42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48FBE-E8FC-45C3-AFED-0AF29070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45BECB-DB6B-4C74-B1A6-37C68B1B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360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E252F-8E41-4723-813F-0E193889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03C280-90FC-4BA2-9D87-F07245659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6A7D61-C5E1-4EFE-8BDD-55F3858F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0FF863-0D21-4A96-AE52-4A35B522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5D3A63-8408-4877-B324-952BEC4D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37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3EEFFC-C74C-4D78-A74F-33F8B95F6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5CB4F0-FC24-4632-A3A4-7D7325F60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88822-A315-4E90-AC47-AE7D5FF2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E2C6A0-E205-49FE-A843-E680060B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A9511-B59B-4416-94FA-272AE9DE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9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DEAAC-01DF-4F44-A8B1-626B4121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33976E-B2CF-4AAD-8310-92EF4E72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AD771-7413-4CEA-A5EB-9F117522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D6FCA8-AFB2-41D4-89B1-6184DF3B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B85BA4-DF28-4A42-B967-3BD85D9C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2B0D3-4A3D-4E6B-9EA0-3C6E38B6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97189-5E95-4CEE-B052-250DB0D64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608A77-100A-4AE5-8B02-7E3D69E6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99E4D0-1CE2-493C-A53D-B17DFB1B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2CBCD-9F97-4BAE-AABB-A6475093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8B8AD6-6805-4CCA-8515-32E58900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36F54-23BE-4844-8554-13ACA7FE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1665DD-8CE0-4C75-A7F2-90FB6E9BF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65DAB2-B182-47A0-B728-ED5E17749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462186-E1BE-456D-9DFE-F05835DF6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4620E2-4608-4E17-BD8B-6CDC9279C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5C4120-D575-4B18-91E8-FDC0D7F8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DA5877-1518-4C9F-8F54-8C299DFA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BC8199-6CBC-4A4F-82EC-63BB40ED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8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9EF03-D9D9-43F5-B4EB-D288E4BB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C501C9-5AD3-44C6-BC82-BB39DF95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12AA1E-28AA-4F68-8512-449556EF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206018-34B4-463A-9E32-86CB4AA4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44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68FF5F-6D99-48D3-A472-DA6B1A57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BA5EAA-7671-4CA2-B058-60354E5A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C3DE90-0386-4FD9-A056-839519FB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41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F91F0-F36F-4125-A807-035DDB3A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9563F-CF09-4B28-96D9-F54EBEDD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0EEE81-367A-474E-ABE1-784F9AB72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3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500" indent="0">
              <a:buNone/>
              <a:defRPr sz="1000"/>
            </a:lvl8pPr>
            <a:lvl9pPr marL="3657714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146348-381B-4B50-915B-6B53BAE8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42B5D4-1AF4-4BE6-B6AE-D8AD32E3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580242-94E6-46E4-9C98-26404472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B2372-D7F4-478D-82D8-8AA0743B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EE1DE8-A948-4BCD-B945-52440F9EF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8" indent="0">
              <a:buNone/>
              <a:defRPr sz="2400"/>
            </a:lvl3pPr>
            <a:lvl4pPr marL="1371643" indent="0">
              <a:buNone/>
              <a:defRPr sz="2000"/>
            </a:lvl4pPr>
            <a:lvl5pPr marL="1828857" indent="0">
              <a:buNone/>
              <a:defRPr sz="2000"/>
            </a:lvl5pPr>
            <a:lvl6pPr marL="2286071" indent="0">
              <a:buNone/>
              <a:defRPr sz="2000"/>
            </a:lvl6pPr>
            <a:lvl7pPr marL="2743285" indent="0">
              <a:buNone/>
              <a:defRPr sz="2000"/>
            </a:lvl7pPr>
            <a:lvl8pPr marL="3200500" indent="0">
              <a:buNone/>
              <a:defRPr sz="2000"/>
            </a:lvl8pPr>
            <a:lvl9pPr marL="3657714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8DAF3A-E773-4221-B5EB-188F4E89F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3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500" indent="0">
              <a:buNone/>
              <a:defRPr sz="1000"/>
            </a:lvl8pPr>
            <a:lvl9pPr marL="3657714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27B44-4796-4637-9563-3C82FB42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20C464-57DD-4AEC-843E-9B07D4E7394E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48FBE-E8FC-45C3-AFED-0AF29070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45BECB-DB6B-4C74-B1A6-37C68B1B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70FAF7-B126-45BE-AB97-03DCAEFC3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A6D136-1F97-4663-A2B3-DFD68549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A9D17-CB78-4537-984C-609068E5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59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2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2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2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6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0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5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9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3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7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2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7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1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5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A6D136-1F97-4663-A2B3-DFD68549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A9D17-CB78-4537-984C-609068E5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25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2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2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7" indent="-171456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7" indent="-171456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8" indent="-171456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99" indent="-171456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09" indent="-171456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0" indent="-171456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0" indent="-171456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2" indent="-171456" algn="l" defTabSz="68582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1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2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3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3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64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75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86" algn="l" defTabSz="68582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005;p69">
            <a:extLst>
              <a:ext uri="{FF2B5EF4-FFF2-40B4-BE49-F238E27FC236}">
                <a16:creationId xmlns:a16="http://schemas.microsoft.com/office/drawing/2014/main" id="{7B1B57EC-A46B-03DE-B3EA-975B8666280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7907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006;p69">
            <a:extLst>
              <a:ext uri="{FF2B5EF4-FFF2-40B4-BE49-F238E27FC236}">
                <a16:creationId xmlns:a16="http://schemas.microsoft.com/office/drawing/2014/main" id="{BA33EBD2-AC2F-DE62-CA8C-3CA889DB47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282" y="200143"/>
            <a:ext cx="1993900" cy="458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5C38B2D-0544-5379-653B-F5BBA80A9F80}"/>
              </a:ext>
            </a:extLst>
          </p:cNvPr>
          <p:cNvCxnSpPr>
            <a:cxnSpLocks/>
          </p:cNvCxnSpPr>
          <p:nvPr/>
        </p:nvCxnSpPr>
        <p:spPr>
          <a:xfrm flipV="1">
            <a:off x="326418" y="2023208"/>
            <a:ext cx="2044811" cy="245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94DF044-E3C9-BDE4-2EC9-A63C12AD4935}"/>
              </a:ext>
            </a:extLst>
          </p:cNvPr>
          <p:cNvSpPr/>
          <p:nvPr/>
        </p:nvSpPr>
        <p:spPr>
          <a:xfrm>
            <a:off x="361517" y="1892501"/>
            <a:ext cx="94593" cy="113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84FCD6-BDA3-8783-8D92-51A0E22122EF}"/>
              </a:ext>
            </a:extLst>
          </p:cNvPr>
          <p:cNvSpPr/>
          <p:nvPr/>
        </p:nvSpPr>
        <p:spPr>
          <a:xfrm>
            <a:off x="732049" y="1892501"/>
            <a:ext cx="94593" cy="113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802AC2-F351-0AB0-341D-82A01EC6FCEA}"/>
              </a:ext>
            </a:extLst>
          </p:cNvPr>
          <p:cNvSpPr/>
          <p:nvPr/>
        </p:nvSpPr>
        <p:spPr>
          <a:xfrm>
            <a:off x="1038865" y="1892501"/>
            <a:ext cx="94593" cy="113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534B83-8062-4DA0-CD5D-BBE47B26CE98}"/>
              </a:ext>
            </a:extLst>
          </p:cNvPr>
          <p:cNvSpPr/>
          <p:nvPr/>
        </p:nvSpPr>
        <p:spPr>
          <a:xfrm>
            <a:off x="1409397" y="1892501"/>
            <a:ext cx="94593" cy="113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A49986-6519-B6D4-0293-B174F34AAD69}"/>
              </a:ext>
            </a:extLst>
          </p:cNvPr>
          <p:cNvSpPr/>
          <p:nvPr/>
        </p:nvSpPr>
        <p:spPr>
          <a:xfrm>
            <a:off x="1779929" y="1886602"/>
            <a:ext cx="94593" cy="113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DEC710-1EC4-ACF9-E5CB-0B0F04016787}"/>
              </a:ext>
            </a:extLst>
          </p:cNvPr>
          <p:cNvSpPr/>
          <p:nvPr/>
        </p:nvSpPr>
        <p:spPr>
          <a:xfrm>
            <a:off x="2157449" y="1886602"/>
            <a:ext cx="94593" cy="1135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88B0B0-3B0A-FFCC-D72E-A8D88618BE1D}"/>
              </a:ext>
            </a:extLst>
          </p:cNvPr>
          <p:cNvSpPr/>
          <p:nvPr/>
        </p:nvSpPr>
        <p:spPr>
          <a:xfrm>
            <a:off x="838822" y="2789697"/>
            <a:ext cx="94593" cy="1135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99D608-FD38-A951-CAB4-DC53B47F1C04}"/>
              </a:ext>
            </a:extLst>
          </p:cNvPr>
          <p:cNvSpPr/>
          <p:nvPr/>
        </p:nvSpPr>
        <p:spPr>
          <a:xfrm>
            <a:off x="2371229" y="2789031"/>
            <a:ext cx="94593" cy="1135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EAD222-7E17-D3A4-D432-FFD636DE60D0}"/>
              </a:ext>
            </a:extLst>
          </p:cNvPr>
          <p:cNvSpPr/>
          <p:nvPr/>
        </p:nvSpPr>
        <p:spPr>
          <a:xfrm>
            <a:off x="3143490" y="2795344"/>
            <a:ext cx="94593" cy="1135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37895D-4AF6-D8CA-D5CB-732AF0A100AA}"/>
              </a:ext>
            </a:extLst>
          </p:cNvPr>
          <p:cNvSpPr/>
          <p:nvPr/>
        </p:nvSpPr>
        <p:spPr>
          <a:xfrm>
            <a:off x="1393767" y="2789031"/>
            <a:ext cx="94593" cy="1135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379A860-ADB5-048E-AF63-A6A89DFDDCF8}"/>
              </a:ext>
            </a:extLst>
          </p:cNvPr>
          <p:cNvSpPr/>
          <p:nvPr/>
        </p:nvSpPr>
        <p:spPr>
          <a:xfrm>
            <a:off x="3297385" y="2794233"/>
            <a:ext cx="94593" cy="1135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55E33A-4A72-3A15-125B-E4116F64183C}"/>
              </a:ext>
            </a:extLst>
          </p:cNvPr>
          <p:cNvSpPr/>
          <p:nvPr/>
        </p:nvSpPr>
        <p:spPr>
          <a:xfrm>
            <a:off x="3828059" y="2789697"/>
            <a:ext cx="94593" cy="11351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372AC33-0EC2-4D4A-7376-0DE49390C9AB}"/>
              </a:ext>
            </a:extLst>
          </p:cNvPr>
          <p:cNvSpPr txBox="1"/>
          <p:nvPr/>
        </p:nvSpPr>
        <p:spPr>
          <a:xfrm>
            <a:off x="1086161" y="1489598"/>
            <a:ext cx="1050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Virus RNA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1D1F13D-A917-01F9-4E59-9EC639B2D3CB}"/>
              </a:ext>
            </a:extLst>
          </p:cNvPr>
          <p:cNvSpPr txBox="1"/>
          <p:nvPr/>
        </p:nvSpPr>
        <p:spPr>
          <a:xfrm>
            <a:off x="1057735" y="2403634"/>
            <a:ext cx="1465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Mosquito RNA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A6504A2-803C-55C5-DB33-682C82F6E1ED}"/>
              </a:ext>
            </a:extLst>
          </p:cNvPr>
          <p:cNvSpPr txBox="1"/>
          <p:nvPr/>
        </p:nvSpPr>
        <p:spPr>
          <a:xfrm>
            <a:off x="193174" y="3059330"/>
            <a:ext cx="1028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RNA</a:t>
            </a:r>
          </a:p>
        </p:txBody>
      </p:sp>
      <p:sp>
        <p:nvSpPr>
          <p:cNvPr id="83" name="Accolade ouvrante 82">
            <a:extLst>
              <a:ext uri="{FF2B5EF4-FFF2-40B4-BE49-F238E27FC236}">
                <a16:creationId xmlns:a16="http://schemas.microsoft.com/office/drawing/2014/main" id="{4992C384-12F2-5BF8-4BE0-27D1860FA425}"/>
              </a:ext>
            </a:extLst>
          </p:cNvPr>
          <p:cNvSpPr/>
          <p:nvPr/>
        </p:nvSpPr>
        <p:spPr>
          <a:xfrm rot="16200000">
            <a:off x="508743" y="2001508"/>
            <a:ext cx="160316" cy="2863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CEE07D8A-B4B7-309F-8C77-4F68833A102D}"/>
              </a:ext>
            </a:extLst>
          </p:cNvPr>
          <p:cNvSpPr txBox="1"/>
          <p:nvPr/>
        </p:nvSpPr>
        <p:spPr>
          <a:xfrm>
            <a:off x="463859" y="2169700"/>
            <a:ext cx="2241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 length (200 – 2000 pb)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BAE9396-9ABD-F456-5337-2B710ACDFE08}"/>
              </a:ext>
            </a:extLst>
          </p:cNvPr>
          <p:cNvSpPr txBox="1"/>
          <p:nvPr/>
        </p:nvSpPr>
        <p:spPr>
          <a:xfrm>
            <a:off x="2029357" y="3844279"/>
            <a:ext cx="2202441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80975" marR="0" lvl="0" indent="-111125" algn="ctr" defTabSz="9128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Pool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specific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 « 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Kmer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 » </a:t>
            </a:r>
          </a:p>
          <a:p>
            <a:pPr marL="180975" marR="0" lvl="0" indent="-111125" algn="ctr" defTabSz="9128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amplicon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sequencing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 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A2BB87F-0DBE-5E35-B1C8-36DF0E4077B4}"/>
              </a:ext>
            </a:extLst>
          </p:cNvPr>
          <p:cNvSpPr txBox="1"/>
          <p:nvPr/>
        </p:nvSpPr>
        <p:spPr>
          <a:xfrm>
            <a:off x="5897394" y="3880350"/>
            <a:ext cx="1987547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2842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C00000"/>
                </a:solidFill>
                <a:latin typeface="Calibri" panose="020F0502020204030204"/>
                <a:cs typeface="Arial" charset="0"/>
              </a:defRPr>
            </a:lvl1pPr>
            <a:lvl2pPr marL="742950" lvl="1" indent="-285750" defTabSz="91284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 b="1">
                <a:solidFill>
                  <a:srgbClr val="C00000"/>
                </a:solidFill>
                <a:cs typeface="Arial" charset="0"/>
              </a:defRPr>
            </a:lvl2pPr>
          </a:lstStyle>
          <a:p>
            <a:pPr marL="0" marR="0" lvl="0" indent="0" algn="ctr" defTabSz="9128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Monospecific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 « 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Kmer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 » amplicon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sequencing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  </a:t>
            </a: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3D4F1602-099A-5150-54C8-56B592541159}"/>
              </a:ext>
            </a:extLst>
          </p:cNvPr>
          <p:cNvCxnSpPr>
            <a:cxnSpLocks/>
          </p:cNvCxnSpPr>
          <p:nvPr/>
        </p:nvCxnSpPr>
        <p:spPr>
          <a:xfrm>
            <a:off x="318857" y="2924205"/>
            <a:ext cx="40265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7A2B23B-38FE-5489-D184-CCC31F077E26}"/>
              </a:ext>
            </a:extLst>
          </p:cNvPr>
          <p:cNvSpPr/>
          <p:nvPr/>
        </p:nvSpPr>
        <p:spPr>
          <a:xfrm>
            <a:off x="413605" y="3454940"/>
            <a:ext cx="94593" cy="1135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EA0BCA5-E10F-6A89-9F59-A4CD03F45392}"/>
              </a:ext>
            </a:extLst>
          </p:cNvPr>
          <p:cNvSpPr/>
          <p:nvPr/>
        </p:nvSpPr>
        <p:spPr>
          <a:xfrm>
            <a:off x="1995519" y="3453006"/>
            <a:ext cx="94593" cy="1135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DE902C0-F709-413C-5308-4BE0305D12F3}"/>
              </a:ext>
            </a:extLst>
          </p:cNvPr>
          <p:cNvSpPr/>
          <p:nvPr/>
        </p:nvSpPr>
        <p:spPr>
          <a:xfrm>
            <a:off x="3416408" y="3431344"/>
            <a:ext cx="94593" cy="1135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B4D6007-0A70-8389-23C4-641C8BBD6F4D}"/>
              </a:ext>
            </a:extLst>
          </p:cNvPr>
          <p:cNvSpPr/>
          <p:nvPr/>
        </p:nvSpPr>
        <p:spPr>
          <a:xfrm>
            <a:off x="5441749" y="3425445"/>
            <a:ext cx="94593" cy="1135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872B4CA6-A84D-C94D-A28E-1D6013FCD0DA}"/>
              </a:ext>
            </a:extLst>
          </p:cNvPr>
          <p:cNvCxnSpPr>
            <a:cxnSpLocks/>
          </p:cNvCxnSpPr>
          <p:nvPr/>
        </p:nvCxnSpPr>
        <p:spPr>
          <a:xfrm flipV="1">
            <a:off x="332027" y="3558490"/>
            <a:ext cx="5865507" cy="207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 98">
            <a:extLst>
              <a:ext uri="{FF2B5EF4-FFF2-40B4-BE49-F238E27FC236}">
                <a16:creationId xmlns:a16="http://schemas.microsoft.com/office/drawing/2014/main" id="{B05612A6-6108-E348-0356-09876A03E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296" y="1270287"/>
            <a:ext cx="786452" cy="2322777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3A24BC33-DE9D-F9BB-387B-4A45A6083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225" y="1311799"/>
            <a:ext cx="1180961" cy="590135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3635D64A-D49D-296C-3ABA-E3A22AC81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693" y="2088794"/>
            <a:ext cx="495490" cy="458787"/>
          </a:xfrm>
          <a:prstGeom prst="rect">
            <a:avLst/>
          </a:prstGeom>
        </p:spPr>
      </p:pic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2E75AB66-C111-5D39-CC53-4FAC3703988C}"/>
              </a:ext>
            </a:extLst>
          </p:cNvPr>
          <p:cNvCxnSpPr>
            <a:cxnSpLocks/>
          </p:cNvCxnSpPr>
          <p:nvPr/>
        </p:nvCxnSpPr>
        <p:spPr>
          <a:xfrm flipH="1">
            <a:off x="7688881" y="1639614"/>
            <a:ext cx="120656" cy="5542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62E9C8E0-49D6-9A4D-907F-30637E706A5C}"/>
              </a:ext>
            </a:extLst>
          </p:cNvPr>
          <p:cNvCxnSpPr>
            <a:cxnSpLocks/>
          </p:cNvCxnSpPr>
          <p:nvPr/>
        </p:nvCxnSpPr>
        <p:spPr>
          <a:xfrm>
            <a:off x="7959397" y="1639614"/>
            <a:ext cx="157639" cy="5542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95EE0AB-C485-235C-5256-C7DE0FD9167B}"/>
              </a:ext>
            </a:extLst>
          </p:cNvPr>
          <p:cNvSpPr txBox="1">
            <a:spLocks/>
          </p:cNvSpPr>
          <p:nvPr/>
        </p:nvSpPr>
        <p:spPr>
          <a:xfrm>
            <a:off x="2391439" y="590215"/>
            <a:ext cx="3444873" cy="346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defTabSz="914428">
              <a:buClr>
                <a:srgbClr val="000000"/>
              </a:buClr>
              <a:defRPr/>
            </a:pPr>
            <a:r>
              <a:rPr lang="fr-BE" sz="1800" b="1" kern="0" dirty="0">
                <a:solidFill>
                  <a:prstClr val="black"/>
                </a:solidFill>
              </a:rPr>
              <a:t>RNA </a:t>
            </a:r>
            <a:r>
              <a:rPr lang="fr-BE" sz="1800" b="1" kern="0" dirty="0" err="1">
                <a:solidFill>
                  <a:prstClr val="black"/>
                </a:solidFill>
              </a:rPr>
              <a:t>analysis</a:t>
            </a:r>
            <a:r>
              <a:rPr lang="fr-BE" sz="1800" b="1" kern="0" dirty="0">
                <a:solidFill>
                  <a:prstClr val="black"/>
                </a:solidFill>
              </a:rPr>
              <a:t> - </a:t>
            </a:r>
            <a:r>
              <a:rPr lang="fr-BE" sz="1800" b="1" kern="0" dirty="0" err="1">
                <a:solidFill>
                  <a:prstClr val="black"/>
                </a:solidFill>
              </a:rPr>
              <a:t>Kmer</a:t>
            </a:r>
            <a:r>
              <a:rPr lang="fr-BE" sz="1800" b="1" kern="0" dirty="0">
                <a:solidFill>
                  <a:prstClr val="black"/>
                </a:solidFill>
              </a:rPr>
              <a:t> </a:t>
            </a:r>
            <a:r>
              <a:rPr kumimoji="0" lang="fr-BE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Strategy</a:t>
            </a:r>
            <a:endParaRPr kumimoji="0" lang="fr-BE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F55127-DBC1-6360-EE45-5224140CC04D}"/>
              </a:ext>
            </a:extLst>
          </p:cNvPr>
          <p:cNvSpPr txBox="1"/>
          <p:nvPr/>
        </p:nvSpPr>
        <p:spPr>
          <a:xfrm>
            <a:off x="1251173" y="970435"/>
            <a:ext cx="59593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28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t>Comparison of Viral Targeted, Viral Pool, and Viral Agnostic Approaches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C55A11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F5C12-AA4B-6F5F-C2F8-22DF7E8B079E}"/>
              </a:ext>
            </a:extLst>
          </p:cNvPr>
          <p:cNvSpPr txBox="1"/>
          <p:nvPr/>
        </p:nvSpPr>
        <p:spPr>
          <a:xfrm>
            <a:off x="2382174" y="19067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10 000 pb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71353F-03B0-AC3E-9EE1-CD1D5898964A}"/>
              </a:ext>
            </a:extLst>
          </p:cNvPr>
          <p:cNvSpPr txBox="1"/>
          <p:nvPr/>
        </p:nvSpPr>
        <p:spPr>
          <a:xfrm>
            <a:off x="4384980" y="2811148"/>
            <a:ext cx="1499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600 000 000 – 1 200 000 000 pb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530D0-7BE7-D51F-5D11-18C2FCBE075D}"/>
              </a:ext>
            </a:extLst>
          </p:cNvPr>
          <p:cNvSpPr txBox="1"/>
          <p:nvPr/>
        </p:nvSpPr>
        <p:spPr>
          <a:xfrm>
            <a:off x="6156104" y="3458462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3 200 000 000 pb</a:t>
            </a:r>
          </a:p>
        </p:txBody>
      </p:sp>
      <p:pic>
        <p:nvPicPr>
          <p:cNvPr id="5" name="Picture 4" descr="A diagram of virus type&#10;&#10;Description automatically generated with medium confidence">
            <a:extLst>
              <a:ext uri="{FF2B5EF4-FFF2-40B4-BE49-F238E27FC236}">
                <a16:creationId xmlns:a16="http://schemas.microsoft.com/office/drawing/2014/main" id="{531463AD-C87F-297A-35D8-2B637374D1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78" y="4549202"/>
            <a:ext cx="2950157" cy="1822752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pic>
        <p:nvPicPr>
          <p:cNvPr id="11" name="Picture 10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C30CB491-EF93-606D-6DF0-71AF8420E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4" y="4552781"/>
            <a:ext cx="2950157" cy="18227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60CCA1-91CA-3E0F-B234-300C9D2D9E9D}"/>
              </a:ext>
            </a:extLst>
          </p:cNvPr>
          <p:cNvSpPr/>
          <p:nvPr/>
        </p:nvSpPr>
        <p:spPr>
          <a:xfrm>
            <a:off x="1441063" y="5597529"/>
            <a:ext cx="412975" cy="1522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8037B8F-65A5-AF64-9A7F-0D596F09E107}"/>
              </a:ext>
            </a:extLst>
          </p:cNvPr>
          <p:cNvCxnSpPr>
            <a:stCxn id="86" idx="1"/>
          </p:cNvCxnSpPr>
          <p:nvPr/>
        </p:nvCxnSpPr>
        <p:spPr>
          <a:xfrm rot="10800000" flipV="1">
            <a:off x="1480717" y="4075112"/>
            <a:ext cx="548640" cy="361596"/>
          </a:xfrm>
          <a:prstGeom prst="bentConnector3">
            <a:avLst>
              <a:gd name="adj1" fmla="val 100144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B5DF416-AE96-A9F8-5A98-E4FB2B7B43FB}"/>
              </a:ext>
            </a:extLst>
          </p:cNvPr>
          <p:cNvCxnSpPr>
            <a:cxnSpLocks/>
          </p:cNvCxnSpPr>
          <p:nvPr/>
        </p:nvCxnSpPr>
        <p:spPr>
          <a:xfrm>
            <a:off x="4231798" y="4066441"/>
            <a:ext cx="548640" cy="370267"/>
          </a:xfrm>
          <a:prstGeom prst="bentConnector3">
            <a:avLst>
              <a:gd name="adj1" fmla="val 98611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diagram of different sizes of a person&#10;&#10;Description automatically generated with medium confidence">
            <a:extLst>
              <a:ext uri="{FF2B5EF4-FFF2-40B4-BE49-F238E27FC236}">
                <a16:creationId xmlns:a16="http://schemas.microsoft.com/office/drawing/2014/main" id="{034004EB-35C7-614B-A48C-6E79136C1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92" y="4539255"/>
            <a:ext cx="3000402" cy="1847001"/>
          </a:xfrm>
          <a:prstGeom prst="rect">
            <a:avLst/>
          </a:prstGeom>
        </p:spPr>
      </p:pic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076C429-343B-AF06-1643-B9F92DD30E1F}"/>
              </a:ext>
            </a:extLst>
          </p:cNvPr>
          <p:cNvCxnSpPr>
            <a:cxnSpLocks/>
          </p:cNvCxnSpPr>
          <p:nvPr/>
        </p:nvCxnSpPr>
        <p:spPr>
          <a:xfrm>
            <a:off x="7884941" y="4062193"/>
            <a:ext cx="548640" cy="370267"/>
          </a:xfrm>
          <a:prstGeom prst="bentConnector3">
            <a:avLst>
              <a:gd name="adj1" fmla="val 98611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01873"/>
      </p:ext>
    </p:extLst>
  </p:cSld>
  <p:clrMapOvr>
    <a:masterClrMapping/>
  </p:clrMapOvr>
</p:sld>
</file>

<file path=ppt/theme/theme1.xml><?xml version="1.0" encoding="utf-8"?>
<a:theme xmlns:a="http://schemas.openxmlformats.org/drawingml/2006/main" name="1_Conception personnalisé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ception personnalisé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61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1_Conception personnalisée</vt:lpstr>
      <vt:lpstr>2_Conception personnalisée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Jean-Luc Gala</dc:creator>
  <cp:lastModifiedBy>VAN CAUWENBERGHE Emile</cp:lastModifiedBy>
  <cp:revision>29</cp:revision>
  <cp:lastPrinted>2024-08-23T10:40:59Z</cp:lastPrinted>
  <dcterms:created xsi:type="dcterms:W3CDTF">2024-08-23T08:18:35Z</dcterms:created>
  <dcterms:modified xsi:type="dcterms:W3CDTF">2024-10-30T10:28:36Z</dcterms:modified>
</cp:coreProperties>
</file>