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380aa1c4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380aa1c4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801687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801687" y="1200150"/>
            <a:ext cx="8229600" cy="3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 rot="5400000">
            <a:off x="5590888" y="1588978"/>
            <a:ext cx="4823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 rot="5400000">
            <a:off x="1399888" y="-392222"/>
            <a:ext cx="4823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801687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" type="body"/>
          </p:nvPr>
        </p:nvSpPr>
        <p:spPr>
          <a:xfrm rot="5400000">
            <a:off x="3002037" y="-1000200"/>
            <a:ext cx="38289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73" name="Google Shape;73;p20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801687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9" name="Google Shape;79;p22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0" name="Google Shape;80;p22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1" name="Google Shape;81;p22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801687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>
            <a:off x="801688" y="1200150"/>
            <a:ext cx="4038600" cy="3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5" name="Google Shape;85;p23"/>
          <p:cNvSpPr txBox="1"/>
          <p:nvPr>
            <p:ph idx="2" type="body"/>
          </p:nvPr>
        </p:nvSpPr>
        <p:spPr>
          <a:xfrm>
            <a:off x="4992688" y="1200150"/>
            <a:ext cx="4038600" cy="3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01687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01687" y="1200150"/>
            <a:ext cx="8229600" cy="3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Canvas</a:t>
            </a:r>
            <a:endParaRPr/>
          </a:p>
        </p:txBody>
      </p:sp>
      <p:sp>
        <p:nvSpPr>
          <p:cNvPr id="94" name="Google Shape;94;p25"/>
          <p:cNvSpPr txBox="1"/>
          <p:nvPr>
            <p:ph idx="1" type="subTitle"/>
          </p:nvPr>
        </p:nvSpPr>
        <p:spPr>
          <a:xfrm>
            <a:off x="311700" y="2834125"/>
            <a:ext cx="8520600" cy="1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 Templet, Jared Moise, Michael Sheppard, Brian Simpson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/>
          <p:nvPr>
            <p:ph idx="1" type="subTitle"/>
          </p:nvPr>
        </p:nvSpPr>
        <p:spPr>
          <a:xfrm>
            <a:off x="3681150" y="455425"/>
            <a:ext cx="1781700" cy="320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000"/>
              <a:t>- </a:t>
            </a:r>
            <a:r>
              <a:rPr lang="en" sz="1000"/>
              <a:t>Kill customer pain through eliminating the need to look in multiple places for information.</a:t>
            </a:r>
            <a:endParaRPr sz="1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000"/>
              <a:t>- Customer gain through lowering costs</a:t>
            </a:r>
            <a:endParaRPr sz="1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000"/>
              <a:t>- Kill business pain of having to post information in multiple places</a:t>
            </a:r>
            <a:endParaRPr sz="1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000"/>
              <a:t>- Business gain through free centralized advertising.</a:t>
            </a:r>
            <a:endParaRPr sz="1000"/>
          </a:p>
        </p:txBody>
      </p:sp>
      <p:sp>
        <p:nvSpPr>
          <p:cNvPr id="100" name="Google Shape;100;p26"/>
          <p:cNvSpPr txBox="1"/>
          <p:nvPr>
            <p:ph idx="1" type="subTitle"/>
          </p:nvPr>
        </p:nvSpPr>
        <p:spPr>
          <a:xfrm>
            <a:off x="207500" y="455425"/>
            <a:ext cx="1660800" cy="320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200"/>
              <a:t>Businesses with specials that provide the information needed for app.</a:t>
            </a:r>
            <a:endParaRPr sz="1200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200"/>
              <a:t>As a part of the agile process, the users of the service will be a key partner in developing further features.</a:t>
            </a:r>
            <a:endParaRPr sz="1200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1" name="Google Shape;101;p26"/>
          <p:cNvSpPr txBox="1"/>
          <p:nvPr>
            <p:ph idx="1" type="subTitle"/>
          </p:nvPr>
        </p:nvSpPr>
        <p:spPr>
          <a:xfrm>
            <a:off x="7147075" y="1001775"/>
            <a:ext cx="1886700" cy="26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Customers and businesses that offer specials</a:t>
            </a:r>
            <a:endParaRPr sz="1800"/>
          </a:p>
        </p:txBody>
      </p:sp>
      <p:sp>
        <p:nvSpPr>
          <p:cNvPr id="102" name="Google Shape;102;p26"/>
          <p:cNvSpPr txBox="1"/>
          <p:nvPr/>
        </p:nvSpPr>
        <p:spPr>
          <a:xfrm>
            <a:off x="1894975" y="455425"/>
            <a:ext cx="17595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Build large number of active daily users.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Clean easy to use system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3" name="Google Shape;103;p26"/>
          <p:cNvSpPr txBox="1"/>
          <p:nvPr/>
        </p:nvSpPr>
        <p:spPr>
          <a:xfrm>
            <a:off x="5492475" y="455425"/>
            <a:ext cx="17595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words</a:t>
            </a:r>
            <a:endParaRPr/>
          </a:p>
        </p:txBody>
      </p:sp>
      <p:sp>
        <p:nvSpPr>
          <p:cNvPr id="104" name="Google Shape;104;p26"/>
          <p:cNvSpPr txBox="1"/>
          <p:nvPr/>
        </p:nvSpPr>
        <p:spPr>
          <a:xfrm>
            <a:off x="1928825" y="2238925"/>
            <a:ext cx="18393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</a:t>
            </a:r>
            <a:r>
              <a:rPr lang="en" sz="1100"/>
              <a:t>Human resources in the sense of programmers.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</a:t>
            </a:r>
            <a:r>
              <a:rPr lang="en" sz="1100"/>
              <a:t>Information resources in the sense of specials from </a:t>
            </a:r>
            <a:r>
              <a:rPr lang="en" sz="1100"/>
              <a:t>businesses</a:t>
            </a:r>
            <a:r>
              <a:rPr lang="en" sz="1100"/>
              <a:t> </a:t>
            </a:r>
            <a:endParaRPr sz="1100"/>
          </a:p>
        </p:txBody>
      </p:sp>
      <p:sp>
        <p:nvSpPr>
          <p:cNvPr id="105" name="Google Shape;105;p26"/>
          <p:cNvSpPr txBox="1"/>
          <p:nvPr/>
        </p:nvSpPr>
        <p:spPr>
          <a:xfrm>
            <a:off x="5492475" y="2238925"/>
            <a:ext cx="17595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Owned direct channel - the website.</a:t>
            </a:r>
            <a:endParaRPr/>
          </a:p>
        </p:txBody>
      </p:sp>
      <p:sp>
        <p:nvSpPr>
          <p:cNvPr id="106" name="Google Shape;106;p26"/>
          <p:cNvSpPr txBox="1"/>
          <p:nvPr/>
        </p:nvSpPr>
        <p:spPr>
          <a:xfrm>
            <a:off x="84600" y="3962300"/>
            <a:ext cx="44874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~$100: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~$65 - SSL Certification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~$5 - Domain Registration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~$30 - Storage and Hosting</a:t>
            </a:r>
            <a:endParaRPr/>
          </a:p>
        </p:txBody>
      </p:sp>
      <p:sp>
        <p:nvSpPr>
          <p:cNvPr id="107" name="Google Shape;107;p26"/>
          <p:cNvSpPr txBox="1"/>
          <p:nvPr/>
        </p:nvSpPr>
        <p:spPr>
          <a:xfrm>
            <a:off x="4580400" y="4043750"/>
            <a:ext cx="44874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In-app advertisements along with the ability to buy a pro version to prevent ads. Corporation management tool with yearly subscription fee.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yLecture">
  <a:themeElements>
    <a:clrScheme name="My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