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380aa1c4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380aa1c4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5" name="Google Shape;55;p14"/>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Clr>
                <a:schemeClr val="dk1"/>
              </a:buClr>
              <a:buSzPts val="3200"/>
              <a:buFont typeface="Arial"/>
              <a:buNone/>
              <a:defRPr/>
            </a:lvl1pPr>
            <a:lvl2pPr lvl="1" rtl="0" algn="ctr">
              <a:spcBef>
                <a:spcPts val="560"/>
              </a:spcBef>
              <a:spcAft>
                <a:spcPts val="0"/>
              </a:spcAft>
              <a:buClr>
                <a:schemeClr val="dk1"/>
              </a:buClr>
              <a:buSzPts val="2800"/>
              <a:buFont typeface="Arial"/>
              <a:buNone/>
              <a:defRPr/>
            </a:lvl2pPr>
            <a:lvl3pPr lvl="2" rtl="0" algn="ctr">
              <a:spcBef>
                <a:spcPts val="480"/>
              </a:spcBef>
              <a:spcAft>
                <a:spcPts val="0"/>
              </a:spcAft>
              <a:buClr>
                <a:schemeClr val="dk1"/>
              </a:buClr>
              <a:buSzPts val="2400"/>
              <a:buFont typeface="Arial"/>
              <a:buNone/>
              <a:defRPr/>
            </a:lvl3pPr>
            <a:lvl4pPr lvl="3" rtl="0" algn="ctr">
              <a:spcBef>
                <a:spcPts val="400"/>
              </a:spcBef>
              <a:spcAft>
                <a:spcPts val="0"/>
              </a:spcAft>
              <a:buClr>
                <a:schemeClr val="dk1"/>
              </a:buClr>
              <a:buSzPts val="2000"/>
              <a:buFont typeface="Arial"/>
              <a:buNone/>
              <a:defRPr/>
            </a:lvl4pPr>
            <a:lvl5pPr lvl="4" rtl="0" algn="ctr">
              <a:spcBef>
                <a:spcPts val="400"/>
              </a:spcBef>
              <a:spcAft>
                <a:spcPts val="0"/>
              </a:spcAft>
              <a:buClr>
                <a:schemeClr val="dk1"/>
              </a:buClr>
              <a:buSzPts val="2000"/>
              <a:buFont typeface="Arial"/>
              <a:buNone/>
              <a:defRPr/>
            </a:lvl5pPr>
            <a:lvl6pPr lvl="5" rtl="0" algn="ctr">
              <a:spcBef>
                <a:spcPts val="400"/>
              </a:spcBef>
              <a:spcAft>
                <a:spcPts val="0"/>
              </a:spcAft>
              <a:buClr>
                <a:schemeClr val="dk1"/>
              </a:buClr>
              <a:buSzPts val="2000"/>
              <a:buFont typeface="Arial"/>
              <a:buNone/>
              <a:defRPr/>
            </a:lvl6pPr>
            <a:lvl7pPr lvl="6" rtl="0" algn="ctr">
              <a:spcBef>
                <a:spcPts val="400"/>
              </a:spcBef>
              <a:spcAft>
                <a:spcPts val="0"/>
              </a:spcAft>
              <a:buClr>
                <a:schemeClr val="dk1"/>
              </a:buClr>
              <a:buSzPts val="2000"/>
              <a:buFont typeface="Arial"/>
              <a:buNone/>
              <a:defRPr/>
            </a:lvl7pPr>
            <a:lvl8pPr lvl="7" rtl="0" algn="ctr">
              <a:spcBef>
                <a:spcPts val="400"/>
              </a:spcBef>
              <a:spcAft>
                <a:spcPts val="0"/>
              </a:spcAft>
              <a:buClr>
                <a:schemeClr val="dk1"/>
              </a:buClr>
              <a:buSzPts val="2000"/>
              <a:buFont typeface="Arial"/>
              <a:buNone/>
              <a:defRPr/>
            </a:lvl8pPr>
            <a:lvl9pPr lvl="8" rtl="0" algn="ctr">
              <a:spcBef>
                <a:spcPts val="400"/>
              </a:spcBef>
              <a:spcAft>
                <a:spcPts val="0"/>
              </a:spcAft>
              <a:buClr>
                <a:schemeClr val="dk1"/>
              </a:buClr>
              <a:buSzPts val="2000"/>
              <a:buFont typeface="Arial"/>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6" name="Shape 56"/>
        <p:cNvGrpSpPr/>
        <p:nvPr/>
      </p:nvGrpSpPr>
      <p:grpSpPr>
        <a:xfrm>
          <a:off x="0" y="0"/>
          <a:ext cx="0" cy="0"/>
          <a:chOff x="0" y="0"/>
          <a:chExt cx="0" cy="0"/>
        </a:xfrm>
      </p:grpSpPr>
      <p:sp>
        <p:nvSpPr>
          <p:cNvPr id="57" name="Google Shape;57;p15"/>
          <p:cNvSpPr txBox="1"/>
          <p:nvPr>
            <p:ph type="title"/>
          </p:nvPr>
        </p:nvSpPr>
        <p:spPr>
          <a:xfrm>
            <a:off x="801687"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8" name="Google Shape;58;p15"/>
          <p:cNvSpPr txBox="1"/>
          <p:nvPr>
            <p:ph idx="1" type="body"/>
          </p:nvPr>
        </p:nvSpPr>
        <p:spPr>
          <a:xfrm>
            <a:off x="801687" y="1200150"/>
            <a:ext cx="8229600" cy="38289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0" name="Shape 60"/>
        <p:cNvGrpSpPr/>
        <p:nvPr/>
      </p:nvGrpSpPr>
      <p:grpSpPr>
        <a:xfrm>
          <a:off x="0" y="0"/>
          <a:ext cx="0" cy="0"/>
          <a:chOff x="0" y="0"/>
          <a:chExt cx="0" cy="0"/>
        </a:xfrm>
      </p:grpSpPr>
      <p:sp>
        <p:nvSpPr>
          <p:cNvPr id="61" name="Google Shape;61;p17"/>
          <p:cNvSpPr txBox="1"/>
          <p:nvPr>
            <p:ph type="title"/>
          </p:nvPr>
        </p:nvSpPr>
        <p:spPr>
          <a:xfrm rot="5400000">
            <a:off x="5590888" y="1588978"/>
            <a:ext cx="4823400" cy="20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 name="Google Shape;62;p17"/>
          <p:cNvSpPr txBox="1"/>
          <p:nvPr>
            <p:ph idx="1" type="body"/>
          </p:nvPr>
        </p:nvSpPr>
        <p:spPr>
          <a:xfrm rot="5400000">
            <a:off x="1399888" y="-392222"/>
            <a:ext cx="48234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3" name="Shape 63"/>
        <p:cNvGrpSpPr/>
        <p:nvPr/>
      </p:nvGrpSpPr>
      <p:grpSpPr>
        <a:xfrm>
          <a:off x="0" y="0"/>
          <a:ext cx="0" cy="0"/>
          <a:chOff x="0" y="0"/>
          <a:chExt cx="0" cy="0"/>
        </a:xfrm>
      </p:grpSpPr>
      <p:sp>
        <p:nvSpPr>
          <p:cNvPr id="64" name="Google Shape;64;p18"/>
          <p:cNvSpPr txBox="1"/>
          <p:nvPr>
            <p:ph type="title"/>
          </p:nvPr>
        </p:nvSpPr>
        <p:spPr>
          <a:xfrm>
            <a:off x="801687"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5" name="Google Shape;65;p18"/>
          <p:cNvSpPr txBox="1"/>
          <p:nvPr>
            <p:ph idx="1" type="body"/>
          </p:nvPr>
        </p:nvSpPr>
        <p:spPr>
          <a:xfrm rot="5400000">
            <a:off x="3002037" y="-1000200"/>
            <a:ext cx="38289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6" name="Shape 66"/>
        <p:cNvGrpSpPr/>
        <p:nvPr/>
      </p:nvGrpSpPr>
      <p:grpSpPr>
        <a:xfrm>
          <a:off x="0" y="0"/>
          <a:ext cx="0" cy="0"/>
          <a:chOff x="0" y="0"/>
          <a:chExt cx="0" cy="0"/>
        </a:xfrm>
      </p:grpSpPr>
      <p:sp>
        <p:nvSpPr>
          <p:cNvPr id="67" name="Google Shape;67;p19"/>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8" name="Google Shape;68;p19"/>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9" name="Google Shape;69;p19"/>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Font typeface="Arial"/>
              <a:buNone/>
              <a:defRPr sz="1400"/>
            </a:lvl1pPr>
            <a:lvl2pPr indent="-228600" lvl="1" marL="914400" rtl="0" algn="l">
              <a:spcBef>
                <a:spcPts val="240"/>
              </a:spcBef>
              <a:spcAft>
                <a:spcPts val="0"/>
              </a:spcAft>
              <a:buClr>
                <a:schemeClr val="dk1"/>
              </a:buClr>
              <a:buSzPts val="1200"/>
              <a:buFont typeface="Arial"/>
              <a:buNone/>
              <a:defRPr sz="1200"/>
            </a:lvl2pPr>
            <a:lvl3pPr indent="-228600" lvl="2" marL="1371600" rtl="0" algn="l">
              <a:spcBef>
                <a:spcPts val="200"/>
              </a:spcBef>
              <a:spcAft>
                <a:spcPts val="0"/>
              </a:spcAft>
              <a:buClr>
                <a:schemeClr val="dk1"/>
              </a:buClr>
              <a:buSzPts val="1000"/>
              <a:buFont typeface="Arial"/>
              <a:buNone/>
              <a:defRPr sz="1000"/>
            </a:lvl3pPr>
            <a:lvl4pPr indent="-228600" lvl="3" marL="1828800" rtl="0" algn="l">
              <a:spcBef>
                <a:spcPts val="180"/>
              </a:spcBef>
              <a:spcAft>
                <a:spcPts val="0"/>
              </a:spcAft>
              <a:buClr>
                <a:schemeClr val="dk1"/>
              </a:buClr>
              <a:buSzPts val="900"/>
              <a:buFont typeface="Arial"/>
              <a:buNone/>
              <a:defRPr sz="900"/>
            </a:lvl4pPr>
            <a:lvl5pPr indent="-228600" lvl="4" marL="2286000" rtl="0" algn="l">
              <a:spcBef>
                <a:spcPts val="180"/>
              </a:spcBef>
              <a:spcAft>
                <a:spcPts val="0"/>
              </a:spcAft>
              <a:buClr>
                <a:schemeClr val="dk1"/>
              </a:buClr>
              <a:buSzPts val="900"/>
              <a:buFont typeface="Arial"/>
              <a:buNone/>
              <a:defRPr sz="900"/>
            </a:lvl5pPr>
            <a:lvl6pPr indent="-228600" lvl="5" marL="2743200" rtl="0" algn="l">
              <a:spcBef>
                <a:spcPts val="180"/>
              </a:spcBef>
              <a:spcAft>
                <a:spcPts val="0"/>
              </a:spcAft>
              <a:buClr>
                <a:schemeClr val="dk1"/>
              </a:buClr>
              <a:buSzPts val="900"/>
              <a:buFont typeface="Arial"/>
              <a:buNone/>
              <a:defRPr sz="900"/>
            </a:lvl6pPr>
            <a:lvl7pPr indent="-228600" lvl="6" marL="3200400" rtl="0" algn="l">
              <a:spcBef>
                <a:spcPts val="180"/>
              </a:spcBef>
              <a:spcAft>
                <a:spcPts val="0"/>
              </a:spcAft>
              <a:buClr>
                <a:schemeClr val="dk1"/>
              </a:buClr>
              <a:buSzPts val="900"/>
              <a:buFont typeface="Arial"/>
              <a:buNone/>
              <a:defRPr sz="900"/>
            </a:lvl7pPr>
            <a:lvl8pPr indent="-228600" lvl="7" marL="3657600" rtl="0" algn="l">
              <a:spcBef>
                <a:spcPts val="180"/>
              </a:spcBef>
              <a:spcAft>
                <a:spcPts val="0"/>
              </a:spcAft>
              <a:buClr>
                <a:schemeClr val="dk1"/>
              </a:buClr>
              <a:buSzPts val="900"/>
              <a:buFont typeface="Arial"/>
              <a:buNone/>
              <a:defRPr sz="900"/>
            </a:lvl8pPr>
            <a:lvl9pPr indent="-228600" lvl="8" marL="4114800" rtl="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0" name="Shape 70"/>
        <p:cNvGrpSpPr/>
        <p:nvPr/>
      </p:nvGrpSpPr>
      <p:grpSpPr>
        <a:xfrm>
          <a:off x="0" y="0"/>
          <a:ext cx="0" cy="0"/>
          <a:chOff x="0" y="0"/>
          <a:chExt cx="0" cy="0"/>
        </a:xfrm>
      </p:grpSpPr>
      <p:sp>
        <p:nvSpPr>
          <p:cNvPr id="71" name="Google Shape;71;p20"/>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 name="Google Shape;72;p20"/>
          <p:cNvSpPr txBox="1"/>
          <p:nvPr>
            <p:ph idx="1" type="body"/>
          </p:nvPr>
        </p:nvSpPr>
        <p:spPr>
          <a:xfrm>
            <a:off x="3575050" y="204788"/>
            <a:ext cx="5111700" cy="43896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Font typeface="Arial"/>
              <a:buChar char="•"/>
              <a:defRPr sz="3200"/>
            </a:lvl1pPr>
            <a:lvl2pPr indent="-406400" lvl="1" marL="914400" rtl="0" algn="l">
              <a:spcBef>
                <a:spcPts val="560"/>
              </a:spcBef>
              <a:spcAft>
                <a:spcPts val="0"/>
              </a:spcAft>
              <a:buClr>
                <a:schemeClr val="dk1"/>
              </a:buClr>
              <a:buSzPts val="2800"/>
              <a:buFont typeface="Arial"/>
              <a:buChar char="–"/>
              <a:defRPr sz="2800"/>
            </a:lvl2pPr>
            <a:lvl3pPr indent="-381000" lvl="2" marL="1371600" rtl="0" algn="l">
              <a:spcBef>
                <a:spcPts val="480"/>
              </a:spcBef>
              <a:spcAft>
                <a:spcPts val="0"/>
              </a:spcAft>
              <a:buClr>
                <a:schemeClr val="dk1"/>
              </a:buClr>
              <a:buSzPts val="2400"/>
              <a:buFont typeface="Arial"/>
              <a:buChar char="•"/>
              <a:defRPr sz="2400"/>
            </a:lvl3pPr>
            <a:lvl4pPr indent="-355600" lvl="3" marL="1828800" rtl="0" algn="l">
              <a:spcBef>
                <a:spcPts val="400"/>
              </a:spcBef>
              <a:spcAft>
                <a:spcPts val="0"/>
              </a:spcAft>
              <a:buClr>
                <a:schemeClr val="dk1"/>
              </a:buClr>
              <a:buSzPts val="2000"/>
              <a:buFont typeface="Arial"/>
              <a:buChar char="–"/>
              <a:defRPr sz="2000"/>
            </a:lvl4pPr>
            <a:lvl5pPr indent="-355600" lvl="4" marL="2286000" rtl="0" algn="l">
              <a:spcBef>
                <a:spcPts val="400"/>
              </a:spcBef>
              <a:spcAft>
                <a:spcPts val="0"/>
              </a:spcAft>
              <a:buClr>
                <a:schemeClr val="dk1"/>
              </a:buClr>
              <a:buSzPts val="2000"/>
              <a:buFont typeface="Arial"/>
              <a:buChar char="»"/>
              <a:defRPr sz="2000"/>
            </a:lvl5pPr>
            <a:lvl6pPr indent="-355600" lvl="5" marL="2743200" rtl="0" algn="l">
              <a:spcBef>
                <a:spcPts val="400"/>
              </a:spcBef>
              <a:spcAft>
                <a:spcPts val="0"/>
              </a:spcAft>
              <a:buClr>
                <a:schemeClr val="dk1"/>
              </a:buClr>
              <a:buSzPts val="2000"/>
              <a:buFont typeface="Arial"/>
              <a:buChar char="»"/>
              <a:defRPr sz="2000"/>
            </a:lvl6pPr>
            <a:lvl7pPr indent="-355600" lvl="6" marL="3200400" rtl="0" algn="l">
              <a:spcBef>
                <a:spcPts val="400"/>
              </a:spcBef>
              <a:spcAft>
                <a:spcPts val="0"/>
              </a:spcAft>
              <a:buClr>
                <a:schemeClr val="dk1"/>
              </a:buClr>
              <a:buSzPts val="2000"/>
              <a:buFont typeface="Arial"/>
              <a:buChar char="»"/>
              <a:defRPr sz="2000"/>
            </a:lvl7pPr>
            <a:lvl8pPr indent="-355600" lvl="7" marL="3657600" rtl="0" algn="l">
              <a:spcBef>
                <a:spcPts val="400"/>
              </a:spcBef>
              <a:spcAft>
                <a:spcPts val="0"/>
              </a:spcAft>
              <a:buClr>
                <a:schemeClr val="dk1"/>
              </a:buClr>
              <a:buSzPts val="2000"/>
              <a:buFont typeface="Arial"/>
              <a:buChar char="»"/>
              <a:defRPr sz="2000"/>
            </a:lvl8pPr>
            <a:lvl9pPr indent="-355600" lvl="8" marL="4114800" rtl="0" algn="l">
              <a:spcBef>
                <a:spcPts val="400"/>
              </a:spcBef>
              <a:spcAft>
                <a:spcPts val="0"/>
              </a:spcAft>
              <a:buClr>
                <a:schemeClr val="dk1"/>
              </a:buClr>
              <a:buSzPts val="2000"/>
              <a:buFont typeface="Arial"/>
              <a:buChar char="»"/>
              <a:defRPr sz="2000"/>
            </a:lvl9pPr>
          </a:lstStyle>
          <a:p/>
        </p:txBody>
      </p:sp>
      <p:sp>
        <p:nvSpPr>
          <p:cNvPr id="73" name="Google Shape;73;p20"/>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Font typeface="Arial"/>
              <a:buNone/>
              <a:defRPr sz="1400"/>
            </a:lvl1pPr>
            <a:lvl2pPr indent="-228600" lvl="1" marL="914400" rtl="0" algn="l">
              <a:spcBef>
                <a:spcPts val="240"/>
              </a:spcBef>
              <a:spcAft>
                <a:spcPts val="0"/>
              </a:spcAft>
              <a:buClr>
                <a:schemeClr val="dk1"/>
              </a:buClr>
              <a:buSzPts val="1200"/>
              <a:buFont typeface="Arial"/>
              <a:buNone/>
              <a:defRPr sz="1200"/>
            </a:lvl2pPr>
            <a:lvl3pPr indent="-228600" lvl="2" marL="1371600" rtl="0" algn="l">
              <a:spcBef>
                <a:spcPts val="200"/>
              </a:spcBef>
              <a:spcAft>
                <a:spcPts val="0"/>
              </a:spcAft>
              <a:buClr>
                <a:schemeClr val="dk1"/>
              </a:buClr>
              <a:buSzPts val="1000"/>
              <a:buFont typeface="Arial"/>
              <a:buNone/>
              <a:defRPr sz="1000"/>
            </a:lvl3pPr>
            <a:lvl4pPr indent="-228600" lvl="3" marL="1828800" rtl="0" algn="l">
              <a:spcBef>
                <a:spcPts val="180"/>
              </a:spcBef>
              <a:spcAft>
                <a:spcPts val="0"/>
              </a:spcAft>
              <a:buClr>
                <a:schemeClr val="dk1"/>
              </a:buClr>
              <a:buSzPts val="900"/>
              <a:buFont typeface="Arial"/>
              <a:buNone/>
              <a:defRPr sz="900"/>
            </a:lvl4pPr>
            <a:lvl5pPr indent="-228600" lvl="4" marL="2286000" rtl="0" algn="l">
              <a:spcBef>
                <a:spcPts val="180"/>
              </a:spcBef>
              <a:spcAft>
                <a:spcPts val="0"/>
              </a:spcAft>
              <a:buClr>
                <a:schemeClr val="dk1"/>
              </a:buClr>
              <a:buSzPts val="900"/>
              <a:buFont typeface="Arial"/>
              <a:buNone/>
              <a:defRPr sz="900"/>
            </a:lvl5pPr>
            <a:lvl6pPr indent="-228600" lvl="5" marL="2743200" rtl="0" algn="l">
              <a:spcBef>
                <a:spcPts val="180"/>
              </a:spcBef>
              <a:spcAft>
                <a:spcPts val="0"/>
              </a:spcAft>
              <a:buClr>
                <a:schemeClr val="dk1"/>
              </a:buClr>
              <a:buSzPts val="900"/>
              <a:buFont typeface="Arial"/>
              <a:buNone/>
              <a:defRPr sz="900"/>
            </a:lvl6pPr>
            <a:lvl7pPr indent="-228600" lvl="6" marL="3200400" rtl="0" algn="l">
              <a:spcBef>
                <a:spcPts val="180"/>
              </a:spcBef>
              <a:spcAft>
                <a:spcPts val="0"/>
              </a:spcAft>
              <a:buClr>
                <a:schemeClr val="dk1"/>
              </a:buClr>
              <a:buSzPts val="900"/>
              <a:buFont typeface="Arial"/>
              <a:buNone/>
              <a:defRPr sz="900"/>
            </a:lvl7pPr>
            <a:lvl8pPr indent="-228600" lvl="7" marL="3657600" rtl="0" algn="l">
              <a:spcBef>
                <a:spcPts val="180"/>
              </a:spcBef>
              <a:spcAft>
                <a:spcPts val="0"/>
              </a:spcAft>
              <a:buClr>
                <a:schemeClr val="dk1"/>
              </a:buClr>
              <a:buSzPts val="900"/>
              <a:buFont typeface="Arial"/>
              <a:buNone/>
              <a:defRPr sz="900"/>
            </a:lvl8pPr>
            <a:lvl9pPr indent="-228600" lvl="8" marL="4114800" rtl="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21"/>
          <p:cNvSpPr txBox="1"/>
          <p:nvPr>
            <p:ph type="title"/>
          </p:nvPr>
        </p:nvSpPr>
        <p:spPr>
          <a:xfrm>
            <a:off x="801687"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6" name="Shape 76"/>
        <p:cNvGrpSpPr/>
        <p:nvPr/>
      </p:nvGrpSpPr>
      <p:grpSpPr>
        <a:xfrm>
          <a:off x="0" y="0"/>
          <a:ext cx="0" cy="0"/>
          <a:chOff x="0" y="0"/>
          <a:chExt cx="0" cy="0"/>
        </a:xfrm>
      </p:grpSpPr>
      <p:sp>
        <p:nvSpPr>
          <p:cNvPr id="77" name="Google Shape;77;p2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 name="Google Shape;78;p22"/>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Font typeface="Arial"/>
              <a:buNone/>
              <a:defRPr b="1" sz="2400"/>
            </a:lvl1pPr>
            <a:lvl2pPr indent="-228600" lvl="1" marL="914400" rtl="0" algn="l">
              <a:spcBef>
                <a:spcPts val="400"/>
              </a:spcBef>
              <a:spcAft>
                <a:spcPts val="0"/>
              </a:spcAft>
              <a:buClr>
                <a:schemeClr val="dk1"/>
              </a:buClr>
              <a:buSzPts val="2000"/>
              <a:buFont typeface="Arial"/>
              <a:buNone/>
              <a:defRPr b="1" sz="2000"/>
            </a:lvl2pPr>
            <a:lvl3pPr indent="-228600" lvl="2" marL="1371600" rtl="0" algn="l">
              <a:spcBef>
                <a:spcPts val="360"/>
              </a:spcBef>
              <a:spcAft>
                <a:spcPts val="0"/>
              </a:spcAft>
              <a:buClr>
                <a:schemeClr val="dk1"/>
              </a:buClr>
              <a:buSzPts val="1800"/>
              <a:buFont typeface="Arial"/>
              <a:buNone/>
              <a:defRPr b="1" sz="1800"/>
            </a:lvl3pPr>
            <a:lvl4pPr indent="-228600" lvl="3" marL="1828800" rtl="0" algn="l">
              <a:spcBef>
                <a:spcPts val="320"/>
              </a:spcBef>
              <a:spcAft>
                <a:spcPts val="0"/>
              </a:spcAft>
              <a:buClr>
                <a:schemeClr val="dk1"/>
              </a:buClr>
              <a:buSzPts val="1600"/>
              <a:buFont typeface="Arial"/>
              <a:buNone/>
              <a:defRPr b="1" sz="1600"/>
            </a:lvl4pPr>
            <a:lvl5pPr indent="-228600" lvl="4" marL="2286000" rtl="0" algn="l">
              <a:spcBef>
                <a:spcPts val="320"/>
              </a:spcBef>
              <a:spcAft>
                <a:spcPts val="0"/>
              </a:spcAft>
              <a:buClr>
                <a:schemeClr val="dk1"/>
              </a:buClr>
              <a:buSzPts val="1600"/>
              <a:buFont typeface="Arial"/>
              <a:buNone/>
              <a:defRPr b="1" sz="1600"/>
            </a:lvl5pPr>
            <a:lvl6pPr indent="-228600" lvl="5" marL="2743200" rtl="0" algn="l">
              <a:spcBef>
                <a:spcPts val="320"/>
              </a:spcBef>
              <a:spcAft>
                <a:spcPts val="0"/>
              </a:spcAft>
              <a:buClr>
                <a:schemeClr val="dk1"/>
              </a:buClr>
              <a:buSzPts val="1600"/>
              <a:buFont typeface="Arial"/>
              <a:buNone/>
              <a:defRPr b="1" sz="1600"/>
            </a:lvl6pPr>
            <a:lvl7pPr indent="-228600" lvl="6" marL="3200400" rtl="0" algn="l">
              <a:spcBef>
                <a:spcPts val="320"/>
              </a:spcBef>
              <a:spcAft>
                <a:spcPts val="0"/>
              </a:spcAft>
              <a:buClr>
                <a:schemeClr val="dk1"/>
              </a:buClr>
              <a:buSzPts val="1600"/>
              <a:buFont typeface="Arial"/>
              <a:buNone/>
              <a:defRPr b="1" sz="1600"/>
            </a:lvl7pPr>
            <a:lvl8pPr indent="-228600" lvl="7" marL="3657600" rtl="0" algn="l">
              <a:spcBef>
                <a:spcPts val="320"/>
              </a:spcBef>
              <a:spcAft>
                <a:spcPts val="0"/>
              </a:spcAft>
              <a:buClr>
                <a:schemeClr val="dk1"/>
              </a:buClr>
              <a:buSzPts val="1600"/>
              <a:buFont typeface="Arial"/>
              <a:buNone/>
              <a:defRPr b="1" sz="1600"/>
            </a:lvl8pPr>
            <a:lvl9pPr indent="-228600" lvl="8" marL="4114800" rtl="0" algn="l">
              <a:spcBef>
                <a:spcPts val="320"/>
              </a:spcBef>
              <a:spcAft>
                <a:spcPts val="0"/>
              </a:spcAft>
              <a:buClr>
                <a:schemeClr val="dk1"/>
              </a:buClr>
              <a:buSzPts val="1600"/>
              <a:buFont typeface="Arial"/>
              <a:buNone/>
              <a:defRPr b="1" sz="1600"/>
            </a:lvl9pPr>
          </a:lstStyle>
          <a:p/>
        </p:txBody>
      </p:sp>
      <p:sp>
        <p:nvSpPr>
          <p:cNvPr id="79" name="Google Shape;79;p22"/>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Font typeface="Arial"/>
              <a:buChar char="•"/>
              <a:defRPr sz="2400"/>
            </a:lvl1pPr>
            <a:lvl2pPr indent="-355600" lvl="1" marL="914400" rtl="0" algn="l">
              <a:spcBef>
                <a:spcPts val="400"/>
              </a:spcBef>
              <a:spcAft>
                <a:spcPts val="0"/>
              </a:spcAft>
              <a:buClr>
                <a:schemeClr val="dk1"/>
              </a:buClr>
              <a:buSzPts val="2000"/>
              <a:buFont typeface="Arial"/>
              <a:buChar char="–"/>
              <a:defRPr sz="2000"/>
            </a:lvl2pPr>
            <a:lvl3pPr indent="-342900" lvl="2" marL="1371600" rtl="0" algn="l">
              <a:spcBef>
                <a:spcPts val="360"/>
              </a:spcBef>
              <a:spcAft>
                <a:spcPts val="0"/>
              </a:spcAft>
              <a:buClr>
                <a:schemeClr val="dk1"/>
              </a:buClr>
              <a:buSzPts val="1800"/>
              <a:buFont typeface="Arial"/>
              <a:buChar char="•"/>
              <a:defRPr sz="1800"/>
            </a:lvl3pPr>
            <a:lvl4pPr indent="-330200" lvl="3" marL="1828800" rtl="0" algn="l">
              <a:spcBef>
                <a:spcPts val="320"/>
              </a:spcBef>
              <a:spcAft>
                <a:spcPts val="0"/>
              </a:spcAft>
              <a:buClr>
                <a:schemeClr val="dk1"/>
              </a:buClr>
              <a:buSzPts val="1600"/>
              <a:buFont typeface="Arial"/>
              <a:buChar char="–"/>
              <a:defRPr sz="1600"/>
            </a:lvl4pPr>
            <a:lvl5pPr indent="-330200" lvl="4" marL="2286000" rtl="0" algn="l">
              <a:spcBef>
                <a:spcPts val="320"/>
              </a:spcBef>
              <a:spcAft>
                <a:spcPts val="0"/>
              </a:spcAft>
              <a:buClr>
                <a:schemeClr val="dk1"/>
              </a:buClr>
              <a:buSzPts val="1600"/>
              <a:buFont typeface="Arial"/>
              <a:buChar char="»"/>
              <a:defRPr sz="1600"/>
            </a:lvl5pPr>
            <a:lvl6pPr indent="-330200" lvl="5" marL="2743200" rtl="0" algn="l">
              <a:spcBef>
                <a:spcPts val="320"/>
              </a:spcBef>
              <a:spcAft>
                <a:spcPts val="0"/>
              </a:spcAft>
              <a:buClr>
                <a:schemeClr val="dk1"/>
              </a:buClr>
              <a:buSzPts val="1600"/>
              <a:buFont typeface="Arial"/>
              <a:buChar char="»"/>
              <a:defRPr sz="1600"/>
            </a:lvl6pPr>
            <a:lvl7pPr indent="-330200" lvl="6" marL="3200400" rtl="0" algn="l">
              <a:spcBef>
                <a:spcPts val="320"/>
              </a:spcBef>
              <a:spcAft>
                <a:spcPts val="0"/>
              </a:spcAft>
              <a:buClr>
                <a:schemeClr val="dk1"/>
              </a:buClr>
              <a:buSzPts val="1600"/>
              <a:buFont typeface="Arial"/>
              <a:buChar char="»"/>
              <a:defRPr sz="1600"/>
            </a:lvl7pPr>
            <a:lvl8pPr indent="-330200" lvl="7" marL="3657600" rtl="0" algn="l">
              <a:spcBef>
                <a:spcPts val="320"/>
              </a:spcBef>
              <a:spcAft>
                <a:spcPts val="0"/>
              </a:spcAft>
              <a:buClr>
                <a:schemeClr val="dk1"/>
              </a:buClr>
              <a:buSzPts val="1600"/>
              <a:buFont typeface="Arial"/>
              <a:buChar char="»"/>
              <a:defRPr sz="1600"/>
            </a:lvl8pPr>
            <a:lvl9pPr indent="-330200" lvl="8" marL="4114800" rtl="0" algn="l">
              <a:spcBef>
                <a:spcPts val="320"/>
              </a:spcBef>
              <a:spcAft>
                <a:spcPts val="0"/>
              </a:spcAft>
              <a:buClr>
                <a:schemeClr val="dk1"/>
              </a:buClr>
              <a:buSzPts val="1600"/>
              <a:buFont typeface="Arial"/>
              <a:buChar char="»"/>
              <a:defRPr sz="1600"/>
            </a:lvl9pPr>
          </a:lstStyle>
          <a:p/>
        </p:txBody>
      </p:sp>
      <p:sp>
        <p:nvSpPr>
          <p:cNvPr id="80" name="Google Shape;80;p22"/>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Font typeface="Arial"/>
              <a:buNone/>
              <a:defRPr b="1" sz="2400"/>
            </a:lvl1pPr>
            <a:lvl2pPr indent="-228600" lvl="1" marL="914400" rtl="0" algn="l">
              <a:spcBef>
                <a:spcPts val="400"/>
              </a:spcBef>
              <a:spcAft>
                <a:spcPts val="0"/>
              </a:spcAft>
              <a:buClr>
                <a:schemeClr val="dk1"/>
              </a:buClr>
              <a:buSzPts val="2000"/>
              <a:buFont typeface="Arial"/>
              <a:buNone/>
              <a:defRPr b="1" sz="2000"/>
            </a:lvl2pPr>
            <a:lvl3pPr indent="-228600" lvl="2" marL="1371600" rtl="0" algn="l">
              <a:spcBef>
                <a:spcPts val="360"/>
              </a:spcBef>
              <a:spcAft>
                <a:spcPts val="0"/>
              </a:spcAft>
              <a:buClr>
                <a:schemeClr val="dk1"/>
              </a:buClr>
              <a:buSzPts val="1800"/>
              <a:buFont typeface="Arial"/>
              <a:buNone/>
              <a:defRPr b="1" sz="1800"/>
            </a:lvl3pPr>
            <a:lvl4pPr indent="-228600" lvl="3" marL="1828800" rtl="0" algn="l">
              <a:spcBef>
                <a:spcPts val="320"/>
              </a:spcBef>
              <a:spcAft>
                <a:spcPts val="0"/>
              </a:spcAft>
              <a:buClr>
                <a:schemeClr val="dk1"/>
              </a:buClr>
              <a:buSzPts val="1600"/>
              <a:buFont typeface="Arial"/>
              <a:buNone/>
              <a:defRPr b="1" sz="1600"/>
            </a:lvl4pPr>
            <a:lvl5pPr indent="-228600" lvl="4" marL="2286000" rtl="0" algn="l">
              <a:spcBef>
                <a:spcPts val="320"/>
              </a:spcBef>
              <a:spcAft>
                <a:spcPts val="0"/>
              </a:spcAft>
              <a:buClr>
                <a:schemeClr val="dk1"/>
              </a:buClr>
              <a:buSzPts val="1600"/>
              <a:buFont typeface="Arial"/>
              <a:buNone/>
              <a:defRPr b="1" sz="1600"/>
            </a:lvl5pPr>
            <a:lvl6pPr indent="-228600" lvl="5" marL="2743200" rtl="0" algn="l">
              <a:spcBef>
                <a:spcPts val="320"/>
              </a:spcBef>
              <a:spcAft>
                <a:spcPts val="0"/>
              </a:spcAft>
              <a:buClr>
                <a:schemeClr val="dk1"/>
              </a:buClr>
              <a:buSzPts val="1600"/>
              <a:buFont typeface="Arial"/>
              <a:buNone/>
              <a:defRPr b="1" sz="1600"/>
            </a:lvl6pPr>
            <a:lvl7pPr indent="-228600" lvl="6" marL="3200400" rtl="0" algn="l">
              <a:spcBef>
                <a:spcPts val="320"/>
              </a:spcBef>
              <a:spcAft>
                <a:spcPts val="0"/>
              </a:spcAft>
              <a:buClr>
                <a:schemeClr val="dk1"/>
              </a:buClr>
              <a:buSzPts val="1600"/>
              <a:buFont typeface="Arial"/>
              <a:buNone/>
              <a:defRPr b="1" sz="1600"/>
            </a:lvl7pPr>
            <a:lvl8pPr indent="-228600" lvl="7" marL="3657600" rtl="0" algn="l">
              <a:spcBef>
                <a:spcPts val="320"/>
              </a:spcBef>
              <a:spcAft>
                <a:spcPts val="0"/>
              </a:spcAft>
              <a:buClr>
                <a:schemeClr val="dk1"/>
              </a:buClr>
              <a:buSzPts val="1600"/>
              <a:buFont typeface="Arial"/>
              <a:buNone/>
              <a:defRPr b="1" sz="1600"/>
            </a:lvl8pPr>
            <a:lvl9pPr indent="-228600" lvl="8" marL="4114800" rtl="0" algn="l">
              <a:spcBef>
                <a:spcPts val="320"/>
              </a:spcBef>
              <a:spcAft>
                <a:spcPts val="0"/>
              </a:spcAft>
              <a:buClr>
                <a:schemeClr val="dk1"/>
              </a:buClr>
              <a:buSzPts val="1600"/>
              <a:buFont typeface="Arial"/>
              <a:buNone/>
              <a:defRPr b="1" sz="1600"/>
            </a:lvl9pPr>
          </a:lstStyle>
          <a:p/>
        </p:txBody>
      </p:sp>
      <p:sp>
        <p:nvSpPr>
          <p:cNvPr id="81" name="Google Shape;81;p22"/>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Font typeface="Arial"/>
              <a:buChar char="•"/>
              <a:defRPr sz="2400"/>
            </a:lvl1pPr>
            <a:lvl2pPr indent="-355600" lvl="1" marL="914400" rtl="0" algn="l">
              <a:spcBef>
                <a:spcPts val="400"/>
              </a:spcBef>
              <a:spcAft>
                <a:spcPts val="0"/>
              </a:spcAft>
              <a:buClr>
                <a:schemeClr val="dk1"/>
              </a:buClr>
              <a:buSzPts val="2000"/>
              <a:buFont typeface="Arial"/>
              <a:buChar char="–"/>
              <a:defRPr sz="2000"/>
            </a:lvl2pPr>
            <a:lvl3pPr indent="-342900" lvl="2" marL="1371600" rtl="0" algn="l">
              <a:spcBef>
                <a:spcPts val="360"/>
              </a:spcBef>
              <a:spcAft>
                <a:spcPts val="0"/>
              </a:spcAft>
              <a:buClr>
                <a:schemeClr val="dk1"/>
              </a:buClr>
              <a:buSzPts val="1800"/>
              <a:buFont typeface="Arial"/>
              <a:buChar char="•"/>
              <a:defRPr sz="1800"/>
            </a:lvl3pPr>
            <a:lvl4pPr indent="-330200" lvl="3" marL="1828800" rtl="0" algn="l">
              <a:spcBef>
                <a:spcPts val="320"/>
              </a:spcBef>
              <a:spcAft>
                <a:spcPts val="0"/>
              </a:spcAft>
              <a:buClr>
                <a:schemeClr val="dk1"/>
              </a:buClr>
              <a:buSzPts val="1600"/>
              <a:buFont typeface="Arial"/>
              <a:buChar char="–"/>
              <a:defRPr sz="1600"/>
            </a:lvl4pPr>
            <a:lvl5pPr indent="-330200" lvl="4" marL="2286000" rtl="0" algn="l">
              <a:spcBef>
                <a:spcPts val="320"/>
              </a:spcBef>
              <a:spcAft>
                <a:spcPts val="0"/>
              </a:spcAft>
              <a:buClr>
                <a:schemeClr val="dk1"/>
              </a:buClr>
              <a:buSzPts val="1600"/>
              <a:buFont typeface="Arial"/>
              <a:buChar char="»"/>
              <a:defRPr sz="1600"/>
            </a:lvl5pPr>
            <a:lvl6pPr indent="-330200" lvl="5" marL="2743200" rtl="0" algn="l">
              <a:spcBef>
                <a:spcPts val="320"/>
              </a:spcBef>
              <a:spcAft>
                <a:spcPts val="0"/>
              </a:spcAft>
              <a:buClr>
                <a:schemeClr val="dk1"/>
              </a:buClr>
              <a:buSzPts val="1600"/>
              <a:buFont typeface="Arial"/>
              <a:buChar char="»"/>
              <a:defRPr sz="1600"/>
            </a:lvl6pPr>
            <a:lvl7pPr indent="-330200" lvl="6" marL="3200400" rtl="0" algn="l">
              <a:spcBef>
                <a:spcPts val="320"/>
              </a:spcBef>
              <a:spcAft>
                <a:spcPts val="0"/>
              </a:spcAft>
              <a:buClr>
                <a:schemeClr val="dk1"/>
              </a:buClr>
              <a:buSzPts val="1600"/>
              <a:buFont typeface="Arial"/>
              <a:buChar char="»"/>
              <a:defRPr sz="1600"/>
            </a:lvl7pPr>
            <a:lvl8pPr indent="-330200" lvl="7" marL="3657600" rtl="0" algn="l">
              <a:spcBef>
                <a:spcPts val="320"/>
              </a:spcBef>
              <a:spcAft>
                <a:spcPts val="0"/>
              </a:spcAft>
              <a:buClr>
                <a:schemeClr val="dk1"/>
              </a:buClr>
              <a:buSzPts val="1600"/>
              <a:buFont typeface="Arial"/>
              <a:buChar char="»"/>
              <a:defRPr sz="1600"/>
            </a:lvl8pPr>
            <a:lvl9pPr indent="-330200" lvl="8" marL="4114800" rtl="0" algn="l">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2" name="Shape 82"/>
        <p:cNvGrpSpPr/>
        <p:nvPr/>
      </p:nvGrpSpPr>
      <p:grpSpPr>
        <a:xfrm>
          <a:off x="0" y="0"/>
          <a:ext cx="0" cy="0"/>
          <a:chOff x="0" y="0"/>
          <a:chExt cx="0" cy="0"/>
        </a:xfrm>
      </p:grpSpPr>
      <p:sp>
        <p:nvSpPr>
          <p:cNvPr id="83" name="Google Shape;83;p23"/>
          <p:cNvSpPr txBox="1"/>
          <p:nvPr>
            <p:ph type="title"/>
          </p:nvPr>
        </p:nvSpPr>
        <p:spPr>
          <a:xfrm>
            <a:off x="801687"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4" name="Google Shape;84;p23"/>
          <p:cNvSpPr txBox="1"/>
          <p:nvPr>
            <p:ph idx="1" type="body"/>
          </p:nvPr>
        </p:nvSpPr>
        <p:spPr>
          <a:xfrm>
            <a:off x="801688" y="1200150"/>
            <a:ext cx="4038600" cy="38289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Font typeface="Arial"/>
              <a:buChar char="•"/>
              <a:defRPr sz="2800"/>
            </a:lvl1pPr>
            <a:lvl2pPr indent="-381000" lvl="1" marL="914400" rtl="0" algn="l">
              <a:spcBef>
                <a:spcPts val="480"/>
              </a:spcBef>
              <a:spcAft>
                <a:spcPts val="0"/>
              </a:spcAft>
              <a:buClr>
                <a:schemeClr val="dk1"/>
              </a:buClr>
              <a:buSzPts val="2400"/>
              <a:buFont typeface="Arial"/>
              <a:buChar char="–"/>
              <a:defRPr sz="2400"/>
            </a:lvl2pPr>
            <a:lvl3pPr indent="-355600" lvl="2" marL="1371600" rtl="0" algn="l">
              <a:spcBef>
                <a:spcPts val="400"/>
              </a:spcBef>
              <a:spcAft>
                <a:spcPts val="0"/>
              </a:spcAft>
              <a:buClr>
                <a:schemeClr val="dk1"/>
              </a:buClr>
              <a:buSzPts val="2000"/>
              <a:buFont typeface="Arial"/>
              <a:buChar char="•"/>
              <a:defRPr sz="2000"/>
            </a:lvl3pPr>
            <a:lvl4pPr indent="-342900" lvl="3" marL="1828800" rtl="0" algn="l">
              <a:spcBef>
                <a:spcPts val="360"/>
              </a:spcBef>
              <a:spcAft>
                <a:spcPts val="0"/>
              </a:spcAft>
              <a:buClr>
                <a:schemeClr val="dk1"/>
              </a:buClr>
              <a:buSzPts val="1800"/>
              <a:buFont typeface="Arial"/>
              <a:buChar char="–"/>
              <a:defRPr sz="1800"/>
            </a:lvl4pPr>
            <a:lvl5pPr indent="-342900" lvl="4" marL="2286000" rtl="0" algn="l">
              <a:spcBef>
                <a:spcPts val="360"/>
              </a:spcBef>
              <a:spcAft>
                <a:spcPts val="0"/>
              </a:spcAft>
              <a:buClr>
                <a:schemeClr val="dk1"/>
              </a:buClr>
              <a:buSzPts val="1800"/>
              <a:buFont typeface="Arial"/>
              <a:buChar char="»"/>
              <a:defRPr sz="1800"/>
            </a:lvl5pPr>
            <a:lvl6pPr indent="-342900" lvl="5" marL="2743200" rtl="0" algn="l">
              <a:spcBef>
                <a:spcPts val="360"/>
              </a:spcBef>
              <a:spcAft>
                <a:spcPts val="0"/>
              </a:spcAft>
              <a:buClr>
                <a:schemeClr val="dk1"/>
              </a:buClr>
              <a:buSzPts val="1800"/>
              <a:buFont typeface="Arial"/>
              <a:buChar char="»"/>
              <a:defRPr sz="1800"/>
            </a:lvl6pPr>
            <a:lvl7pPr indent="-342900" lvl="6" marL="3200400" rtl="0" algn="l">
              <a:spcBef>
                <a:spcPts val="360"/>
              </a:spcBef>
              <a:spcAft>
                <a:spcPts val="0"/>
              </a:spcAft>
              <a:buClr>
                <a:schemeClr val="dk1"/>
              </a:buClr>
              <a:buSzPts val="1800"/>
              <a:buFont typeface="Arial"/>
              <a:buChar char="»"/>
              <a:defRPr sz="1800"/>
            </a:lvl7pPr>
            <a:lvl8pPr indent="-342900" lvl="7" marL="3657600" rtl="0" algn="l">
              <a:spcBef>
                <a:spcPts val="360"/>
              </a:spcBef>
              <a:spcAft>
                <a:spcPts val="0"/>
              </a:spcAft>
              <a:buClr>
                <a:schemeClr val="dk1"/>
              </a:buClr>
              <a:buSzPts val="1800"/>
              <a:buFont typeface="Arial"/>
              <a:buChar char="»"/>
              <a:defRPr sz="1800"/>
            </a:lvl8pPr>
            <a:lvl9pPr indent="-342900" lvl="8" marL="4114800" rtl="0" algn="l">
              <a:spcBef>
                <a:spcPts val="360"/>
              </a:spcBef>
              <a:spcAft>
                <a:spcPts val="0"/>
              </a:spcAft>
              <a:buClr>
                <a:schemeClr val="dk1"/>
              </a:buClr>
              <a:buSzPts val="1800"/>
              <a:buFont typeface="Arial"/>
              <a:buChar char="»"/>
              <a:defRPr sz="1800"/>
            </a:lvl9pPr>
          </a:lstStyle>
          <a:p/>
        </p:txBody>
      </p:sp>
      <p:sp>
        <p:nvSpPr>
          <p:cNvPr id="85" name="Google Shape;85;p23"/>
          <p:cNvSpPr txBox="1"/>
          <p:nvPr>
            <p:ph idx="2" type="body"/>
          </p:nvPr>
        </p:nvSpPr>
        <p:spPr>
          <a:xfrm>
            <a:off x="4992688" y="1200150"/>
            <a:ext cx="4038600" cy="38289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Font typeface="Arial"/>
              <a:buChar char="•"/>
              <a:defRPr sz="2800"/>
            </a:lvl1pPr>
            <a:lvl2pPr indent="-381000" lvl="1" marL="914400" rtl="0" algn="l">
              <a:spcBef>
                <a:spcPts val="480"/>
              </a:spcBef>
              <a:spcAft>
                <a:spcPts val="0"/>
              </a:spcAft>
              <a:buClr>
                <a:schemeClr val="dk1"/>
              </a:buClr>
              <a:buSzPts val="2400"/>
              <a:buFont typeface="Arial"/>
              <a:buChar char="–"/>
              <a:defRPr sz="2400"/>
            </a:lvl2pPr>
            <a:lvl3pPr indent="-355600" lvl="2" marL="1371600" rtl="0" algn="l">
              <a:spcBef>
                <a:spcPts val="400"/>
              </a:spcBef>
              <a:spcAft>
                <a:spcPts val="0"/>
              </a:spcAft>
              <a:buClr>
                <a:schemeClr val="dk1"/>
              </a:buClr>
              <a:buSzPts val="2000"/>
              <a:buFont typeface="Arial"/>
              <a:buChar char="•"/>
              <a:defRPr sz="2000"/>
            </a:lvl3pPr>
            <a:lvl4pPr indent="-342900" lvl="3" marL="1828800" rtl="0" algn="l">
              <a:spcBef>
                <a:spcPts val="360"/>
              </a:spcBef>
              <a:spcAft>
                <a:spcPts val="0"/>
              </a:spcAft>
              <a:buClr>
                <a:schemeClr val="dk1"/>
              </a:buClr>
              <a:buSzPts val="1800"/>
              <a:buFont typeface="Arial"/>
              <a:buChar char="–"/>
              <a:defRPr sz="1800"/>
            </a:lvl4pPr>
            <a:lvl5pPr indent="-342900" lvl="4" marL="2286000" rtl="0" algn="l">
              <a:spcBef>
                <a:spcPts val="360"/>
              </a:spcBef>
              <a:spcAft>
                <a:spcPts val="0"/>
              </a:spcAft>
              <a:buClr>
                <a:schemeClr val="dk1"/>
              </a:buClr>
              <a:buSzPts val="1800"/>
              <a:buFont typeface="Arial"/>
              <a:buChar char="»"/>
              <a:defRPr sz="1800"/>
            </a:lvl5pPr>
            <a:lvl6pPr indent="-342900" lvl="5" marL="2743200" rtl="0" algn="l">
              <a:spcBef>
                <a:spcPts val="360"/>
              </a:spcBef>
              <a:spcAft>
                <a:spcPts val="0"/>
              </a:spcAft>
              <a:buClr>
                <a:schemeClr val="dk1"/>
              </a:buClr>
              <a:buSzPts val="1800"/>
              <a:buFont typeface="Arial"/>
              <a:buChar char="»"/>
              <a:defRPr sz="1800"/>
            </a:lvl6pPr>
            <a:lvl7pPr indent="-342900" lvl="6" marL="3200400" rtl="0" algn="l">
              <a:spcBef>
                <a:spcPts val="360"/>
              </a:spcBef>
              <a:spcAft>
                <a:spcPts val="0"/>
              </a:spcAft>
              <a:buClr>
                <a:schemeClr val="dk1"/>
              </a:buClr>
              <a:buSzPts val="1800"/>
              <a:buFont typeface="Arial"/>
              <a:buChar char="»"/>
              <a:defRPr sz="1800"/>
            </a:lvl7pPr>
            <a:lvl8pPr indent="-342900" lvl="7" marL="3657600" rtl="0" algn="l">
              <a:spcBef>
                <a:spcPts val="360"/>
              </a:spcBef>
              <a:spcAft>
                <a:spcPts val="0"/>
              </a:spcAft>
              <a:buClr>
                <a:schemeClr val="dk1"/>
              </a:buClr>
              <a:buSzPts val="1800"/>
              <a:buFont typeface="Arial"/>
              <a:buChar char="»"/>
              <a:defRPr sz="1800"/>
            </a:lvl8pPr>
            <a:lvl9pPr indent="-342900" lvl="8" marL="4114800" rtl="0" algn="l">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6" name="Shape 86"/>
        <p:cNvGrpSpPr/>
        <p:nvPr/>
      </p:nvGrpSpPr>
      <p:grpSpPr>
        <a:xfrm>
          <a:off x="0" y="0"/>
          <a:ext cx="0" cy="0"/>
          <a:chOff x="0" y="0"/>
          <a:chExt cx="0" cy="0"/>
        </a:xfrm>
      </p:grpSpPr>
      <p:sp>
        <p:nvSpPr>
          <p:cNvPr id="87" name="Google Shape;87;p24"/>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8" name="Google Shape;88;p24"/>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chemeClr val="dk1"/>
              </a:buClr>
              <a:buSzPts val="2000"/>
              <a:buFont typeface="Arial"/>
              <a:buNone/>
              <a:defRPr sz="2000"/>
            </a:lvl1pPr>
            <a:lvl2pPr indent="-228600" lvl="1" marL="914400" rtl="0" algn="l">
              <a:spcBef>
                <a:spcPts val="360"/>
              </a:spcBef>
              <a:spcAft>
                <a:spcPts val="0"/>
              </a:spcAft>
              <a:buClr>
                <a:schemeClr val="dk1"/>
              </a:buClr>
              <a:buSzPts val="1800"/>
              <a:buFont typeface="Arial"/>
              <a:buNone/>
              <a:defRPr sz="1800"/>
            </a:lvl2pPr>
            <a:lvl3pPr indent="-228600" lvl="2" marL="1371600" rtl="0" algn="l">
              <a:spcBef>
                <a:spcPts val="320"/>
              </a:spcBef>
              <a:spcAft>
                <a:spcPts val="0"/>
              </a:spcAft>
              <a:buClr>
                <a:schemeClr val="dk1"/>
              </a:buClr>
              <a:buSzPts val="1600"/>
              <a:buFont typeface="Arial"/>
              <a:buNone/>
              <a:defRPr sz="1600"/>
            </a:lvl3pPr>
            <a:lvl4pPr indent="-228600" lvl="3" marL="1828800" rtl="0" algn="l">
              <a:spcBef>
                <a:spcPts val="280"/>
              </a:spcBef>
              <a:spcAft>
                <a:spcPts val="0"/>
              </a:spcAft>
              <a:buClr>
                <a:schemeClr val="dk1"/>
              </a:buClr>
              <a:buSzPts val="1400"/>
              <a:buFont typeface="Arial"/>
              <a:buNone/>
              <a:defRPr sz="1400"/>
            </a:lvl4pPr>
            <a:lvl5pPr indent="-228600" lvl="4" marL="2286000" rtl="0" algn="l">
              <a:spcBef>
                <a:spcPts val="280"/>
              </a:spcBef>
              <a:spcAft>
                <a:spcPts val="0"/>
              </a:spcAft>
              <a:buClr>
                <a:schemeClr val="dk1"/>
              </a:buClr>
              <a:buSzPts val="1400"/>
              <a:buFont typeface="Arial"/>
              <a:buNone/>
              <a:defRPr sz="1400"/>
            </a:lvl5pPr>
            <a:lvl6pPr indent="-228600" lvl="5" marL="2743200" rtl="0" algn="l">
              <a:spcBef>
                <a:spcPts val="280"/>
              </a:spcBef>
              <a:spcAft>
                <a:spcPts val="0"/>
              </a:spcAft>
              <a:buClr>
                <a:schemeClr val="dk1"/>
              </a:buClr>
              <a:buSzPts val="1400"/>
              <a:buFont typeface="Arial"/>
              <a:buNone/>
              <a:defRPr sz="1400"/>
            </a:lvl6pPr>
            <a:lvl7pPr indent="-228600" lvl="6" marL="3200400" rtl="0" algn="l">
              <a:spcBef>
                <a:spcPts val="280"/>
              </a:spcBef>
              <a:spcAft>
                <a:spcPts val="0"/>
              </a:spcAft>
              <a:buClr>
                <a:schemeClr val="dk1"/>
              </a:buClr>
              <a:buSzPts val="1400"/>
              <a:buFont typeface="Arial"/>
              <a:buNone/>
              <a:defRPr sz="1400"/>
            </a:lvl7pPr>
            <a:lvl8pPr indent="-228600" lvl="7" marL="3657600" rtl="0" algn="l">
              <a:spcBef>
                <a:spcPts val="280"/>
              </a:spcBef>
              <a:spcAft>
                <a:spcPts val="0"/>
              </a:spcAft>
              <a:buClr>
                <a:schemeClr val="dk1"/>
              </a:buClr>
              <a:buSzPts val="1400"/>
              <a:buFont typeface="Arial"/>
              <a:buNone/>
              <a:defRPr sz="1400"/>
            </a:lvl8pPr>
            <a:lvl9pPr indent="-228600" lvl="8" marL="4114800" rtl="0" algn="l">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801687" y="205978"/>
            <a:ext cx="8229600" cy="8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2" name="Google Shape;52;p13"/>
          <p:cNvSpPr txBox="1"/>
          <p:nvPr>
            <p:ph idx="1" type="body"/>
          </p:nvPr>
        </p:nvSpPr>
        <p:spPr>
          <a:xfrm>
            <a:off x="801687" y="1200150"/>
            <a:ext cx="8229600" cy="38289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Business Canvas</a:t>
            </a:r>
            <a:endParaRPr/>
          </a:p>
        </p:txBody>
      </p:sp>
      <p:sp>
        <p:nvSpPr>
          <p:cNvPr id="94" name="Google Shape;94;p25"/>
          <p:cNvSpPr txBox="1"/>
          <p:nvPr>
            <p:ph idx="1" type="subTitle"/>
          </p:nvPr>
        </p:nvSpPr>
        <p:spPr>
          <a:xfrm>
            <a:off x="311700" y="2834125"/>
            <a:ext cx="8520600" cy="122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Templet, Jared Moise, Michael Sheppard, Brian Simpson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6"/>
          <p:cNvSpPr txBox="1"/>
          <p:nvPr>
            <p:ph idx="1" type="subTitle"/>
          </p:nvPr>
        </p:nvSpPr>
        <p:spPr>
          <a:xfrm>
            <a:off x="3681150" y="455425"/>
            <a:ext cx="1781700" cy="32070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 sz="1000"/>
              <a:t>- </a:t>
            </a:r>
            <a:r>
              <a:rPr lang="en" sz="1000"/>
              <a:t>Kill customer pain through eliminating the need to look in multiple places for information.</a:t>
            </a:r>
            <a:endParaRPr sz="1000"/>
          </a:p>
          <a:p>
            <a:pPr indent="0" lvl="0" marL="0" rtl="0" algn="l">
              <a:spcBef>
                <a:spcPts val="640"/>
              </a:spcBef>
              <a:spcAft>
                <a:spcPts val="0"/>
              </a:spcAft>
              <a:buNone/>
            </a:pPr>
            <a:r>
              <a:rPr lang="en" sz="1000"/>
              <a:t>- Customer gain through lowering costs (taking advantage of specials)</a:t>
            </a:r>
            <a:endParaRPr sz="1000"/>
          </a:p>
          <a:p>
            <a:pPr indent="0" lvl="0" marL="0" rtl="0" algn="l">
              <a:spcBef>
                <a:spcPts val="640"/>
              </a:spcBef>
              <a:spcAft>
                <a:spcPts val="0"/>
              </a:spcAft>
              <a:buNone/>
            </a:pPr>
            <a:r>
              <a:rPr lang="en" sz="1000"/>
              <a:t>- Kill business pain of having to post information in multiple places</a:t>
            </a:r>
            <a:endParaRPr sz="1000"/>
          </a:p>
          <a:p>
            <a:pPr indent="0" lvl="0" marL="0" rtl="0" algn="l">
              <a:spcBef>
                <a:spcPts val="640"/>
              </a:spcBef>
              <a:spcAft>
                <a:spcPts val="0"/>
              </a:spcAft>
              <a:buNone/>
            </a:pPr>
            <a:r>
              <a:rPr lang="en" sz="1000"/>
              <a:t>- Business gain through free centralized advertising.</a:t>
            </a:r>
            <a:endParaRPr sz="1000"/>
          </a:p>
        </p:txBody>
      </p:sp>
      <p:sp>
        <p:nvSpPr>
          <p:cNvPr id="100" name="Google Shape;100;p26"/>
          <p:cNvSpPr txBox="1"/>
          <p:nvPr>
            <p:ph idx="1" type="subTitle"/>
          </p:nvPr>
        </p:nvSpPr>
        <p:spPr>
          <a:xfrm>
            <a:off x="207500" y="455425"/>
            <a:ext cx="1660800" cy="32070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lang="en" sz="1200"/>
              <a:t>Businesses with specials that provide the information needed for app.</a:t>
            </a:r>
            <a:endParaRPr sz="1200"/>
          </a:p>
          <a:p>
            <a:pPr indent="0" lvl="0" marL="0" rtl="0" algn="ctr">
              <a:spcBef>
                <a:spcPts val="640"/>
              </a:spcBef>
              <a:spcAft>
                <a:spcPts val="0"/>
              </a:spcAft>
              <a:buNone/>
            </a:pPr>
            <a:r>
              <a:t/>
            </a:r>
            <a:endParaRPr sz="1200"/>
          </a:p>
          <a:p>
            <a:pPr indent="0" lvl="0" marL="0" rtl="0" algn="ctr">
              <a:spcBef>
                <a:spcPts val="640"/>
              </a:spcBef>
              <a:spcAft>
                <a:spcPts val="0"/>
              </a:spcAft>
              <a:buNone/>
            </a:pPr>
            <a:r>
              <a:rPr lang="en" sz="1200"/>
              <a:t>As a part of the agile process, the users of the service will be a key partner in developing further features.</a:t>
            </a:r>
            <a:endParaRPr sz="1200"/>
          </a:p>
          <a:p>
            <a:pPr indent="0" lvl="0" marL="0" rtl="0" algn="ctr">
              <a:spcBef>
                <a:spcPts val="640"/>
              </a:spcBef>
              <a:spcAft>
                <a:spcPts val="0"/>
              </a:spcAft>
              <a:buNone/>
            </a:pPr>
            <a:r>
              <a:t/>
            </a:r>
            <a:endParaRPr sz="1200"/>
          </a:p>
          <a:p>
            <a:pPr indent="0" lvl="0" marL="0" rtl="0" algn="ctr">
              <a:spcBef>
                <a:spcPts val="640"/>
              </a:spcBef>
              <a:spcAft>
                <a:spcPts val="0"/>
              </a:spcAft>
              <a:buNone/>
            </a:pPr>
            <a:r>
              <a:t/>
            </a:r>
            <a:endParaRPr sz="1200"/>
          </a:p>
        </p:txBody>
      </p:sp>
      <p:sp>
        <p:nvSpPr>
          <p:cNvPr id="101" name="Google Shape;101;p26"/>
          <p:cNvSpPr txBox="1"/>
          <p:nvPr>
            <p:ph idx="1" type="subTitle"/>
          </p:nvPr>
        </p:nvSpPr>
        <p:spPr>
          <a:xfrm>
            <a:off x="7147075" y="455475"/>
            <a:ext cx="1886700" cy="32070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lang="en" sz="1800"/>
              <a:t>Customers and b</a:t>
            </a:r>
            <a:r>
              <a:rPr lang="en" sz="1800"/>
              <a:t>usinesses that offer specials</a:t>
            </a:r>
            <a:endParaRPr sz="1800"/>
          </a:p>
        </p:txBody>
      </p:sp>
      <p:sp>
        <p:nvSpPr>
          <p:cNvPr id="102" name="Google Shape;102;p26"/>
          <p:cNvSpPr txBox="1"/>
          <p:nvPr/>
        </p:nvSpPr>
        <p:spPr>
          <a:xfrm>
            <a:off x="1894975" y="455425"/>
            <a:ext cx="1759500" cy="14607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Build large number of active daily users.</a:t>
            </a:r>
            <a:endParaRPr sz="1000"/>
          </a:p>
          <a:p>
            <a:pPr indent="-292100" lvl="0" marL="457200" rtl="0" algn="l">
              <a:spcBef>
                <a:spcPts val="0"/>
              </a:spcBef>
              <a:spcAft>
                <a:spcPts val="0"/>
              </a:spcAft>
              <a:buSzPts val="1000"/>
              <a:buChar char="●"/>
            </a:pPr>
            <a:r>
              <a:rPr lang="en" sz="1000"/>
              <a:t>Clean, easy to use system </a:t>
            </a:r>
            <a:endParaRPr sz="1000"/>
          </a:p>
          <a:p>
            <a:pPr indent="0" lvl="0" marL="0" rtl="0" algn="l">
              <a:spcBef>
                <a:spcPts val="0"/>
              </a:spcBef>
              <a:spcAft>
                <a:spcPts val="0"/>
              </a:spcAft>
              <a:buNone/>
            </a:pPr>
            <a:r>
              <a:t/>
            </a:r>
            <a:endParaRPr sz="800"/>
          </a:p>
        </p:txBody>
      </p:sp>
      <p:sp>
        <p:nvSpPr>
          <p:cNvPr id="103" name="Google Shape;103;p26"/>
          <p:cNvSpPr txBox="1"/>
          <p:nvPr/>
        </p:nvSpPr>
        <p:spPr>
          <a:xfrm>
            <a:off x="5412675" y="455425"/>
            <a:ext cx="1839300" cy="14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With consumers and businesses we would like to have a close, working relationship to ensure quality of our product and to include their opinion as part of the agile process</a:t>
            </a:r>
            <a:endParaRPr sz="1100"/>
          </a:p>
        </p:txBody>
      </p:sp>
      <p:sp>
        <p:nvSpPr>
          <p:cNvPr id="104" name="Google Shape;104;p26"/>
          <p:cNvSpPr txBox="1"/>
          <p:nvPr/>
        </p:nvSpPr>
        <p:spPr>
          <a:xfrm>
            <a:off x="1928825" y="2238925"/>
            <a:ext cx="1839300" cy="14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 </a:t>
            </a:r>
            <a:r>
              <a:rPr lang="en" sz="1100"/>
              <a:t>Human resources in the sense of programmers.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 </a:t>
            </a:r>
            <a:r>
              <a:rPr lang="en" sz="1100"/>
              <a:t>Information resources in the sense of specials from </a:t>
            </a:r>
            <a:r>
              <a:rPr lang="en" sz="1100"/>
              <a:t>businesses</a:t>
            </a:r>
            <a:r>
              <a:rPr lang="en" sz="1100"/>
              <a:t> </a:t>
            </a:r>
            <a:endParaRPr sz="1100"/>
          </a:p>
        </p:txBody>
      </p:sp>
      <p:sp>
        <p:nvSpPr>
          <p:cNvPr id="105" name="Google Shape;105;p26"/>
          <p:cNvSpPr txBox="1"/>
          <p:nvPr/>
        </p:nvSpPr>
        <p:spPr>
          <a:xfrm>
            <a:off x="5412675" y="2124700"/>
            <a:ext cx="1839300" cy="15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We will deliver our message not only on our website, but also by personally contacting potential or requested business. We also reach out to consumers via socail media and in person to gain users.</a:t>
            </a:r>
            <a:endParaRPr sz="1000"/>
          </a:p>
        </p:txBody>
      </p:sp>
      <p:sp>
        <p:nvSpPr>
          <p:cNvPr id="106" name="Google Shape;106;p26"/>
          <p:cNvSpPr txBox="1"/>
          <p:nvPr/>
        </p:nvSpPr>
        <p:spPr>
          <a:xfrm>
            <a:off x="84600" y="3908275"/>
            <a:ext cx="4487400" cy="104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~$100:</a:t>
            </a:r>
            <a:endParaRPr/>
          </a:p>
          <a:p>
            <a:pPr indent="0" lvl="0" marL="0" rtl="0" algn="ctr">
              <a:spcBef>
                <a:spcPts val="0"/>
              </a:spcBef>
              <a:spcAft>
                <a:spcPts val="0"/>
              </a:spcAft>
              <a:buNone/>
            </a:pPr>
            <a:r>
              <a:rPr lang="en"/>
              <a:t>~$65 - SSL Certification</a:t>
            </a:r>
            <a:endParaRPr/>
          </a:p>
          <a:p>
            <a:pPr indent="0" lvl="0" marL="0" rtl="0" algn="ctr">
              <a:spcBef>
                <a:spcPts val="0"/>
              </a:spcBef>
              <a:spcAft>
                <a:spcPts val="0"/>
              </a:spcAft>
              <a:buNone/>
            </a:pPr>
            <a:r>
              <a:rPr lang="en"/>
              <a:t>~$5 - Domain Registration</a:t>
            </a:r>
            <a:endParaRPr/>
          </a:p>
          <a:p>
            <a:pPr indent="0" lvl="0" marL="0" rtl="0" algn="ctr">
              <a:spcBef>
                <a:spcPts val="0"/>
              </a:spcBef>
              <a:spcAft>
                <a:spcPts val="0"/>
              </a:spcAft>
              <a:buNone/>
            </a:pPr>
            <a:r>
              <a:rPr lang="en"/>
              <a:t>~$30 - Storage and Hosting</a:t>
            </a:r>
            <a:endParaRPr/>
          </a:p>
        </p:txBody>
      </p:sp>
      <p:sp>
        <p:nvSpPr>
          <p:cNvPr id="107" name="Google Shape;107;p26"/>
          <p:cNvSpPr txBox="1"/>
          <p:nvPr/>
        </p:nvSpPr>
        <p:spPr>
          <a:xfrm>
            <a:off x="4580400" y="3908275"/>
            <a:ext cx="4487400" cy="11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Corporation management tool with yearly subscription fee to manage multiple locations. Eventually, </a:t>
            </a:r>
            <a:r>
              <a:rPr lang="en">
                <a:solidFill>
                  <a:schemeClr val="dk1"/>
                </a:solidFill>
              </a:rPr>
              <a:t>i</a:t>
            </a:r>
            <a:r>
              <a:rPr lang="en">
                <a:solidFill>
                  <a:schemeClr val="dk1"/>
                </a:solidFill>
              </a:rPr>
              <a:t>n-app advertisements along with the ability to buy a pro version to prevent ads.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yLecture">
  <a:themeElements>
    <a:clrScheme name="MyLectu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