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B1BB-3990-2540-9F5E-BAC122BF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73D04-9CD7-6942-B6C7-9A15E61A1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2A12-8DCC-6D4D-909F-074154F7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E779-2F02-EB49-AE37-E79EB3F4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9A94-6D8A-504B-8153-D8F1157B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40C9-FE72-C74B-8B6F-625FE3D2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9DC-98CF-2343-A546-9D14F56C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AEE3-206C-AC4D-9BDC-A0D7E67E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58F0-83E2-FA48-92D6-7650CA5E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7029-ABA1-EA44-A41D-B71D50B8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11D96-B901-804E-9A03-4CA39C9B2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0B244-E340-814C-ABE2-2064C555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B1AA-5C25-C249-AE32-745BB2C8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79D0-E9FB-FD4C-9503-2C99583F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117E-438B-C24F-9326-F4572AA8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C42D-A164-2E4F-B7FC-5351F5D8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C9F1-C150-C547-8F48-8F61EF15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72A5-C827-0A48-924F-DF9754F9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0ABF-F9E6-D54E-98E8-28545C17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5CA6-9FCC-E446-8565-276F79D3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763-3AEA-D941-93FD-E14C713F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C53FA-4D89-A94C-A7D5-01AE78CB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8D5A-04B2-E746-858B-C7D9C350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F972-71EF-8D45-9B75-CB2771C5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6AC3-4E21-3649-B4D0-8AD9EC4F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93A2-4045-1F41-AB6E-B93E5462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1576-078A-F44F-A2F0-2CB16277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A92E-C1FA-9349-9279-7F756B5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EFCE1-0091-454C-824C-D0EC7797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6262-BC4C-2C4D-B8AE-93DE8D55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61DC8-8110-CE4F-9228-90A6E8D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3C80-DFCF-9F45-9A54-2A239F67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EC0F5-7F11-2B48-9F02-B5198B2A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67865-76A4-2C49-9986-A62D1F27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963FD-F854-E243-93E1-0B463764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03956-8581-2E4F-A8D9-339845403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CB89C-1429-1942-924E-964C9C6C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AED35-5F6E-2445-90EC-BD2A4C97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0ACA4-5B9A-7641-8D89-B11D2F9B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E6A7-7026-3D4E-B8B9-50E0E530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FAC76-2DE0-D643-9BCF-DE339F7A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248FC-B702-E745-867E-F91FAE58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DA69F-E11E-4B4A-9005-94F749D3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4B0D3-B779-5048-B392-FD9C2E39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86398-50EE-474E-813A-90144CA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7A09E-394B-EB4E-978B-F509AE47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5BF7-2DCA-9542-AE60-3B5B27BA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09BF-3183-7E48-9132-06E3625F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18B9-9316-FC4E-8197-5D8A8011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8133A-1AA6-B54C-8843-FE918495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2C71-5272-034E-89F5-70129782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81FF8-4779-DD45-841A-5B1B1421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2012-7C6D-D142-A9B8-897C196F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6B3FD-ACAE-3249-BC84-84BD57A71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9FCF4-6D4F-5647-85C2-C81145AFC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BE1F-489F-D741-9870-9B362699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C6FEB-14D9-AB4E-8185-52137DC4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35B7-EC43-1F42-BFF3-9A6CF6A0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9039D-F7AA-B747-A3DB-6215E643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8CEE-CEB6-C143-998F-64B2AE48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833-6ADC-7B42-ACAF-DBD36F884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2911-FFEB-8B40-A751-B1EEA6F1DAC4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2683-A0E6-BE44-B234-2485A1BD9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E443-1628-2E41-BA87-21D85EA0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9CFE-ECA9-2144-8384-4BF97E1B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14FA-0C3F-2C4E-91A4-545BB4997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9377-510A-5946-B321-D16AB662D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Alterman, Roshan Koirala, Chris Mosul, Michael Sheppard III</a:t>
            </a:r>
          </a:p>
        </p:txBody>
      </p:sp>
    </p:spTree>
    <p:extLst>
      <p:ext uri="{BB962C8B-B14F-4D97-AF65-F5344CB8AC3E}">
        <p14:creationId xmlns:p14="http://schemas.microsoft.com/office/powerpoint/2010/main" val="68872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Databases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Project</dc:title>
  <dc:creator>Benjamin Alterman</dc:creator>
  <cp:lastModifiedBy>Benjamin Alterman</cp:lastModifiedBy>
  <cp:revision>1</cp:revision>
  <dcterms:created xsi:type="dcterms:W3CDTF">2020-04-09T22:18:39Z</dcterms:created>
  <dcterms:modified xsi:type="dcterms:W3CDTF">2020-04-09T22:21:11Z</dcterms:modified>
</cp:coreProperties>
</file>