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na tela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2024-09-25T20:40:14Z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