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7645C-21D8-44A1-AB83-846037E22818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F6CFF-6B40-4760-9C4E-3EF10F886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6CFF-6B40-4760-9C4E-3EF10F886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99575C5-FCE7-4EF4-9805-A73C25F656DE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41634CD-A760-426D-8B0E-07A6D2ECA8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jeide/BCC-NetDuino" TargetMode="External"/><Relationship Id="rId2" Type="http://schemas.openxmlformats.org/officeDocument/2006/relationships/hyperlink" Target="mailto:Scott.Jeide@liv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duino.com/downloads/gettingstarted.pdf" TargetMode="External"/><Relationship Id="rId2" Type="http://schemas.openxmlformats.org/officeDocument/2006/relationships/hyperlink" Target="http://www.netduin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hh423649.aspx" TargetMode="External"/><Relationship Id="rId5" Type="http://schemas.openxmlformats.org/officeDocument/2006/relationships/hyperlink" Target="http://www.amazon.com/Getting-Started-Electronics-Forrest-Mims/dp/0945053282" TargetMode="External"/><Relationship Id="rId4" Type="http://schemas.openxmlformats.org/officeDocument/2006/relationships/hyperlink" Target="http://informatix.miloush.net/Microframework/Articles/CisFeature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Boise Code Camp 2014</a:t>
            </a:r>
          </a:p>
          <a:p>
            <a:r>
              <a:rPr lang="en-US" dirty="0" smtClean="0"/>
              <a:t>Scott Jeide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ScottJeide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1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me @</a:t>
            </a:r>
            <a:r>
              <a:rPr lang="en-US" dirty="0" err="1"/>
              <a:t>ScottJeide</a:t>
            </a:r>
            <a:endParaRPr lang="en-US" dirty="0"/>
          </a:p>
          <a:p>
            <a:r>
              <a:rPr lang="en-US" dirty="0" smtClean="0">
                <a:hlinkClick r:id="rId2"/>
              </a:rPr>
              <a:t>Scott.Jeide@live.com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https://github.com/scottjeide/BCC-NetDuino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Netdu</a:t>
            </a:r>
            <a:r>
              <a:rPr lang="en-US" dirty="0" smtClean="0"/>
              <a:t>-what?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 HW Platform</a:t>
            </a:r>
          </a:p>
          <a:p>
            <a:r>
              <a:rPr lang="en-US" dirty="0" smtClean="0"/>
              <a:t>.NET Micro Framework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~$60</a:t>
            </a:r>
          </a:p>
          <a:p>
            <a:endParaRPr lang="en-US" dirty="0"/>
          </a:p>
        </p:txBody>
      </p:sp>
      <p:pic>
        <p:nvPicPr>
          <p:cNvPr id="1026" name="Picture 2" descr="http://www.netduino.com/images/hardware/netduino2/photo_overh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04535"/>
            <a:ext cx="34194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USB</a:t>
            </a:r>
          </a:p>
          <a:p>
            <a:r>
              <a:rPr lang="en-US" dirty="0" smtClean="0"/>
              <a:t>Ethernet</a:t>
            </a:r>
          </a:p>
          <a:p>
            <a:r>
              <a:rPr lang="en-US" dirty="0" smtClean="0"/>
              <a:t>22 I/O pins</a:t>
            </a:r>
          </a:p>
          <a:p>
            <a:pPr lvl="1"/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PWM</a:t>
            </a:r>
          </a:p>
          <a:p>
            <a:r>
              <a:rPr lang="en-US" dirty="0" smtClean="0"/>
              <a:t>Micro SD</a:t>
            </a:r>
          </a:p>
          <a:p>
            <a:r>
              <a:rPr lang="en-US" dirty="0" smtClean="0"/>
              <a:t>Shields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HW Specs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32-bit 120MHz</a:t>
            </a:r>
          </a:p>
          <a:p>
            <a:r>
              <a:rPr lang="en-US" dirty="0" smtClean="0"/>
              <a:t>384 KB ROM</a:t>
            </a:r>
          </a:p>
          <a:p>
            <a:r>
              <a:rPr lang="en-US" dirty="0" smtClean="0"/>
              <a:t>100 KB RAM</a:t>
            </a:r>
          </a:p>
          <a:p>
            <a:r>
              <a:rPr lang="en-US" dirty="0" smtClean="0"/>
              <a:t>5 V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OK)</a:t>
            </a:r>
          </a:p>
          <a:p>
            <a:pPr lvl="1"/>
            <a:r>
              <a:rPr lang="en-US" dirty="0" smtClean="0"/>
              <a:t>Visual Studio 2012 (sort of)</a:t>
            </a:r>
          </a:p>
          <a:p>
            <a:r>
              <a:rPr lang="en-US" dirty="0" smtClean="0"/>
              <a:t>Netduino SDK</a:t>
            </a:r>
          </a:p>
          <a:p>
            <a:r>
              <a:rPr lang="en-US" dirty="0" smtClean="0"/>
              <a:t>.NET Micro Framework SDK</a:t>
            </a:r>
          </a:p>
          <a:p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Support!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CLR 1.0 / .NET 1.1 +</a:t>
            </a:r>
            <a:endParaRPr lang="en-US" dirty="0"/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Extension methods</a:t>
            </a:r>
          </a:p>
          <a:p>
            <a:pPr lvl="1"/>
            <a:r>
              <a:rPr lang="en-US" dirty="0"/>
              <a:t>Yield</a:t>
            </a:r>
          </a:p>
          <a:p>
            <a:pPr lvl="1"/>
            <a:r>
              <a:rPr lang="en-US" dirty="0"/>
              <a:t>Lambdas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 err="1" smtClean="0"/>
              <a:t>HttpWebRequest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Input/</a:t>
            </a:r>
            <a:r>
              <a:rPr lang="en-US" dirty="0" err="1" smtClean="0"/>
              <a:t>OutputPort</a:t>
            </a:r>
            <a:endParaRPr lang="en-US" dirty="0"/>
          </a:p>
          <a:p>
            <a:r>
              <a:rPr lang="en-US" dirty="0" err="1" smtClean="0"/>
              <a:t>AnalogInput</a:t>
            </a:r>
            <a:r>
              <a:rPr lang="en-US" dirty="0" smtClean="0"/>
              <a:t>/Output</a:t>
            </a:r>
            <a:endParaRPr lang="en-US" dirty="0"/>
          </a:p>
          <a:p>
            <a:r>
              <a:rPr lang="en-US" dirty="0" err="1"/>
              <a:t>InterruptPort</a:t>
            </a:r>
            <a:endParaRPr lang="en-US" dirty="0"/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On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https</a:t>
            </a:r>
          </a:p>
          <a:p>
            <a:r>
              <a:rPr lang="en-US" dirty="0" smtClean="0"/>
              <a:t>No xml/</a:t>
            </a:r>
            <a:r>
              <a:rPr lang="en-US" dirty="0" err="1" smtClean="0"/>
              <a:t>json</a:t>
            </a:r>
            <a:r>
              <a:rPr lang="en-US" dirty="0" smtClean="0"/>
              <a:t> parser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string.Format</a:t>
            </a:r>
            <a:endParaRPr lang="en-US" dirty="0" smtClean="0"/>
          </a:p>
          <a:p>
            <a:r>
              <a:rPr lang="en-US" dirty="0" smtClean="0"/>
              <a:t>No generics (and no LINQ)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using(…) and </a:t>
            </a:r>
            <a:r>
              <a:rPr lang="en-US" dirty="0" err="1" smtClean="0"/>
              <a:t>IDisposable</a:t>
            </a:r>
            <a:r>
              <a:rPr lang="en-US" dirty="0" smtClean="0"/>
              <a:t> are your friends</a:t>
            </a:r>
          </a:p>
          <a:p>
            <a:pPr lvl="1"/>
            <a:r>
              <a:rPr lang="en-US" dirty="0" smtClean="0"/>
              <a:t>Use SD card for large </a:t>
            </a:r>
            <a:r>
              <a:rPr lang="en-US" dirty="0" err="1" smtClean="0"/>
              <a:t>HttpWebResponses</a:t>
            </a:r>
            <a:endParaRPr lang="en-US" dirty="0" smtClean="0"/>
          </a:p>
          <a:p>
            <a:r>
              <a:rPr lang="en-US" dirty="0" err="1" smtClean="0"/>
              <a:t>Debug.EnableGCMessages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Catch Exceptions</a:t>
            </a:r>
          </a:p>
          <a:p>
            <a:r>
              <a:rPr lang="en-US" dirty="0" smtClean="0"/>
              <a:t>Make Main() a watchdog</a:t>
            </a:r>
          </a:p>
          <a:p>
            <a:pPr lvl="1"/>
            <a:r>
              <a:rPr lang="en-US" dirty="0" smtClean="0"/>
              <a:t>Do work in threads</a:t>
            </a:r>
          </a:p>
          <a:p>
            <a:r>
              <a:rPr lang="en-US" dirty="0" smtClean="0"/>
              <a:t>Initialize pins – no floaters</a:t>
            </a:r>
          </a:p>
          <a:p>
            <a:r>
              <a:rPr lang="en-US" dirty="0" smtClean="0"/>
              <a:t>Keep </a:t>
            </a:r>
            <a:r>
              <a:rPr lang="en-US" dirty="0" err="1" smtClean="0"/>
              <a:t>InterruptPorts</a:t>
            </a:r>
            <a:r>
              <a:rPr lang="en-US" dirty="0" smtClean="0"/>
              <a:t> in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9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www.netduino.com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http://www.netduino.com/downloads/gettingstarted.pdf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informatix.miloush.net/Microframework/Articles/CisFeatures.aspx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www.amazon.com/Getting-Started-Electronics-Forrest-Mims/dp/0945053282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msdn.microsoft.com/en-us/library/hh423649.aspx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70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</TotalTime>
  <Words>186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netduino</vt:lpstr>
      <vt:lpstr>Netdu-what?</vt:lpstr>
      <vt:lpstr>What can it do?</vt:lpstr>
      <vt:lpstr>Development Environment</vt:lpstr>
      <vt:lpstr>.NET Support!</vt:lpstr>
      <vt:lpstr>Get On With It!</vt:lpstr>
      <vt:lpstr>Gottchas</vt:lpstr>
      <vt:lpstr>Best Practices</vt:lpstr>
      <vt:lpstr>Helpful Links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netduino</dc:title>
  <dc:creator>Scott Jeide</dc:creator>
  <cp:lastModifiedBy>Scott Jeide</cp:lastModifiedBy>
  <cp:revision>10</cp:revision>
  <dcterms:created xsi:type="dcterms:W3CDTF">2014-04-01T04:16:36Z</dcterms:created>
  <dcterms:modified xsi:type="dcterms:W3CDTF">2014-04-02T04:20:35Z</dcterms:modified>
</cp:coreProperties>
</file>