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8" r:id="rId2"/>
    <p:sldId id="258" r:id="rId3"/>
    <p:sldId id="265" r:id="rId4"/>
    <p:sldId id="263" r:id="rId5"/>
    <p:sldId id="269" r:id="rId6"/>
    <p:sldId id="274" r:id="rId7"/>
    <p:sldId id="260" r:id="rId8"/>
    <p:sldId id="264" r:id="rId9"/>
    <p:sldId id="270" r:id="rId10"/>
    <p:sldId id="275" r:id="rId11"/>
    <p:sldId id="257" r:id="rId12"/>
    <p:sldId id="267" r:id="rId13"/>
    <p:sldId id="262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2" autoAdjust="0"/>
    <p:restoredTop sz="62394" autoAdjust="0"/>
  </p:normalViewPr>
  <p:slideViewPr>
    <p:cSldViewPr snapToGrid="0">
      <p:cViewPr varScale="1">
        <p:scale>
          <a:sx n="72" d="100"/>
          <a:sy n="72" d="100"/>
        </p:scale>
        <p:origin x="2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3CD6-E2F3-49A7-8B93-24FC08A1DC9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BA2B-C688-4DBA-9DA4-68E8380D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URI’s</a:t>
            </a:r>
          </a:p>
          <a:p>
            <a:r>
              <a:rPr lang="en-US" dirty="0" smtClean="0"/>
              <a:t>CRUD</a:t>
            </a:r>
          </a:p>
          <a:p>
            <a:r>
              <a:rPr lang="en-US" dirty="0" smtClean="0"/>
              <a:t>http://localhost:1720/api/Categories</a:t>
            </a:r>
          </a:p>
          <a:p>
            <a:r>
              <a:rPr lang="en-US" dirty="0" smtClean="0"/>
              <a:t>http://localhost:1720/api/Categories/1</a:t>
            </a:r>
          </a:p>
          <a:p>
            <a:endParaRPr lang="en-US" dirty="0" smtClean="0"/>
          </a:p>
          <a:p>
            <a:r>
              <a:rPr lang="en-US" dirty="0" smtClean="0"/>
              <a:t>POST </a:t>
            </a:r>
            <a:r>
              <a:rPr lang="en-US" dirty="0" err="1" smtClean="0"/>
              <a:t>api</a:t>
            </a:r>
            <a:r>
              <a:rPr lang="en-US" dirty="0" smtClean="0"/>
              <a:t>/Categories {Description: 'Test'}</a:t>
            </a:r>
          </a:p>
          <a:p>
            <a:r>
              <a:rPr lang="en-US" dirty="0" smtClean="0"/>
              <a:t> - 201 created, Location in header with new id, response with created item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api</a:t>
            </a:r>
            <a:r>
              <a:rPr lang="en-US" dirty="0" smtClean="0"/>
              <a:t>/Categories/{id}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Scaffolding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http://localhost:1720/api/Ingredients/1</a:t>
            </a:r>
          </a:p>
          <a:p>
            <a:endParaRPr lang="en-US" dirty="0" smtClean="0"/>
          </a:p>
          <a:p>
            <a:r>
              <a:rPr lang="en-US" dirty="0" smtClean="0"/>
              <a:t>http://localhost:1720/services/MeasureConverter/GetMeasures</a:t>
            </a:r>
          </a:p>
          <a:p>
            <a:r>
              <a:rPr lang="en-US" dirty="0" smtClean="0"/>
              <a:t>Content-Type: text/xml</a:t>
            </a:r>
          </a:p>
          <a:p>
            <a:r>
              <a:rPr lang="en-US" dirty="0" smtClean="0"/>
              <a:t>Content-Type: text/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Rest/routing</a:t>
            </a:r>
          </a:p>
          <a:p>
            <a:r>
              <a:rPr lang="en-US" dirty="0" smtClean="0"/>
              <a:t>http://localhost:1720/services/Directions/GetDirectionsForRecipe/1</a:t>
            </a:r>
          </a:p>
          <a:p>
            <a:endParaRPr lang="en-US" dirty="0" smtClean="0"/>
          </a:p>
          <a:p>
            <a:r>
              <a:rPr lang="en-US" dirty="0" err="1" smtClean="0"/>
              <a:t>IQueryable</a:t>
            </a:r>
            <a:endParaRPr lang="en-US" dirty="0" smtClean="0"/>
          </a:p>
          <a:p>
            <a:r>
              <a:rPr lang="en-US" dirty="0" smtClean="0"/>
              <a:t>http://localhost:1720/api/Categories?$select=Description</a:t>
            </a:r>
          </a:p>
          <a:p>
            <a:r>
              <a:rPr lang="en-US" dirty="0" smtClean="0"/>
              <a:t>http://localhost:1720/api/Categories?$select=Description&amp;$orderby=Description</a:t>
            </a:r>
          </a:p>
          <a:p>
            <a:r>
              <a:rPr lang="en-US" dirty="0" smtClean="0"/>
              <a:t>http://localhost:1720/Services/Recipes/GetRecipes?$filter=startswith(Title,'chocolate')</a:t>
            </a:r>
          </a:p>
          <a:p>
            <a:endParaRPr lang="en-US" dirty="0" smtClean="0"/>
          </a:p>
          <a:p>
            <a:r>
              <a:rPr lang="en-US" dirty="0" err="1" smtClean="0"/>
              <a:t>OdataQueryOptions</a:t>
            </a:r>
            <a:endParaRPr lang="en-US" dirty="0" smtClean="0"/>
          </a:p>
          <a:p>
            <a:r>
              <a:rPr lang="en-US" dirty="0" smtClean="0"/>
              <a:t>http://localhost:1720/services/Directions/GetPagedDirections?$where=RecipeId </a:t>
            </a:r>
            <a:r>
              <a:rPr lang="en-US" dirty="0" err="1" smtClean="0"/>
              <a:t>eq</a:t>
            </a:r>
            <a:r>
              <a:rPr lang="en-US" dirty="0" smtClean="0"/>
              <a:t> 1</a:t>
            </a:r>
          </a:p>
          <a:p>
            <a:r>
              <a:rPr lang="en-US" dirty="0" smtClean="0"/>
              <a:t>http://localhost:1720/services/Directions/GetPagedDirections?$inlinecount=allpages&amp;$top=5</a:t>
            </a:r>
          </a:p>
          <a:p>
            <a:endParaRPr lang="en-US" dirty="0" smtClean="0"/>
          </a:p>
          <a:p>
            <a:r>
              <a:rPr lang="en-US" dirty="0" smtClean="0"/>
              <a:t>Children loading</a:t>
            </a:r>
          </a:p>
          <a:p>
            <a:r>
              <a:rPr lang="en-US" dirty="0" smtClean="0"/>
              <a:t>http://localhost:1720/api/Categories?$expand=Recipes</a:t>
            </a:r>
          </a:p>
          <a:p>
            <a:r>
              <a:rPr lang="en-US" dirty="0" smtClean="0"/>
              <a:t>http://localhost:1720/services/Recipes/GetRecipe/1</a:t>
            </a:r>
          </a:p>
          <a:p>
            <a:r>
              <a:rPr lang="en-US" dirty="0" smtClean="0"/>
              <a:t>	Errors fix with </a:t>
            </a:r>
            <a:r>
              <a:rPr lang="en-US" dirty="0" err="1" smtClean="0"/>
              <a:t>RecipeById</a:t>
            </a:r>
            <a:r>
              <a:rPr lang="en-US" dirty="0" smtClean="0"/>
              <a:t>/1</a:t>
            </a:r>
          </a:p>
          <a:p>
            <a:r>
              <a:rPr lang="en-US" dirty="0" smtClean="0"/>
              <a:t>http://localhost:1720/services/Recipes/RecipeDtos?$top=5</a:t>
            </a:r>
          </a:p>
          <a:p>
            <a:r>
              <a:rPr lang="en-US" dirty="0" smtClean="0"/>
              <a:t>http://localhost:1720/services/Recipes/RecipeByIdAsync/1</a:t>
            </a:r>
          </a:p>
          <a:p>
            <a:endParaRPr lang="en-US" dirty="0" smtClean="0"/>
          </a:p>
          <a:p>
            <a:r>
              <a:rPr lang="en-US" dirty="0" smtClean="0"/>
              <a:t>http://localhost:1720/services/Directions/GetDirectionsForRecipe/1</a:t>
            </a:r>
          </a:p>
          <a:p>
            <a:endParaRPr lang="en-US" dirty="0" smtClean="0"/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http://localhost:1720/services/Directions/GetPagedDirections?$inlinecount=allpages&amp;$top=5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Fiddler scratch pad</a:t>
            </a:r>
            <a:r>
              <a:rPr lang="en-US" baseline="0" dirty="0" smtClean="0"/>
              <a:t> for queries:</a:t>
            </a:r>
          </a:p>
          <a:p>
            <a:r>
              <a:rPr lang="en-US" dirty="0" smtClean="0"/>
              <a:t>GET http://localhost:1720/Api/Ingredients/1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r>
              <a:rPr lang="en-US" dirty="0" smtClean="0"/>
              <a:t>PUT http://localhost:1720/Api/Ingredients/1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100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{"IngredientId":1,"SortOrder":3,"Units":"4.000","UnitType":"TS","Description":"Very Finely Minced onion"}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r>
              <a:rPr lang="en-US" dirty="0" smtClean="0"/>
              <a:t>GET http://localhost:1720/api/Ingredients/123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http://localhost:1720/api/Ingredients/123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application/xml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http://localhost:1720/services/Directions/GetPagedDirections?$skip=10&amp;$top=10&amp;$inlinecount=allpages</a:t>
            </a:r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http://localhost:1720/api/MeasureConverter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http://localhost:1720/api/MeasureConverter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application/xml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http://localhost:1720/api/Recipe/123/Ingredients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http://localhost:1720/Services/Recipes/GetRecipes?$filter=startswith(Title,'chocolate')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endParaRPr lang="en-US" dirty="0" smtClean="0"/>
          </a:p>
          <a:p>
            <a:r>
              <a:rPr lang="en-US" dirty="0" smtClean="0"/>
              <a:t>http://localhost:1720/services/Directions/GetPagedDirections?$skip=10&amp;$top=10&amp;$inlinecount=allpages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 scaffold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Inlinecount</a:t>
            </a:r>
            <a:r>
              <a:rPr lang="en-US" dirty="0" smtClean="0"/>
              <a:t>=</a:t>
            </a:r>
            <a:r>
              <a:rPr lang="en-US" dirty="0" err="1" smtClean="0"/>
              <a:t>allpages</a:t>
            </a:r>
            <a:r>
              <a:rPr lang="en-US" dirty="0" smtClean="0"/>
              <a:t> (not in </a:t>
            </a:r>
            <a:r>
              <a:rPr lang="en-US" dirty="0" err="1" smtClean="0"/>
              <a:t>oData</a:t>
            </a:r>
            <a:r>
              <a:rPr lang="en-US" dirty="0" smtClean="0"/>
              <a:t>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6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2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2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7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3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4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9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293217-2C1A-4AAE-948E-700BCDD5810A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inqlinq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inqlinq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500604"/>
            <a:ext cx="10699135" cy="1156996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WebAPI</a:t>
            </a:r>
            <a:r>
              <a:rPr lang="en-US" cap="small" dirty="0" smtClean="0">
                <a:solidFill>
                  <a:schemeClr val="tx1"/>
                </a:solidFill>
              </a:rPr>
              <a:t> and Data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86" y="5122161"/>
            <a:ext cx="3226962" cy="149324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Jim Wooley</a:t>
            </a:r>
          </a:p>
          <a:p>
            <a:pPr algn="l"/>
            <a:r>
              <a:rPr lang="en-US" dirty="0" smtClean="0">
                <a:hlinkClick r:id="rId4"/>
              </a:rPr>
              <a:t>www.ThinqLinq.com</a:t>
            </a:r>
            <a:endParaRPr lang="en-US" dirty="0" smtClean="0"/>
          </a:p>
          <a:p>
            <a:pPr algn="l"/>
            <a:r>
              <a:rPr lang="en-US" dirty="0" smtClean="0"/>
              <a:t>@</a:t>
            </a:r>
            <a:r>
              <a:rPr lang="en-US" dirty="0" err="1" smtClean="0"/>
              <a:t>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3657601"/>
            <a:ext cx="10699134" cy="584775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https://github.com/jwooley/RecipeWebApi</a:t>
            </a:r>
          </a:p>
        </p:txBody>
      </p:sp>
    </p:spTree>
    <p:extLst>
      <p:ext uri="{BB962C8B-B14F-4D97-AF65-F5344CB8AC3E}">
        <p14:creationId xmlns:p14="http://schemas.microsoft.com/office/powerpoint/2010/main" val="20027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734300"/>
          </a:xfrm>
        </p:spPr>
      </p:pic>
    </p:spTree>
    <p:extLst>
      <p:ext uri="{BB962C8B-B14F-4D97-AF65-F5344CB8AC3E}">
        <p14:creationId xmlns:p14="http://schemas.microsoft.com/office/powerpoint/2010/main" val="9476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ODataQueryOptions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PageResult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6919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</a:t>
            </a:r>
            <a:r>
              <a:rPr lang="en-US" baseline="0" dirty="0" smtClean="0"/>
              <a:t> loaded children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6" y="2686340"/>
            <a:ext cx="6490041" cy="4870622"/>
          </a:xfrm>
        </p:spPr>
      </p:pic>
    </p:spTree>
    <p:extLst>
      <p:ext uri="{BB962C8B-B14F-4D97-AF65-F5344CB8AC3E}">
        <p14:creationId xmlns:p14="http://schemas.microsoft.com/office/powerpoint/2010/main" val="9687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process lifecycle and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endParaRPr lang="en-US" dirty="0" smtClean="0"/>
          </a:p>
          <a:p>
            <a:r>
              <a:rPr lang="en-US" dirty="0" smtClean="0"/>
              <a:t>EF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439" y="2078181"/>
            <a:ext cx="8592396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500603"/>
            <a:ext cx="10699135" cy="1725407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WebAPI</a:t>
            </a:r>
            <a:r>
              <a:rPr lang="en-US" cap="small" dirty="0" smtClean="0">
                <a:solidFill>
                  <a:schemeClr val="tx1"/>
                </a:solidFill>
              </a:rPr>
              <a:t> and Data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Questions?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86" y="5122161"/>
            <a:ext cx="3226962" cy="149324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smtClean="0"/>
              <a:t>Jim Wooley</a:t>
            </a:r>
          </a:p>
          <a:p>
            <a:pPr algn="l"/>
            <a:r>
              <a:rPr lang="en-US" smtClean="0">
                <a:hlinkClick r:id="rId4"/>
              </a:rPr>
              <a:t>www.ThinqLinq.com</a:t>
            </a:r>
            <a:endParaRPr lang="en-US" smtClean="0"/>
          </a:p>
          <a:p>
            <a:pPr algn="l"/>
            <a:r>
              <a:rPr lang="en-US" smtClean="0"/>
              <a:t>@jimwooley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1" y="4089310"/>
            <a:ext cx="10699134" cy="584775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https://github.com/jwooley/RecipeWebApi</a:t>
            </a:r>
          </a:p>
        </p:txBody>
      </p:sp>
    </p:spTree>
    <p:extLst>
      <p:ext uri="{BB962C8B-B14F-4D97-AF65-F5344CB8AC3E}">
        <p14:creationId xmlns:p14="http://schemas.microsoft.com/office/powerpoint/2010/main" val="12243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534" y="2182906"/>
            <a:ext cx="8076265" cy="44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47" y="2214423"/>
            <a:ext cx="3289313" cy="4356706"/>
          </a:xfrm>
        </p:spPr>
      </p:pic>
    </p:spTree>
    <p:extLst>
      <p:ext uri="{BB962C8B-B14F-4D97-AF65-F5344CB8AC3E}">
        <p14:creationId xmlns:p14="http://schemas.microsoft.com/office/powerpoint/2010/main" val="37082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35" y="2073874"/>
            <a:ext cx="4505463" cy="4299819"/>
          </a:xfrm>
        </p:spPr>
      </p:pic>
    </p:spTree>
    <p:extLst>
      <p:ext uri="{BB962C8B-B14F-4D97-AF65-F5344CB8AC3E}">
        <p14:creationId xmlns:p14="http://schemas.microsoft.com/office/powerpoint/2010/main" val="36989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on your Web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1" y="2198592"/>
            <a:ext cx="9243593" cy="41753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97" y="2198592"/>
            <a:ext cx="4323030" cy="240973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254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Services/{Controller}/[id]</a:t>
            </a:r>
          </a:p>
          <a:p>
            <a:r>
              <a:rPr lang="en-US" dirty="0" smtClean="0"/>
              <a:t>Services/{Controller}/{Action}/[id]</a:t>
            </a:r>
          </a:p>
          <a:p>
            <a:r>
              <a:rPr lang="en-US" dirty="0" smtClean="0"/>
              <a:t>[Attribute]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</a:t>
            </a:r>
            <a:r>
              <a:rPr lang="en-US" dirty="0" err="1" smtClean="0"/>
              <a:t>IQueryable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321159"/>
            <a:ext cx="866294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results =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db.Recipes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r.RecipeId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recipeId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r.Ingredients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$filter</a:t>
            </a:r>
          </a:p>
          <a:p>
            <a:r>
              <a:rPr lang="en-US" sz="2800" dirty="0" smtClean="0"/>
              <a:t>$count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orderby</a:t>
            </a:r>
            <a:endParaRPr lang="en-US" sz="2800" dirty="0" smtClean="0"/>
          </a:p>
          <a:p>
            <a:r>
              <a:rPr lang="en-US" sz="2800" dirty="0" smtClean="0"/>
              <a:t>$skip</a:t>
            </a:r>
          </a:p>
          <a:p>
            <a:r>
              <a:rPr lang="en-US" sz="2800" dirty="0" smtClean="0"/>
              <a:t>$top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$select</a:t>
            </a:r>
          </a:p>
          <a:p>
            <a:r>
              <a:rPr lang="en-US" sz="2800" dirty="0" smtClean="0"/>
              <a:t>$expand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inlinecount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151530" y="6019799"/>
            <a:ext cx="1004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http://docs.oasis-open.org/odata/odata/v4.0/odata-v4.0-part2-url-conventions.html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7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eq</a:t>
            </a:r>
            <a:r>
              <a:rPr lang="en-US" sz="2800" dirty="0" smtClean="0"/>
              <a:t> – Equals</a:t>
            </a:r>
          </a:p>
          <a:p>
            <a:r>
              <a:rPr lang="en-US" sz="2800" dirty="0" smtClean="0"/>
              <a:t>ne  - Not Equals</a:t>
            </a:r>
          </a:p>
          <a:p>
            <a:r>
              <a:rPr lang="en-US" sz="2800" dirty="0" err="1" smtClean="0"/>
              <a:t>gt</a:t>
            </a:r>
            <a:r>
              <a:rPr lang="en-US" sz="2800" dirty="0" smtClean="0"/>
              <a:t> – Greater Than</a:t>
            </a:r>
          </a:p>
          <a:p>
            <a:r>
              <a:rPr lang="en-US" sz="2800" dirty="0" err="1" smtClean="0"/>
              <a:t>ge</a:t>
            </a:r>
            <a:r>
              <a:rPr lang="en-US" sz="2800" dirty="0" smtClean="0"/>
              <a:t> – Greater Than or Equal</a:t>
            </a:r>
          </a:p>
          <a:p>
            <a:r>
              <a:rPr lang="en-US" sz="2800" dirty="0" err="1" smtClean="0"/>
              <a:t>lt</a:t>
            </a:r>
            <a:r>
              <a:rPr lang="en-US" sz="2800" dirty="0" smtClean="0"/>
              <a:t> – Less Than</a:t>
            </a:r>
          </a:p>
          <a:p>
            <a:r>
              <a:rPr lang="en-US" sz="2800" dirty="0" smtClean="0"/>
              <a:t>le – Less than or Equal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Endswith</a:t>
            </a:r>
            <a:endParaRPr lang="en-US" sz="2800" dirty="0"/>
          </a:p>
          <a:p>
            <a:r>
              <a:rPr lang="en-US" sz="2800" dirty="0" err="1" smtClean="0"/>
              <a:t>Startswith</a:t>
            </a:r>
            <a:endParaRPr lang="en-US" sz="2800" dirty="0" smtClean="0"/>
          </a:p>
          <a:p>
            <a:r>
              <a:rPr lang="en-US" sz="2800" dirty="0" smtClean="0"/>
              <a:t>Length</a:t>
            </a:r>
          </a:p>
          <a:p>
            <a:r>
              <a:rPr lang="en-US" sz="2800" dirty="0" smtClean="0"/>
              <a:t>substring</a:t>
            </a:r>
          </a:p>
          <a:p>
            <a:r>
              <a:rPr lang="en-US" sz="2800" strike="sngStrike" dirty="0" smtClean="0"/>
              <a:t>Contains</a:t>
            </a:r>
          </a:p>
          <a:p>
            <a:r>
              <a:rPr lang="en-US" sz="2800" dirty="0" smtClean="0"/>
              <a:t>And 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89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12152</TotalTime>
  <Words>241</Words>
  <Application>Microsoft Office PowerPoint</Application>
  <PresentationFormat>Widescreen</PresentationFormat>
  <Paragraphs>175</Paragraphs>
  <Slides>15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Corbel</vt:lpstr>
      <vt:lpstr>Parallax</vt:lpstr>
      <vt:lpstr>WebAPI and Data</vt:lpstr>
      <vt:lpstr>Build the models</vt:lpstr>
      <vt:lpstr>Scaffolding</vt:lpstr>
      <vt:lpstr>Documentation</vt:lpstr>
      <vt:lpstr>REST on your Web Service</vt:lpstr>
      <vt:lpstr>Routing</vt:lpstr>
      <vt:lpstr>Enable IQueryable</vt:lpstr>
      <vt:lpstr>OData query specification</vt:lpstr>
      <vt:lpstr>$filter</vt:lpstr>
      <vt:lpstr>PowerPoint Presentation</vt:lpstr>
      <vt:lpstr>ODataQueryOptions</vt:lpstr>
      <vt:lpstr>Lazy loaded children</vt:lpstr>
      <vt:lpstr>WebAPI process lifecycle and logging</vt:lpstr>
      <vt:lpstr>Security</vt:lpstr>
      <vt:lpstr>WebAPI and Data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 and Data</dc:title>
  <dc:creator>Jim Wooley</dc:creator>
  <cp:lastModifiedBy>Jim Wooley</cp:lastModifiedBy>
  <cp:revision>23</cp:revision>
  <dcterms:created xsi:type="dcterms:W3CDTF">2014-04-24T01:13:16Z</dcterms:created>
  <dcterms:modified xsi:type="dcterms:W3CDTF">2014-09-09T04:15:59Z</dcterms:modified>
</cp:coreProperties>
</file>