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F1253-32DC-42C2-B6B6-12FBC3BCD3DA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2C6AF-B39A-4393-B9FD-D0164D94EE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346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210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498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881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85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720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848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450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85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19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733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24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CD34-F4AD-483B-8555-4816B028602C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8606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Игра «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Космотетрис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95679" y="4725144"/>
            <a:ext cx="3960440" cy="1752600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Авторы: </a:t>
            </a:r>
            <a:r>
              <a:rPr lang="ru-RU" sz="2600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Милогородская</a:t>
            </a:r>
            <a:r>
              <a:rPr lang="ru-RU" sz="26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Вика,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ru-RU" sz="28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Бугаева Диана, Сорокина Вика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21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Идея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7563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Создание игры, которая будет построена на использовании геометрических фигур «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тетрамино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». Также мы хотим, чтобы она являлась развлечением для играющих, чтобы она совершенствовала координацию, логическое и пространственное мышление, учила просчитывать на несколько ходов вперед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.</a:t>
            </a:r>
          </a:p>
          <a:p>
            <a:pPr indent="355600" algn="just"/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Игра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должна быть достаточна простая и понятная каждому пользователю. Также она должна применяться на разных типах персональных компьютерах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.</a:t>
            </a:r>
          </a:p>
          <a:p>
            <a:pPr indent="355600" algn="just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</a:br>
            <a:endParaRPr lang="ru-RU" dirty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241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Описание реализации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77768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Мы использовали такие библиотеки как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os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sys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pygame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random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. </a:t>
            </a:r>
          </a:p>
          <a:p>
            <a:pPr indent="355600" algn="just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Также классы: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Block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(класс блоков, который отвечает за вид блока и его повороты).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Tetris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(класс отвечающий за уровни, очки, рекорды, передвижение блоков, заполненные линии, касания блоков с другими элементами, поле и всю логику игры).</a:t>
            </a:r>
            <a:br>
              <a:rPr lang="ru-RU" sz="20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</a:br>
            <a:endParaRPr lang="ru-RU" sz="2000" dirty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882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Скриншоты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19" y="188640"/>
            <a:ext cx="4063817" cy="432048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rcRect l="30500" t="22511" r="30431" b="25712"/>
          <a:stretch>
            <a:fillRect/>
          </a:stretch>
        </p:blipFill>
        <p:spPr bwMode="auto">
          <a:xfrm>
            <a:off x="4500562" y="2071678"/>
            <a:ext cx="42148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604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Заключение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1700808"/>
            <a:ext cx="7315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Программа получилась не такой какой планировалась изначально. Мы узнали как сложно работать в команде. 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indent="355600" algn="just"/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Игру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можно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доработать.</a:t>
            </a:r>
          </a:p>
          <a:p>
            <a:pPr indent="355600" algn="just"/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Например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можно доработать музыкальные эффекты, добавить визуальные эффекты. Также создать какую-нибудь валюту в игре. Сделать магазин, например, с фоном для игры, рисунками для блоков. </a:t>
            </a:r>
          </a:p>
        </p:txBody>
      </p:sp>
    </p:spTree>
    <p:extLst>
      <p:ext uri="{BB962C8B-B14F-4D97-AF65-F5344CB8AC3E}">
        <p14:creationId xmlns:p14="http://schemas.microsoft.com/office/powerpoint/2010/main" xmlns="" val="2216344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187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«Космотетрис»</vt:lpstr>
      <vt:lpstr>Идея проекта</vt:lpstr>
      <vt:lpstr>Описание реализации</vt:lpstr>
      <vt:lpstr>Скриншоты</vt:lpstr>
      <vt:lpstr>Заключение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«Космотетрис»</dc:title>
  <dc:creator>RePack by Diakov</dc:creator>
  <cp:lastModifiedBy>Дом</cp:lastModifiedBy>
  <cp:revision>6</cp:revision>
  <dcterms:created xsi:type="dcterms:W3CDTF">2021-02-24T14:25:45Z</dcterms:created>
  <dcterms:modified xsi:type="dcterms:W3CDTF">2021-02-25T15:02:19Z</dcterms:modified>
</cp:coreProperties>
</file>