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26AC-716C-4DAA-B137-ED843A561D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6287D-7805-4DD4-ADE6-E6AAA8753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7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26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8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7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F2A0-B81D-453A-8662-5F6ACA4EBE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1819FF-2023-4DAC-823B-4AEF0B46C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ols.vercel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16729-2B61-8993-42F7-57A13F5D6B11}"/>
              </a:ext>
            </a:extLst>
          </p:cNvPr>
          <p:cNvSpPr txBox="1"/>
          <p:nvPr/>
        </p:nvSpPr>
        <p:spPr>
          <a:xfrm>
            <a:off x="1638300" y="0"/>
            <a:ext cx="10058400" cy="2247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u="sng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Εφ</a:t>
            </a:r>
            <a:r>
              <a:rPr lang="en-US" sz="6600" b="1" u="sng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αρμογή Τοπικού Πρωταθλήματος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793BC95-1508-DAEB-446D-21C20904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239743"/>
            <a:ext cx="8915399" cy="274200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l-GR" sz="2000" b="1" u="sng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Τελική Παρουσίαση</a:t>
            </a:r>
          </a:p>
          <a:p>
            <a:pPr algn="ctr"/>
            <a:r>
              <a:rPr lang="en-US" sz="2000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Ομ</a:t>
            </a:r>
            <a:r>
              <a:rPr lang="el-G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α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δα 15</a:t>
            </a:r>
            <a:endParaRPr lang="el-GR" sz="20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l-GR" sz="20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Κον</a:t>
            </a:r>
            <a:r>
              <a:rPr lang="el-GR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τό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ς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Μιλτι</a:t>
            </a:r>
            <a:r>
              <a:rPr lang="el-G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ά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δης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1070518</a:t>
            </a:r>
            <a:b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Καλ</a:t>
            </a:r>
            <a:r>
              <a:rPr lang="el-G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ύ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βας Πα</a:t>
            </a:r>
            <a:r>
              <a:rPr lang="el-G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ύ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λος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 1064608 </a:t>
            </a:r>
          </a:p>
        </p:txBody>
      </p:sp>
    </p:spTree>
    <p:extLst>
      <p:ext uri="{BB962C8B-B14F-4D97-AF65-F5344CB8AC3E}">
        <p14:creationId xmlns:p14="http://schemas.microsoft.com/office/powerpoint/2010/main" val="35378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21D230-3707-0D85-600D-5102F9D7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b="1" u="sng" dirty="0"/>
              <a:t>Η ΙΔΕΑ ΜΑΣ</a:t>
            </a:r>
            <a:endParaRPr lang="en-US" sz="4000" b="1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3BD2DF-EE97-7B1D-5D88-3570AAD9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400" dirty="0"/>
              <a:t>Δημιουργία εφαρμογής για τους φίλαθλους του ελληνικού ποδοσφαίρου με σκοπό :</a:t>
            </a:r>
          </a:p>
          <a:p>
            <a:pPr marL="0" indent="0">
              <a:buNone/>
            </a:pPr>
            <a:endParaRPr lang="el-GR" sz="1800" dirty="0"/>
          </a:p>
          <a:p>
            <a:r>
              <a:rPr lang="el-GR" sz="1800" dirty="0"/>
              <a:t>Την ενημέρωση τους για τους προσεχώς και ολοκληρωμένους αγώνες</a:t>
            </a:r>
          </a:p>
          <a:p>
            <a:r>
              <a:rPr lang="el-GR" sz="1800" dirty="0"/>
              <a:t> Πληροφορίες σχετικά με τις συμμετέχουσες ομάδες</a:t>
            </a:r>
          </a:p>
          <a:p>
            <a:r>
              <a:rPr lang="el-GR" sz="1800" dirty="0"/>
              <a:t>Επιπρόσθετες πληροφορίες σχετικά με τους αγώνες</a:t>
            </a:r>
          </a:p>
          <a:p>
            <a:r>
              <a:rPr lang="el-GR" sz="1800" dirty="0"/>
              <a:t>Δυνατότητα αγοράς εισιτηρίου για κάποιον αγώνα μέσω πιστοποιημένης (εξωτερικής) ιστοσελίδας κράτησης εισιτηρίων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https://hools.vercel.app/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22539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72FB03-AD1A-576E-3C0E-B6199E36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b="1" u="sng" dirty="0"/>
              <a:t>ΚΥΡΙΑ ΔΟΜΗ</a:t>
            </a:r>
            <a:endParaRPr lang="en-US" sz="4000" b="1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7E2126-A8D6-76EA-D26F-C68D4177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12776"/>
          </a:xfrm>
        </p:spPr>
        <p:txBody>
          <a:bodyPr>
            <a:normAutofit/>
          </a:bodyPr>
          <a:lstStyle/>
          <a:p>
            <a:pPr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HOME PAGE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MATCH PAGE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CLUB PAGE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SIGN-IN/UP PAGE</a:t>
            </a:r>
          </a:p>
        </p:txBody>
      </p:sp>
    </p:spTree>
    <p:extLst>
      <p:ext uri="{BB962C8B-B14F-4D97-AF65-F5344CB8AC3E}">
        <p14:creationId xmlns:p14="http://schemas.microsoft.com/office/powerpoint/2010/main" val="29939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A80DB6-F835-FA61-BD88-438C710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accent1"/>
              </a:buClr>
            </a:pPr>
            <a:r>
              <a:rPr lang="en-US" sz="3600" b="1" u="sng" dirty="0"/>
              <a:t>HOME PAGE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8925D6-01FC-300F-F8F5-BD473F9D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6012348" cy="37776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ΜATCHES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Coming Matches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Recent Matches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Completed Matches</a:t>
            </a:r>
            <a:endParaRPr lang="el-GR" b="1" dirty="0"/>
          </a:p>
          <a:p>
            <a:pPr lvl="1"/>
            <a:endParaRPr lang="en-US" b="1" dirty="0"/>
          </a:p>
          <a:p>
            <a:r>
              <a:rPr lang="en-US" b="1" dirty="0"/>
              <a:t>Standings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Πίνακας κατάταξης όλων των ομάδων</a:t>
            </a:r>
          </a:p>
          <a:p>
            <a:pPr lvl="1"/>
            <a:endParaRPr lang="en-US" b="1" dirty="0"/>
          </a:p>
          <a:p>
            <a:r>
              <a:rPr lang="en-US" b="1" dirty="0"/>
              <a:t>Clubs</a:t>
            </a:r>
            <a:endParaRPr lang="el-GR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Οι συνολικές ομάδες με δυνατότητα επιλογής αγαπημένων ομάδων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A80DB6-F835-FA61-BD88-438C710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accent1"/>
              </a:buClr>
            </a:pPr>
            <a:r>
              <a:rPr lang="en-US" b="1" u="sng" dirty="0"/>
              <a:t>MATCH PAGE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8925D6-01FC-300F-F8F5-BD473F9D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6399806" cy="3777622"/>
          </a:xfrm>
        </p:spPr>
        <p:txBody>
          <a:bodyPr/>
          <a:lstStyle/>
          <a:p>
            <a:r>
              <a:rPr lang="en-US" b="1" dirty="0"/>
              <a:t>RESULTS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Πληροφορίες των αποτελεσμάτων και τους σκόρερ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LINE 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Σύστημα ομάδων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Βασική εντεκάδα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STATS</a:t>
            </a:r>
            <a:endParaRPr lang="el-GR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Γενικά στατιστικά του </a:t>
            </a:r>
            <a:r>
              <a:rPr lang="en-US" b="1" dirty="0"/>
              <a:t>match</a:t>
            </a:r>
            <a:r>
              <a:rPr lang="el-GR" b="1" dirty="0"/>
              <a:t> (κάρτες , κόρνερ </a:t>
            </a:r>
            <a:r>
              <a:rPr lang="el-GR" b="1" dirty="0" err="1"/>
              <a:t>κλπ</a:t>
            </a:r>
            <a:r>
              <a:rPr lang="el-GR" b="1" dirty="0"/>
              <a:t>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9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A80DB6-F835-FA61-BD88-438C710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accent1"/>
              </a:buClr>
            </a:pPr>
            <a:r>
              <a:rPr lang="en-US" b="1" u="sng" dirty="0"/>
              <a:t>CLUB PAGE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8925D6-01FC-300F-F8F5-BD473F9D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6399806" cy="3777622"/>
          </a:xfrm>
        </p:spPr>
        <p:txBody>
          <a:bodyPr/>
          <a:lstStyle/>
          <a:p>
            <a:r>
              <a:rPr lang="en-US" b="1" dirty="0"/>
              <a:t>NEXT MATCH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Πληροφορίες του επερχόμενου αγώνα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STANDINGS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Κατάταξη της ομάδας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PLAYERS</a:t>
            </a:r>
            <a:endParaRPr lang="el-GR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l-GR" b="1" dirty="0"/>
              <a:t>Οι παίκτες της ομάδας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7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A80DB6-F835-FA61-BD88-438C710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accent1"/>
              </a:buClr>
            </a:pPr>
            <a:r>
              <a:rPr lang="el-GR" b="1" u="sng" dirty="0"/>
              <a:t>ΤΕΧΝΟΛΟΓΙΕΣ ΚΑΙ ΕΡΓΑΛΕΙΑ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8925D6-01FC-300F-F8F5-BD473F9D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6399806" cy="4298197"/>
          </a:xfrm>
        </p:spPr>
        <p:txBody>
          <a:bodyPr>
            <a:normAutofit/>
          </a:bodyPr>
          <a:lstStyle/>
          <a:p>
            <a:r>
              <a:rPr lang="en-US" b="1" dirty="0"/>
              <a:t>FRONTEND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CSS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1" dirty="0"/>
          </a:p>
          <a:p>
            <a:r>
              <a:rPr lang="en-US" b="1" dirty="0"/>
              <a:t>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Express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Node</a:t>
            </a:r>
          </a:p>
          <a:p>
            <a:r>
              <a:rPr lang="en-US" b="1" dirty="0"/>
              <a:t>DATA BASE</a:t>
            </a:r>
            <a:endParaRPr lang="el-GR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MONGO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A80DB6-F835-FA61-BD88-438C710A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2116"/>
            <a:ext cx="8911687" cy="1280890"/>
          </a:xfrm>
        </p:spPr>
        <p:txBody>
          <a:bodyPr/>
          <a:lstStyle/>
          <a:p>
            <a:pPr algn="ctr">
              <a:buClr>
                <a:schemeClr val="accent1"/>
              </a:buClr>
            </a:pPr>
            <a:r>
              <a:rPr lang="el-GR" b="1" u="sng" dirty="0"/>
              <a:t>ΑΠΟΤΙΜΙΣΗ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8925D6-01FC-300F-F8F5-BD473F9D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0" y="2133600"/>
            <a:ext cx="7159223" cy="3777622"/>
          </a:xfrm>
        </p:spPr>
        <p:txBody>
          <a:bodyPr/>
          <a:lstStyle/>
          <a:p>
            <a:r>
              <a:rPr lang="el-GR" dirty="0"/>
              <a:t>Χρειάστηκαν 3 περίπου μήνες για την έως τώρα πορεία της ιστοσελίδας μας</a:t>
            </a:r>
          </a:p>
          <a:p>
            <a:endParaRPr lang="el-GR" dirty="0"/>
          </a:p>
          <a:p>
            <a:r>
              <a:rPr lang="el-GR" dirty="0"/>
              <a:t>Για την ομαλή διεξαγωγή του </a:t>
            </a:r>
            <a:r>
              <a:rPr lang="el-GR" dirty="0" err="1"/>
              <a:t>πρότζεκτ</a:t>
            </a:r>
            <a:r>
              <a:rPr lang="el-GR" dirty="0"/>
              <a:t> έγινε χρήση του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l-GR" dirty="0"/>
              <a:t> και υπήρξε συνεχείς επικοινωνία των δύο μελών</a:t>
            </a:r>
          </a:p>
          <a:p>
            <a:endParaRPr lang="el-GR" dirty="0"/>
          </a:p>
          <a:p>
            <a:r>
              <a:rPr lang="el-GR" dirty="0"/>
              <a:t>Τακτικές συναντήσεις για ανάθεση ρόλων και επίλυση θεμάτων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92EB7A-07ED-BE4E-193E-877F02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45" y="2355743"/>
            <a:ext cx="8911687" cy="3936568"/>
          </a:xfrm>
        </p:spPr>
        <p:txBody>
          <a:bodyPr/>
          <a:lstStyle/>
          <a:p>
            <a:pPr algn="ctr"/>
            <a:r>
              <a:rPr lang="el-GR" sz="8000" u="sng" dirty="0"/>
              <a:t>ΕΥΧΑΡΙΣΤΟΥΜΕ</a:t>
            </a:r>
            <a:r>
              <a:rPr lang="el-GR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30659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220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Wingdings</vt:lpstr>
      <vt:lpstr>Wingdings 3</vt:lpstr>
      <vt:lpstr>Θρόισμα</vt:lpstr>
      <vt:lpstr>PowerPoint Presentation</vt:lpstr>
      <vt:lpstr>Η ΙΔΕΑ ΜΑΣ</vt:lpstr>
      <vt:lpstr>ΚΥΡΙΑ ΔΟΜΗ</vt:lpstr>
      <vt:lpstr>HOME PAGE </vt:lpstr>
      <vt:lpstr>MATCH PAGE </vt:lpstr>
      <vt:lpstr>CLUB PAGE </vt:lpstr>
      <vt:lpstr>ΤΕΧΝΟΛΟΓΙΕΣ ΚΑΙ ΕΡΓΑΛΕΙΑ</vt:lpstr>
      <vt:lpstr>ΑΠΟΤΙΜΙΣΗ </vt:lpstr>
      <vt:lpstr>ΕΥΧΑΡΙΣΤΟΥΜΕ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paulos kalyvas</dc:creator>
  <cp:lastModifiedBy>ΚΟΝΤΟΣ ΜΙΛΤΙΑΔΗΣ</cp:lastModifiedBy>
  <cp:revision>4</cp:revision>
  <dcterms:created xsi:type="dcterms:W3CDTF">2024-05-26T11:21:18Z</dcterms:created>
  <dcterms:modified xsi:type="dcterms:W3CDTF">2024-05-26T16:20:40Z</dcterms:modified>
</cp:coreProperties>
</file>