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58C7-64C8-8A25-E917-8180F5D6B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CC90E-2532-A5A1-3A92-73F907F9F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C8205-7142-7916-0EA3-6C1C8172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2BFA-9424-E415-B27E-A1D864D4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E4F3F-06CD-BA7B-1DC5-FE63ADC8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19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8C64-859B-C0C3-8F66-1C6B882D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0B705-5AC7-5FDF-AA40-4B4655656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AE356-8F67-27EE-E027-603EB32F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8F2CD-9ABC-C84F-A288-6A9E3AFD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EA8BA-9538-DF4C-B7BD-BB3FC04D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52EFE-F5BA-4FEA-FAF7-933572D92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11CA9-F5F4-1B26-D5EF-EA206B14B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89074-8DED-783F-E32C-28AD0A4D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D1EEA-A06F-64A5-EBAC-1C8553A7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DD2A0-46B6-41C5-765D-82D08A8C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5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2B4F-0864-A63C-0179-AD9CFF14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6ACC-8938-E2BA-0167-284C337E3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C0D6D-02B2-77B6-4BC8-38B66E22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279BB-8E25-F97F-0EC8-5316C496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B4047-51F6-D049-CB47-25978B11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ABE6-5DB3-352C-7870-5B5D7C62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C6252-8248-AA5A-F30D-F2CD8EAAF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126BA-B1A3-0133-33CD-DEB71B44C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DB50-7092-16DC-EFB8-1B93198A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6BA6F-E7EF-51E0-F769-F857DDCE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5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0CB2-86DA-9CF5-D66C-86FEA94A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25889-1AE2-3BBD-8B71-C1B181BDD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59F55-F116-C6D4-2650-A6C19D94D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DDA17-1D4D-6A62-AAB0-7D0CE7CA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848E1-BA25-CD31-04EE-D6A5723E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10815-9043-5A75-7E9D-CEB57DC9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D62A-898A-748A-44F6-E71BB7A8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47589-32EE-56F1-F264-58DE1129A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8EAE6-1FA8-DEE3-CC5E-B1A6AD30E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47C29-5633-98E5-83D5-EDC9E9E49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8DDDC-BEFE-81B7-9526-6E408AE8E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45F724-4A1B-8C35-3AA7-098C94AC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55BF1-CFE5-97BC-A679-FDC45571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FAF2A-6D64-09B1-FE00-C20D6747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6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BEE8-86CA-7DE1-A8EB-A675DA5F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EF314-8AAF-12FB-338F-8845512A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C7762-1FA0-E98E-B2F8-4BDF48F7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10106-A549-5227-E760-4A4C5133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4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39BD7-6812-5113-2D6F-D1F2B2D1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89910-9FBE-FFD9-2DC3-01072BE7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20C06-172B-402C-2E0C-CDE5081A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8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43F5-6C55-9003-EA8D-789E3CAF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2794-1DD3-C6A9-ED7A-CAE5250B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D0A68-7053-B444-37D1-840ECA198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0D9BB-7F2A-0968-B08A-A3291CC7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8174A-F779-A85F-D7E5-F4A076F2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69D60-4C9E-9C6A-4B30-828BEECC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3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79CB-B196-20CB-C87B-DC0C4345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4C637-5962-EE26-EB8F-2AB24F46B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96806-1768-AFFB-3EB2-60F26E651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8314D-C3C5-7CD7-2428-2911F7A0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DDF5-30D6-4DCE-A182-21BDB5439A4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CE0DE-6F3B-8079-4691-021578C9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B89BD-B559-DFBB-EB47-963BEA5D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3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EAA59-D993-3241-1741-54E67FCF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D3CE3-4DE4-0F08-BF43-891E868CE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41C30-2789-B312-F42B-34ADC6F51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2DDF5-30D6-4DCE-A182-21BDB5439A4A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0E891-431F-D49F-6528-AD7F14E59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EC178-AB3E-918B-1261-23AA108E0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CCDA46-643A-47B2-8B8D-14260BC57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0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9552-F761-5189-1D2E-404CB436E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Ομάδα</a:t>
            </a:r>
            <a:r>
              <a:rPr lang="en-US" dirty="0"/>
              <a:t> 15 </a:t>
            </a:r>
            <a:br>
              <a:rPr lang="el-GR" dirty="0"/>
            </a:br>
            <a:r>
              <a:rPr lang="el-GR" dirty="0"/>
              <a:t>Εφαρμογή τοπικού πρωτάθλήματος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C7470-32A5-1625-5EE3-367C19EF8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Κοντός Μιλτιάδης</a:t>
            </a:r>
          </a:p>
          <a:p>
            <a:r>
              <a:rPr lang="el-GR" dirty="0"/>
              <a:t>Καλύβας Παύλος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2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BF5C-B124-BD5B-23B6-A4DD2651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239"/>
          </a:xfrm>
        </p:spPr>
        <p:txBody>
          <a:bodyPr>
            <a:noAutofit/>
          </a:bodyPr>
          <a:lstStyle/>
          <a:p>
            <a:pPr algn="ctr"/>
            <a:r>
              <a:rPr lang="el-GR" sz="2000" dirty="0"/>
              <a:t>Διάγραμμα Κλάσεων</a:t>
            </a:r>
            <a:endParaRPr lang="en-US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FEA6C0-B43E-9483-6D65-2B3B2BA59FB1}"/>
              </a:ext>
            </a:extLst>
          </p:cNvPr>
          <p:cNvGrpSpPr/>
          <p:nvPr/>
        </p:nvGrpSpPr>
        <p:grpSpPr>
          <a:xfrm>
            <a:off x="393458" y="1387815"/>
            <a:ext cx="1982757" cy="1310351"/>
            <a:chOff x="1178318" y="1417398"/>
            <a:chExt cx="2471737" cy="186287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D17A66-A503-B9B7-9093-95FDEFF587F2}"/>
                </a:ext>
              </a:extLst>
            </p:cNvPr>
            <p:cNvSpPr/>
            <p:nvPr/>
          </p:nvSpPr>
          <p:spPr>
            <a:xfrm>
              <a:off x="1222049" y="1469877"/>
              <a:ext cx="2384276" cy="1739381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masis MT Pro" panose="020F0502020204030204" pitchFamily="18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555B677-1720-40DA-3F84-03843B6FDD0F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latin typeface="Amasis MT Pro" panose="020F0502020204030204" pitchFamily="18" charset="0"/>
                </a:rPr>
                <a:t>Χρήστης</a:t>
              </a:r>
              <a:endParaRPr lang="en-US" sz="1600" dirty="0">
                <a:latin typeface="Amasis MT Pro" panose="020F0502020204030204" pitchFamily="18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6E440D7-4BC6-30EC-E0FE-6481210D7199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CCC5A19-E894-F148-E167-18C257ABD6DC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6A3B94C-3838-4B35-16CD-2B901B259612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0A0B363-18F9-9EB4-9774-DA3CD18D1728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id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580CB2D-9E5E-348E-AE6B-5C93D3B35F09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2135B14-C4D8-BC82-B973-DF20791A7CB7}"/>
                </a:ext>
              </a:extLst>
            </p:cNvPr>
            <p:cNvGrpSpPr/>
            <p:nvPr/>
          </p:nvGrpSpPr>
          <p:grpSpPr>
            <a:xfrm>
              <a:off x="1222048" y="2266168"/>
              <a:ext cx="2384277" cy="1014104"/>
              <a:chOff x="1222048" y="1946615"/>
              <a:chExt cx="2384277" cy="101410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A349F77-07D6-695C-9D3B-D11A7BD63768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392FE11-9E7D-BBF5-8CCB-725FEBE84DC0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1014104"/>
                <a:chOff x="1105790" y="1874384"/>
                <a:chExt cx="2541429" cy="1259918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F077FF1-125D-109E-BE10-C5D18116C85E}"/>
                    </a:ext>
                  </a:extLst>
                </p:cNvPr>
                <p:cNvSpPr txBox="1"/>
                <p:nvPr/>
              </p:nvSpPr>
              <p:spPr>
                <a:xfrm>
                  <a:off x="1105790" y="1874384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username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AEEF1A-1416-2709-2D11-3CA8431A56E8}"/>
                    </a:ext>
                  </a:extLst>
                </p:cNvPr>
                <p:cNvSpPr txBox="1"/>
                <p:nvPr/>
              </p:nvSpPr>
              <p:spPr>
                <a:xfrm>
                  <a:off x="2405641" y="1876655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FFC000"/>
                      </a:solidFill>
                      <a:latin typeface="Amasis MT Pro" panose="020F0502020204030204" pitchFamily="18" charset="0"/>
                    </a:rPr>
                    <a:t>varchar(50)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EEB0FE5-C395-FE0D-D78D-F5C0E68DB15E}"/>
                    </a:ext>
                  </a:extLst>
                </p:cNvPr>
                <p:cNvSpPr txBox="1"/>
                <p:nvPr/>
              </p:nvSpPr>
              <p:spPr>
                <a:xfrm>
                  <a:off x="1105790" y="2642778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email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17ACCE1-C3ED-C069-1681-824F8E49A2B4}"/>
                    </a:ext>
                  </a:extLst>
                </p:cNvPr>
                <p:cNvSpPr txBox="1"/>
                <p:nvPr/>
              </p:nvSpPr>
              <p:spPr>
                <a:xfrm>
                  <a:off x="2405641" y="2645049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FFC000"/>
                      </a:solidFill>
                      <a:latin typeface="Amasis MT Pro" panose="020F0502020204030204" pitchFamily="18" charset="0"/>
                    </a:rPr>
                    <a:t>varchar(50)</a:t>
                  </a: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1A91417-F7A1-20CF-BD34-94FA3EBB4146}"/>
                  </a:ext>
                </a:extLst>
              </p:cNvPr>
              <p:cNvSpPr/>
              <p:nvPr/>
            </p:nvSpPr>
            <p:spPr>
              <a:xfrm>
                <a:off x="1222048" y="2573510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671158-4AED-D9D2-0CE1-CCDE64E8AE76}"/>
                </a:ext>
              </a:extLst>
            </p:cNvPr>
            <p:cNvGrpSpPr/>
            <p:nvPr/>
          </p:nvGrpSpPr>
          <p:grpSpPr>
            <a:xfrm>
              <a:off x="1222049" y="2577059"/>
              <a:ext cx="2384276" cy="395625"/>
              <a:chOff x="1222049" y="1946615"/>
              <a:chExt cx="2384276" cy="39562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EB5100-C352-0F5A-70CF-78C3EC8F2699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A82F5B0-A293-5909-E825-1C865CC4CC12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20FE4C7-A60A-1042-6DB7-546E9ECA3CD5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role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B136708-A216-86B4-63DC-953CC26BB791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FFC000"/>
                      </a:solidFill>
                      <a:latin typeface="Amasis MT Pro" panose="020F0502020204030204" pitchFamily="18" charset="0"/>
                    </a:rPr>
                    <a:t>char(8)</a:t>
                  </a:r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1FE0F7A-8DFC-793D-629A-0F902906F97B}"/>
              </a:ext>
            </a:extLst>
          </p:cNvPr>
          <p:cNvGrpSpPr/>
          <p:nvPr/>
        </p:nvGrpSpPr>
        <p:grpSpPr>
          <a:xfrm>
            <a:off x="4084668" y="1387816"/>
            <a:ext cx="1982757" cy="875312"/>
            <a:chOff x="1178318" y="1417398"/>
            <a:chExt cx="2471737" cy="124439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C51FEAF-348F-B695-8C68-30F08223EFE7}"/>
                </a:ext>
              </a:extLst>
            </p:cNvPr>
            <p:cNvSpPr/>
            <p:nvPr/>
          </p:nvSpPr>
          <p:spPr>
            <a:xfrm>
              <a:off x="1222049" y="1469877"/>
              <a:ext cx="2384276" cy="1105895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masis MT Pro" panose="020F0502020204030204" pitchFamily="18" charset="0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CD6C119-1575-1228-A097-170E719727AA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latin typeface="Amasis MT Pro" panose="020F0502020204030204" pitchFamily="18" charset="0"/>
                </a:rPr>
                <a:t>Αγαπημένα</a:t>
              </a:r>
              <a:endParaRPr lang="en-US" sz="1600" dirty="0">
                <a:latin typeface="Amasis MT Pro" panose="020F0502020204030204" pitchFamily="18" charset="0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64B1576-07AF-2CBC-9F82-C78968C38BA9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1BC9059-5767-A78B-4493-0EE7BF7127DF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A99BFD3-1772-B2A5-5494-F307B9E63F94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059637E-171B-5F73-86C7-92C59977FED6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user_id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12E45CD-7506-581E-0E06-0C6F25939A38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F87DD82-8D41-C1FA-A101-09EACD24A983}"/>
                </a:ext>
              </a:extLst>
            </p:cNvPr>
            <p:cNvGrpSpPr/>
            <p:nvPr/>
          </p:nvGrpSpPr>
          <p:grpSpPr>
            <a:xfrm>
              <a:off x="1222049" y="2266168"/>
              <a:ext cx="2384276" cy="395626"/>
              <a:chOff x="1222049" y="1946615"/>
              <a:chExt cx="2384276" cy="395626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5A719D8-4F52-35E3-81B2-CDA3A13D9276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FEA2111-903F-C0AC-D6C8-EB7496E13FFC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6"/>
                <a:chOff x="1105790" y="1874384"/>
                <a:chExt cx="2541429" cy="491524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6101D66-80D5-F58A-13E1-1685117A070C}"/>
                    </a:ext>
                  </a:extLst>
                </p:cNvPr>
                <p:cNvSpPr txBox="1"/>
                <p:nvPr/>
              </p:nvSpPr>
              <p:spPr>
                <a:xfrm>
                  <a:off x="1105790" y="1874384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team_ids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9AA5E2D-E31F-34BD-CBC8-B5B65AD25767}"/>
                    </a:ext>
                  </a:extLst>
                </p:cNvPr>
                <p:cNvSpPr txBox="1"/>
                <p:nvPr/>
              </p:nvSpPr>
              <p:spPr>
                <a:xfrm>
                  <a:off x="2405641" y="1876655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int[]</a:t>
                  </a:r>
                </a:p>
              </p:txBody>
            </p:sp>
          </p:grpSp>
        </p:grp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E8F0E7-D2C3-24A4-73F1-D98E2D3465E2}"/>
              </a:ext>
            </a:extLst>
          </p:cNvPr>
          <p:cNvCxnSpPr>
            <a:stCxn id="10" idx="3"/>
            <a:endCxn id="67" idx="1"/>
          </p:cNvCxnSpPr>
          <p:nvPr/>
        </p:nvCxnSpPr>
        <p:spPr>
          <a:xfrm flipV="1">
            <a:off x="2341136" y="1898569"/>
            <a:ext cx="1778612" cy="1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BCB1D0E-3270-BB46-85CB-A3E1F921068B}"/>
              </a:ext>
            </a:extLst>
          </p:cNvPr>
          <p:cNvGrpSpPr/>
          <p:nvPr/>
        </p:nvGrpSpPr>
        <p:grpSpPr>
          <a:xfrm>
            <a:off x="4049589" y="2480523"/>
            <a:ext cx="1982757" cy="1310353"/>
            <a:chOff x="1178318" y="1417398"/>
            <a:chExt cx="2471737" cy="186287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C226EB6-27C5-666A-126B-D727204C696C}"/>
                </a:ext>
              </a:extLst>
            </p:cNvPr>
            <p:cNvSpPr/>
            <p:nvPr/>
          </p:nvSpPr>
          <p:spPr>
            <a:xfrm>
              <a:off x="1222049" y="1469877"/>
              <a:ext cx="2384276" cy="1739381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masis MT Pro" panose="020F0502020204030204" pitchFamily="18" charset="0"/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CEC24904-D994-307C-288F-FCEBDC90E817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latin typeface="Amasis MT Pro" panose="020F0502020204030204" pitchFamily="18" charset="0"/>
                </a:rPr>
                <a:t>Ομάδα</a:t>
              </a:r>
              <a:endParaRPr lang="en-US" sz="1600" dirty="0">
                <a:latin typeface="Amasis MT Pro" panose="020F0502020204030204" pitchFamily="18" charset="0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A142D0F-C8EE-A941-6A71-CD2E7BBAD7C0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66DA9C2-D5EA-BDF9-F72C-A72030A7E817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BF1AE60-84E3-7D4B-C02F-E154BB27164E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4128B3D-F1AD-50DC-DD83-E3F19DA23817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id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08C7DCE-6B83-8F24-7104-F5EDA1AB54A8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FDF13CC-3424-72CF-2E1E-F275B00DA48B}"/>
                </a:ext>
              </a:extLst>
            </p:cNvPr>
            <p:cNvGrpSpPr/>
            <p:nvPr/>
          </p:nvGrpSpPr>
          <p:grpSpPr>
            <a:xfrm>
              <a:off x="1222048" y="2266170"/>
              <a:ext cx="2384277" cy="1014105"/>
              <a:chOff x="1222048" y="1946617"/>
              <a:chExt cx="2384277" cy="1014105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ABD4C0E-5C28-BA1B-2238-62C156E27C05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909C0FAE-986B-29C5-F6D4-596DB3D2BA95}"/>
                  </a:ext>
                </a:extLst>
              </p:cNvPr>
              <p:cNvGrpSpPr/>
              <p:nvPr/>
            </p:nvGrpSpPr>
            <p:grpSpPr>
              <a:xfrm>
                <a:off x="1222049" y="1946617"/>
                <a:ext cx="2384276" cy="1014105"/>
                <a:chOff x="1105790" y="1874384"/>
                <a:chExt cx="2541429" cy="1259918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BD7D882-98E1-479B-63C0-DA9D10DB1AD3}"/>
                    </a:ext>
                  </a:extLst>
                </p:cNvPr>
                <p:cNvSpPr txBox="1"/>
                <p:nvPr/>
              </p:nvSpPr>
              <p:spPr>
                <a:xfrm>
                  <a:off x="1105790" y="1874384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name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F43511B-C6C7-67C6-8C4C-9924ECAFBCE0}"/>
                    </a:ext>
                  </a:extLst>
                </p:cNvPr>
                <p:cNvSpPr txBox="1"/>
                <p:nvPr/>
              </p:nvSpPr>
              <p:spPr>
                <a:xfrm>
                  <a:off x="2405641" y="1876655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FFC000"/>
                      </a:solidFill>
                      <a:latin typeface="Amasis MT Pro" panose="020F0502020204030204" pitchFamily="18" charset="0"/>
                    </a:rPr>
                    <a:t>varchar(50)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DD82D12-2ED2-54EE-8764-D83F2C30A440}"/>
                    </a:ext>
                  </a:extLst>
                </p:cNvPr>
                <p:cNvSpPr txBox="1"/>
                <p:nvPr/>
              </p:nvSpPr>
              <p:spPr>
                <a:xfrm>
                  <a:off x="1105790" y="2642778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player_ids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C691C06-75ED-6E26-944A-FFC3EC1E149F}"/>
                    </a:ext>
                  </a:extLst>
                </p:cNvPr>
                <p:cNvSpPr txBox="1"/>
                <p:nvPr/>
              </p:nvSpPr>
              <p:spPr>
                <a:xfrm>
                  <a:off x="2405641" y="2645049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int[]</a:t>
                  </a:r>
                </a:p>
              </p:txBody>
            </p:sp>
          </p:grp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3BF8383-8A86-148E-A30F-3A60A81193FC}"/>
                  </a:ext>
                </a:extLst>
              </p:cNvPr>
              <p:cNvSpPr/>
              <p:nvPr/>
            </p:nvSpPr>
            <p:spPr>
              <a:xfrm>
                <a:off x="1222048" y="2573510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E374813-CFAE-9399-BE1D-584B795E8F74}"/>
                </a:ext>
              </a:extLst>
            </p:cNvPr>
            <p:cNvGrpSpPr/>
            <p:nvPr/>
          </p:nvGrpSpPr>
          <p:grpSpPr>
            <a:xfrm>
              <a:off x="1222049" y="2577059"/>
              <a:ext cx="2384276" cy="395625"/>
              <a:chOff x="1222049" y="1946615"/>
              <a:chExt cx="2384276" cy="395625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B865AC2-7967-7775-D989-5C764696CFED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3B90DAA-7037-7591-52B7-E984301D387F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5ED0E80-4930-01BC-5024-59944A4033F8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logo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9BFAB25-29D8-DBA7-6DC3-A3A690BDEC41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 err="1">
                      <a:solidFill>
                        <a:srgbClr val="FF0000"/>
                      </a:solidFill>
                      <a:latin typeface="Amasis MT Pro" panose="020F0502020204030204" pitchFamily="18" charset="0"/>
                    </a:rPr>
                    <a:t>png,img</a:t>
                  </a:r>
                  <a:endParaRPr lang="en-US" sz="1200" dirty="0">
                    <a:solidFill>
                      <a:srgbClr val="FF0000"/>
                    </a:solidFill>
                    <a:latin typeface="Amasis MT Pro" panose="020F0502020204030204" pitchFamily="18" charset="0"/>
                  </a:endParaRPr>
                </a:p>
              </p:txBody>
            </p:sp>
          </p:grpSp>
        </p:grpSp>
      </p:grp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AAD9DE9-E66B-44D8-CF41-728D28A96793}"/>
              </a:ext>
            </a:extLst>
          </p:cNvPr>
          <p:cNvCxnSpPr>
            <a:stCxn id="90" idx="1"/>
            <a:endCxn id="61" idx="1"/>
          </p:cNvCxnSpPr>
          <p:nvPr/>
        </p:nvCxnSpPr>
        <p:spPr>
          <a:xfrm rot="10800000" flipH="1">
            <a:off x="4084668" y="2123344"/>
            <a:ext cx="35079" cy="867933"/>
          </a:xfrm>
          <a:prstGeom prst="bentConnector3">
            <a:avLst>
              <a:gd name="adj1" fmla="val -6516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F50997F-4EBF-69DD-2BD8-6AE43BC4A433}"/>
              </a:ext>
            </a:extLst>
          </p:cNvPr>
          <p:cNvGrpSpPr/>
          <p:nvPr/>
        </p:nvGrpSpPr>
        <p:grpSpPr>
          <a:xfrm>
            <a:off x="207993" y="4129657"/>
            <a:ext cx="1982757" cy="1310353"/>
            <a:chOff x="1178318" y="1417398"/>
            <a:chExt cx="2471737" cy="186287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4B894D2-BDFB-B853-BD1F-E1F963384B5F}"/>
                </a:ext>
              </a:extLst>
            </p:cNvPr>
            <p:cNvSpPr/>
            <p:nvPr/>
          </p:nvSpPr>
          <p:spPr>
            <a:xfrm>
              <a:off x="1222049" y="1469877"/>
              <a:ext cx="2384276" cy="1739381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masis MT Pro" panose="020F0502020204030204" pitchFamily="18" charset="0"/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F785D56B-67A2-4EAB-CDDB-03ACB5BD7706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latin typeface="Amasis MT Pro" panose="020F0502020204030204" pitchFamily="18" charset="0"/>
                </a:rPr>
                <a:t>Παίκτης</a:t>
              </a:r>
              <a:endParaRPr lang="en-US" sz="1600" dirty="0">
                <a:latin typeface="Amasis MT Pro" panose="020F0502020204030204" pitchFamily="18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0872694-0357-0E69-C134-52C6B239D697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D9085E69-2187-E2A3-CCE5-10C40E388C85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7558A684-65A9-D0CD-916C-52CB819B982F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0CAD2067-E0AF-A160-70E5-D802B290CD6B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id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58FA364-1498-8E2A-7ACC-A8EFDBF805C8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84356A7-8BB2-D9BB-A036-CD0C4D79CA76}"/>
                </a:ext>
              </a:extLst>
            </p:cNvPr>
            <p:cNvGrpSpPr/>
            <p:nvPr/>
          </p:nvGrpSpPr>
          <p:grpSpPr>
            <a:xfrm>
              <a:off x="1222048" y="2266170"/>
              <a:ext cx="2384277" cy="1014105"/>
              <a:chOff x="1222048" y="1946617"/>
              <a:chExt cx="2384277" cy="1014105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AC78C53-ADC9-04C7-9BA8-E88D5A774F77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75CEFAAC-ADDE-A917-12F7-8C71CDB8274C}"/>
                  </a:ext>
                </a:extLst>
              </p:cNvPr>
              <p:cNvGrpSpPr/>
              <p:nvPr/>
            </p:nvGrpSpPr>
            <p:grpSpPr>
              <a:xfrm>
                <a:off x="1222049" y="1946617"/>
                <a:ext cx="2384276" cy="1014105"/>
                <a:chOff x="1105790" y="1874384"/>
                <a:chExt cx="2541429" cy="1259918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A8AEB6DC-1C1C-7469-517F-A9BF1C1A4313}"/>
                    </a:ext>
                  </a:extLst>
                </p:cNvPr>
                <p:cNvSpPr txBox="1"/>
                <p:nvPr/>
              </p:nvSpPr>
              <p:spPr>
                <a:xfrm>
                  <a:off x="1105790" y="1874384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name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5E36189-3119-6784-A96D-549D5D875F88}"/>
                    </a:ext>
                  </a:extLst>
                </p:cNvPr>
                <p:cNvSpPr txBox="1"/>
                <p:nvPr/>
              </p:nvSpPr>
              <p:spPr>
                <a:xfrm>
                  <a:off x="2405641" y="1876655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FFC000"/>
                      </a:solidFill>
                      <a:latin typeface="Amasis MT Pro" panose="020F0502020204030204" pitchFamily="18" charset="0"/>
                    </a:rPr>
                    <a:t>varchar(50)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1395222-0A9C-DDFB-0CB9-DA8233509423}"/>
                    </a:ext>
                  </a:extLst>
                </p:cNvPr>
                <p:cNvSpPr txBox="1"/>
                <p:nvPr/>
              </p:nvSpPr>
              <p:spPr>
                <a:xfrm>
                  <a:off x="1105790" y="2642778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biography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C00EE29-7510-4A89-0EE0-5767CFDE4A64}"/>
                    </a:ext>
                  </a:extLst>
                </p:cNvPr>
                <p:cNvSpPr txBox="1"/>
                <p:nvPr/>
              </p:nvSpPr>
              <p:spPr>
                <a:xfrm>
                  <a:off x="2405641" y="2645049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chemeClr val="bg2">
                          <a:lumMod val="50000"/>
                        </a:schemeClr>
                      </a:solidFill>
                      <a:latin typeface="Amasis MT Pro" panose="020F0502020204030204" pitchFamily="18" charset="0"/>
                    </a:rPr>
                    <a:t>text</a:t>
                  </a:r>
                </a:p>
              </p:txBody>
            </p:sp>
          </p:grp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F8CDDC2-867B-AE84-13BF-1DF04A5FCD18}"/>
                  </a:ext>
                </a:extLst>
              </p:cNvPr>
              <p:cNvSpPr/>
              <p:nvPr/>
            </p:nvSpPr>
            <p:spPr>
              <a:xfrm>
                <a:off x="1222048" y="2573510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738C26C-D6CE-B2B4-10D5-F152842B8176}"/>
                </a:ext>
              </a:extLst>
            </p:cNvPr>
            <p:cNvGrpSpPr/>
            <p:nvPr/>
          </p:nvGrpSpPr>
          <p:grpSpPr>
            <a:xfrm>
              <a:off x="1222049" y="2577059"/>
              <a:ext cx="2384276" cy="395625"/>
              <a:chOff x="1222049" y="1946615"/>
              <a:chExt cx="2384276" cy="395625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94ADC44-5B18-774C-873D-2B80A25E4F95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3B5315EB-1D80-9AC1-6CF4-53516674B702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CA1FD3C-F996-B240-9A4A-6B521CF6EA19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birth_date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81DAD3AD-981E-8F18-857D-1C46FB9DF199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Amasis MT Pro" panose="020F0502020204030204" pitchFamily="18" charset="0"/>
                    </a:rPr>
                    <a:t>date</a:t>
                  </a:r>
                </a:p>
              </p:txBody>
            </p:sp>
          </p:grp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A1CAA5D-9508-6E1E-D7EA-AAD126BFDBBF}"/>
              </a:ext>
            </a:extLst>
          </p:cNvPr>
          <p:cNvGrpSpPr/>
          <p:nvPr/>
        </p:nvGrpSpPr>
        <p:grpSpPr>
          <a:xfrm>
            <a:off x="2909609" y="4129657"/>
            <a:ext cx="1982757" cy="1093992"/>
            <a:chOff x="1178318" y="1417398"/>
            <a:chExt cx="2471737" cy="1555286"/>
          </a:xfrm>
        </p:grpSpPr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588540D5-D122-609E-6DCD-303D60B1DE87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latin typeface="Amasis MT Pro" panose="020F0502020204030204" pitchFamily="18" charset="0"/>
                </a:rPr>
                <a:t>Θέση</a:t>
              </a:r>
              <a:endParaRPr lang="en-US" sz="1600" dirty="0">
                <a:latin typeface="Amasis MT Pro" panose="020F0502020204030204" pitchFamily="18" charset="0"/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3CD90B0-664C-81C5-87C1-C4B06D801CAC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46DD242E-EB85-D4FB-87DF-4618799808D4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8F56DD4-389C-FCEE-029F-27B2C16B0D89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4AD458EF-03EC-CF79-ECC3-146C86403B0E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player_id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4A13694-0ACF-F7E8-2657-48DFF2523A49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AE9A3E3-3777-73E2-875A-AFCCA45CB2FB}"/>
                </a:ext>
              </a:extLst>
            </p:cNvPr>
            <p:cNvGrpSpPr/>
            <p:nvPr/>
          </p:nvGrpSpPr>
          <p:grpSpPr>
            <a:xfrm>
              <a:off x="1222049" y="2266168"/>
              <a:ext cx="2384276" cy="395626"/>
              <a:chOff x="1222049" y="1946615"/>
              <a:chExt cx="2384276" cy="395626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9C37579-5B33-9F64-7CA0-3D664A79F224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976FB27B-3888-3170-C16C-B4212CB42B33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6"/>
                <a:chOff x="1105790" y="1874384"/>
                <a:chExt cx="2541429" cy="491524"/>
              </a:xfrm>
            </p:grpSpPr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BC609956-8E65-376B-E96E-79BBF49EBC1B}"/>
                    </a:ext>
                  </a:extLst>
                </p:cNvPr>
                <p:cNvSpPr txBox="1"/>
                <p:nvPr/>
              </p:nvSpPr>
              <p:spPr>
                <a:xfrm>
                  <a:off x="1105790" y="1874384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team_id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6ED36FB1-CA0F-F5E3-FFC5-9E52BBFE3BF3}"/>
                    </a:ext>
                  </a:extLst>
                </p:cNvPr>
                <p:cNvSpPr txBox="1"/>
                <p:nvPr/>
              </p:nvSpPr>
              <p:spPr>
                <a:xfrm>
                  <a:off x="2405641" y="1876655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58B9875-819E-BCB1-2950-219E94710B6D}"/>
                </a:ext>
              </a:extLst>
            </p:cNvPr>
            <p:cNvGrpSpPr/>
            <p:nvPr/>
          </p:nvGrpSpPr>
          <p:grpSpPr>
            <a:xfrm>
              <a:off x="1222049" y="2577059"/>
              <a:ext cx="2384276" cy="395625"/>
              <a:chOff x="1222049" y="1946615"/>
              <a:chExt cx="2384276" cy="395625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239D3695-2751-F5C6-89D4-8F2EF2C86BCA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421E1079-087F-6986-FE93-08022D74C784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AE6B7E0C-37A7-9957-7D63-8BB8473D4150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position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54E49DD-1F6D-D323-5100-D1B28AD0E756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FFC000"/>
                      </a:solidFill>
                      <a:latin typeface="Amasis MT Pro" panose="020F0502020204030204" pitchFamily="18" charset="0"/>
                    </a:rPr>
                    <a:t>char(18)</a:t>
                  </a:r>
                </a:p>
              </p:txBody>
            </p:sp>
          </p:grpSp>
        </p:grpSp>
      </p:grp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9F550FD6-F9EC-344A-16A7-58BD403D7713}"/>
              </a:ext>
            </a:extLst>
          </p:cNvPr>
          <p:cNvCxnSpPr>
            <a:stCxn id="128" idx="3"/>
            <a:endCxn id="91" idx="3"/>
          </p:cNvCxnSpPr>
          <p:nvPr/>
        </p:nvCxnSpPr>
        <p:spPr>
          <a:xfrm flipV="1">
            <a:off x="4857287" y="2992561"/>
            <a:ext cx="1139980" cy="1846613"/>
          </a:xfrm>
          <a:prstGeom prst="bentConnector3">
            <a:avLst>
              <a:gd name="adj1" fmla="val 1200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00D7CB1-F979-337E-0488-3A552A9F72F5}"/>
              </a:ext>
            </a:extLst>
          </p:cNvPr>
          <p:cNvCxnSpPr>
            <a:cxnSpLocks/>
            <a:stCxn id="117" idx="3"/>
            <a:endCxn id="137" idx="1"/>
          </p:cNvCxnSpPr>
          <p:nvPr/>
        </p:nvCxnSpPr>
        <p:spPr>
          <a:xfrm flipV="1">
            <a:off x="2155671" y="4640410"/>
            <a:ext cx="789018" cy="1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25781CD-9629-310E-0084-917FD9871933}"/>
              </a:ext>
            </a:extLst>
          </p:cNvPr>
          <p:cNvGrpSpPr/>
          <p:nvPr/>
        </p:nvGrpSpPr>
        <p:grpSpPr>
          <a:xfrm>
            <a:off x="7739079" y="2471859"/>
            <a:ext cx="1982757" cy="875311"/>
            <a:chOff x="1178318" y="1417398"/>
            <a:chExt cx="2471737" cy="1244396"/>
          </a:xfrm>
        </p:grpSpPr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91C86663-191A-3D4E-5ED6-1148AD4BEBD7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latin typeface="Amasis MT Pro" panose="020F0502020204030204" pitchFamily="18" charset="0"/>
                </a:rPr>
                <a:t>Κατηγορία</a:t>
              </a:r>
              <a:endParaRPr lang="en-US" sz="1600" dirty="0">
                <a:latin typeface="Amasis MT Pro" panose="020F0502020204030204" pitchFamily="18" charset="0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D648946A-7E8C-DE21-FEED-9FCDF836C955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30C6F52C-2ED7-C92A-EAFB-B00C90DF08FB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6146BD04-1595-7CDF-8297-B439C199DC28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F52AE91E-2FE0-0DE3-4DF4-38FD700439CF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team_ids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E3E22A6-297C-951B-3654-11A0501311AA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int[]</a:t>
                  </a:r>
                </a:p>
              </p:txBody>
            </p:sp>
          </p:grp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64325EE1-85AA-3469-889D-4338C6AA4DBA}"/>
                </a:ext>
              </a:extLst>
            </p:cNvPr>
            <p:cNvGrpSpPr/>
            <p:nvPr/>
          </p:nvGrpSpPr>
          <p:grpSpPr>
            <a:xfrm>
              <a:off x="1222049" y="2266168"/>
              <a:ext cx="2384276" cy="395626"/>
              <a:chOff x="1222049" y="1946615"/>
              <a:chExt cx="2384276" cy="395626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FDA62B5-5ECE-241E-73A6-BBF30CC7B4B4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4B09048B-372C-4226-B00B-511A9203A1AC}"/>
                  </a:ext>
                </a:extLst>
              </p:cNvPr>
              <p:cNvGrpSpPr/>
              <p:nvPr/>
            </p:nvGrpSpPr>
            <p:grpSpPr>
              <a:xfrm>
                <a:off x="1222050" y="1946615"/>
                <a:ext cx="2384274" cy="395626"/>
                <a:chOff x="1105791" y="1874384"/>
                <a:chExt cx="2541427" cy="491524"/>
              </a:xfrm>
            </p:grpSpPr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63BD15D6-1424-5313-6380-EDBA654556FB}"/>
                    </a:ext>
                  </a:extLst>
                </p:cNvPr>
                <p:cNvSpPr txBox="1"/>
                <p:nvPr/>
              </p:nvSpPr>
              <p:spPr>
                <a:xfrm>
                  <a:off x="1105791" y="1874384"/>
                  <a:ext cx="122875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rank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434C437E-553E-4F19-DCCD-7D9CAF72A423}"/>
                    </a:ext>
                  </a:extLst>
                </p:cNvPr>
                <p:cNvSpPr txBox="1"/>
                <p:nvPr/>
              </p:nvSpPr>
              <p:spPr>
                <a:xfrm>
                  <a:off x="2465072" y="1876655"/>
                  <a:ext cx="1182146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FFC000"/>
                      </a:solidFill>
                      <a:latin typeface="Amasis MT Pro" panose="020F0502020204030204" pitchFamily="18" charset="0"/>
                    </a:rPr>
                    <a:t>char(18)</a:t>
                  </a:r>
                </a:p>
              </p:txBody>
            </p:sp>
          </p:grp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E0B0F09-B879-2840-D6F6-EB7C5752E3C3}"/>
              </a:ext>
            </a:extLst>
          </p:cNvPr>
          <p:cNvGrpSpPr/>
          <p:nvPr/>
        </p:nvGrpSpPr>
        <p:grpSpPr>
          <a:xfrm>
            <a:off x="6840044" y="3740838"/>
            <a:ext cx="1982757" cy="875311"/>
            <a:chOff x="1178318" y="1417398"/>
            <a:chExt cx="2471737" cy="1244396"/>
          </a:xfrm>
        </p:grpSpPr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DB818818-4445-E568-6578-6BFDE6DA9D5E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1600" dirty="0">
                  <a:latin typeface="Amasis MT Pro" panose="020F0502020204030204" pitchFamily="18" charset="0"/>
                </a:rPr>
                <a:t>Κύπελλο Ελλάδας</a:t>
              </a:r>
              <a:endParaRPr lang="en-US" sz="1600" dirty="0">
                <a:latin typeface="Amasis MT Pro" panose="020F0502020204030204" pitchFamily="18" charset="0"/>
              </a:endParaRP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2594AB3A-9F79-B1BA-B874-80AB430ABBF1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C212DE2-AF6C-4560-BF2B-00031A838B63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C8CE11D8-C4B2-C0EC-618A-68AC4E92BDEE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BAFEE32-4267-AC43-A8FD-692C0D25C6B4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team_ids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DAFF9E73-F7BB-0EC1-4CBB-ADD1A40B1057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int[]</a:t>
                  </a:r>
                </a:p>
              </p:txBody>
            </p:sp>
          </p:grp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06DCF8-E489-9AE7-6477-37E6F48F6601}"/>
                </a:ext>
              </a:extLst>
            </p:cNvPr>
            <p:cNvGrpSpPr/>
            <p:nvPr/>
          </p:nvGrpSpPr>
          <p:grpSpPr>
            <a:xfrm>
              <a:off x="1222049" y="2266168"/>
              <a:ext cx="2384276" cy="395626"/>
              <a:chOff x="1222049" y="1946615"/>
              <a:chExt cx="2384276" cy="395626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F84E5CE-39B5-8D1B-A689-77FD6604C11F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5BF1F97B-0D95-AEE3-2A26-CC17389C0FE0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6"/>
                <a:chOff x="1105790" y="1874384"/>
                <a:chExt cx="2541429" cy="491524"/>
              </a:xfrm>
            </p:grpSpPr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B58A2DB3-EF8D-43A5-A9BB-A7ED9F3ED6D2}"/>
                    </a:ext>
                  </a:extLst>
                </p:cNvPr>
                <p:cNvSpPr txBox="1"/>
                <p:nvPr/>
              </p:nvSpPr>
              <p:spPr>
                <a:xfrm>
                  <a:off x="1105790" y="1874384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rank</a:t>
                  </a: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2B710DDC-F8F2-ECDE-18A1-5CD3AEB1AAFA}"/>
                    </a:ext>
                  </a:extLst>
                </p:cNvPr>
                <p:cNvSpPr txBox="1"/>
                <p:nvPr/>
              </p:nvSpPr>
              <p:spPr>
                <a:xfrm>
                  <a:off x="2405641" y="1876655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30D7B03-A687-BF43-887B-15516C17BBE4}"/>
              </a:ext>
            </a:extLst>
          </p:cNvPr>
          <p:cNvGrpSpPr/>
          <p:nvPr/>
        </p:nvGrpSpPr>
        <p:grpSpPr>
          <a:xfrm>
            <a:off x="9003048" y="3740922"/>
            <a:ext cx="1982757" cy="875311"/>
            <a:chOff x="1178318" y="1417398"/>
            <a:chExt cx="2471737" cy="1244396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4960BD26-45D4-1518-FA96-B22DD21E476C}"/>
                </a:ext>
              </a:extLst>
            </p:cNvPr>
            <p:cNvSpPr/>
            <p:nvPr/>
          </p:nvSpPr>
          <p:spPr>
            <a:xfrm>
              <a:off x="1178318" y="1417398"/>
              <a:ext cx="2471737" cy="529216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masis MT Pro" panose="020F0502020204030204" pitchFamily="18" charset="0"/>
                </a:rPr>
                <a:t>Super League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1F51FE00-1536-2FF4-B73B-07F346F66BAE}"/>
                </a:ext>
              </a:extLst>
            </p:cNvPr>
            <p:cNvGrpSpPr/>
            <p:nvPr/>
          </p:nvGrpSpPr>
          <p:grpSpPr>
            <a:xfrm>
              <a:off x="1222049" y="1946615"/>
              <a:ext cx="2384276" cy="395625"/>
              <a:chOff x="1222049" y="1946615"/>
              <a:chExt cx="2384276" cy="395625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FD1C9069-1DCA-383D-7210-BD43BBFDA0ED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4044F834-86B7-DB3C-6891-5671403E7EFC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5"/>
                <a:chOff x="1105790" y="1874383"/>
                <a:chExt cx="2541429" cy="491523"/>
              </a:xfrm>
            </p:grpSpPr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49D36CAE-3517-1A7F-4D55-0127247658C9}"/>
                    </a:ext>
                  </a:extLst>
                </p:cNvPr>
                <p:cNvSpPr txBox="1"/>
                <p:nvPr/>
              </p:nvSpPr>
              <p:spPr>
                <a:xfrm>
                  <a:off x="1105790" y="1874383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latin typeface="Amasis MT Pro" panose="020F0502020204030204" pitchFamily="18" charset="0"/>
                    </a:rPr>
                    <a:t>team_ids</a:t>
                  </a:r>
                  <a:endParaRPr lang="en-US" sz="1200" dirty="0">
                    <a:latin typeface="Amasis MT Pro" panose="020F0502020204030204" pitchFamily="18" charset="0"/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47D44FA1-264F-216F-3BFD-5813F610A12C}"/>
                    </a:ext>
                  </a:extLst>
                </p:cNvPr>
                <p:cNvSpPr txBox="1"/>
                <p:nvPr/>
              </p:nvSpPr>
              <p:spPr>
                <a:xfrm>
                  <a:off x="2405641" y="1876653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int[]</a:t>
                  </a:r>
                </a:p>
              </p:txBody>
            </p:sp>
          </p:grp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53AA025A-7E66-0CDF-8E1D-B3CB4FFF7749}"/>
                </a:ext>
              </a:extLst>
            </p:cNvPr>
            <p:cNvGrpSpPr/>
            <p:nvPr/>
          </p:nvGrpSpPr>
          <p:grpSpPr>
            <a:xfrm>
              <a:off x="1222049" y="2266168"/>
              <a:ext cx="2384276" cy="395626"/>
              <a:chOff x="1222049" y="1946615"/>
              <a:chExt cx="2384276" cy="395626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6FBBB1D-BD1A-D1C5-B185-AF987525224C}"/>
                  </a:ext>
                </a:extLst>
              </p:cNvPr>
              <p:cNvSpPr/>
              <p:nvPr/>
            </p:nvSpPr>
            <p:spPr>
              <a:xfrm>
                <a:off x="1222049" y="1948441"/>
                <a:ext cx="2384276" cy="316195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latin typeface="Amasis MT Pro" panose="020F0502020204030204" pitchFamily="18" charset="0"/>
                </a:endParaRPr>
              </a:p>
            </p:txBody>
          </p: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CCFD6F79-0426-C8D6-721C-4CF319A88FA0}"/>
                  </a:ext>
                </a:extLst>
              </p:cNvPr>
              <p:cNvGrpSpPr/>
              <p:nvPr/>
            </p:nvGrpSpPr>
            <p:grpSpPr>
              <a:xfrm>
                <a:off x="1222049" y="1946615"/>
                <a:ext cx="2384276" cy="395626"/>
                <a:chOff x="1105790" y="1874384"/>
                <a:chExt cx="2541429" cy="491524"/>
              </a:xfrm>
            </p:grpSpPr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4A7EF4B1-CA77-22A4-0BBB-2FF2DEC827D0}"/>
                    </a:ext>
                  </a:extLst>
                </p:cNvPr>
                <p:cNvSpPr txBox="1"/>
                <p:nvPr/>
              </p:nvSpPr>
              <p:spPr>
                <a:xfrm>
                  <a:off x="1105790" y="1874384"/>
                  <a:ext cx="1312670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masis MT Pro" panose="020F0502020204030204" pitchFamily="18" charset="0"/>
                    </a:rPr>
                    <a:t>rank</a:t>
                  </a: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13328F28-273E-3447-CCA6-AD631DC0F694}"/>
                    </a:ext>
                  </a:extLst>
                </p:cNvPr>
                <p:cNvSpPr txBox="1"/>
                <p:nvPr/>
              </p:nvSpPr>
              <p:spPr>
                <a:xfrm>
                  <a:off x="2405641" y="1876655"/>
                  <a:ext cx="1241578" cy="489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rgbClr val="00B050"/>
                      </a:solidFill>
                      <a:latin typeface="Amasis MT Pro" panose="020F0502020204030204" pitchFamily="18" charset="0"/>
                    </a:rPr>
                    <a:t>int</a:t>
                  </a:r>
                </a:p>
              </p:txBody>
            </p:sp>
          </p:grpSp>
        </p:grpSp>
      </p:grp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2C1661F8-2A45-D503-EC95-90F2FF9F0C40}"/>
              </a:ext>
            </a:extLst>
          </p:cNvPr>
          <p:cNvCxnSpPr>
            <a:cxnSpLocks/>
            <a:stCxn id="162" idx="0"/>
            <a:endCxn id="153" idx="2"/>
          </p:cNvCxnSpPr>
          <p:nvPr/>
        </p:nvCxnSpPr>
        <p:spPr>
          <a:xfrm rot="5400000" flipH="1" flipV="1">
            <a:off x="8056812" y="3067193"/>
            <a:ext cx="448256" cy="899035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DED1FD10-9CF8-F610-1C9C-D205944D2039}"/>
              </a:ext>
            </a:extLst>
          </p:cNvPr>
          <p:cNvCxnSpPr>
            <a:stCxn id="174" idx="0"/>
            <a:endCxn id="153" idx="2"/>
          </p:cNvCxnSpPr>
          <p:nvPr/>
        </p:nvCxnSpPr>
        <p:spPr>
          <a:xfrm rot="16200000" flipV="1">
            <a:off x="9138273" y="2884767"/>
            <a:ext cx="448340" cy="1263969"/>
          </a:xfrm>
          <a:prstGeom prst="bentConnector3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6BB0D75-FEE9-662D-DF7C-DFD974E289B6}"/>
              </a:ext>
            </a:extLst>
          </p:cNvPr>
          <p:cNvCxnSpPr>
            <a:endCxn id="159" idx="1"/>
          </p:cNvCxnSpPr>
          <p:nvPr/>
        </p:nvCxnSpPr>
        <p:spPr>
          <a:xfrm flipV="1">
            <a:off x="5997266" y="2982611"/>
            <a:ext cx="1776893" cy="8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1B572DE0-3CA8-5109-B0A5-9A779EC3B99A}"/>
              </a:ext>
            </a:extLst>
          </p:cNvPr>
          <p:cNvCxnSpPr>
            <a:cxnSpLocks/>
            <a:stCxn id="138" idx="3"/>
            <a:endCxn id="86" idx="2"/>
          </p:cNvCxnSpPr>
          <p:nvPr/>
        </p:nvCxnSpPr>
        <p:spPr>
          <a:xfrm flipH="1" flipV="1">
            <a:off x="4578606" y="3789590"/>
            <a:ext cx="278681" cy="852105"/>
          </a:xfrm>
          <a:prstGeom prst="bentConnector4">
            <a:avLst>
              <a:gd name="adj1" fmla="val -82029"/>
              <a:gd name="adj2" fmla="val 765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41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B6B337665EDE48BFD910FF7A736739" ma:contentTypeVersion="3" ma:contentTypeDescription="Create a new document." ma:contentTypeScope="" ma:versionID="f31437dcd7cdd299e1bc008ad35bc711">
  <xsd:schema xmlns:xsd="http://www.w3.org/2001/XMLSchema" xmlns:xs="http://www.w3.org/2001/XMLSchema" xmlns:p="http://schemas.microsoft.com/office/2006/metadata/properties" xmlns:ns3="fbd8120b-9a82-47de-acb2-d9b076fc7430" targetNamespace="http://schemas.microsoft.com/office/2006/metadata/properties" ma:root="true" ma:fieldsID="ddc3ebed9f41d0f0fc612f08be86bad8" ns3:_="">
    <xsd:import namespace="fbd8120b-9a82-47de-acb2-d9b076fc74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d8120b-9a82-47de-acb2-d9b076fc74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1A2CAA-BB23-4B2E-BEF0-AB05E6BF50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d8120b-9a82-47de-acb2-d9b076fc7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77D56-C6C8-4BD1-8F2E-F00D7C5BE2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0FF358-03B0-422F-AA67-9BD7A972510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fbd8120b-9a82-47de-acb2-d9b076fc7430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114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Amasis MT Pro</vt:lpstr>
      <vt:lpstr>Aptos</vt:lpstr>
      <vt:lpstr>Aptos Display</vt:lpstr>
      <vt:lpstr>Arial</vt:lpstr>
      <vt:lpstr>Office Theme</vt:lpstr>
      <vt:lpstr>Ομάδα 15  Εφαρμογή τοπικού πρωτάθλήματος</vt:lpstr>
      <vt:lpstr>Διάγραμμα Κλάσεων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Ομάδα 15  Εφαρμογή τοπικού πρωτάθλήματος</dc:title>
  <dc:creator>Miltiadis KONTOS</dc:creator>
  <cp:lastModifiedBy>Miltiadis KONTOS</cp:lastModifiedBy>
  <cp:revision>3</cp:revision>
  <dcterms:created xsi:type="dcterms:W3CDTF">2024-03-10T11:38:23Z</dcterms:created>
  <dcterms:modified xsi:type="dcterms:W3CDTF">2024-03-10T12:23:45Z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0x01010080B6B337665EDE48BFD910FF7A736739</vt:lpwstr>
  </property>
</Properties>
</file>