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46A26-D866-4AB0-BA9D-A90176C1FD4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BB9A1-408F-40C7-8743-C85BBCD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(1) </a:t>
            </a:r>
            <a:r>
              <a:rPr lang="en-US" dirty="0"/>
              <a:t>https://www.slgr.gr/el/article/upselo-dekaetias-sta-eisiteria-tes-super-league/</a:t>
            </a:r>
            <a:br>
              <a:rPr lang="el-GR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BB9A1-408F-40C7-8743-C85BBCD911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C31C-824B-219F-B112-389E892C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54747-BA0E-73A3-98F8-2A06FE5D8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F030-9DD1-4EC1-599A-DEBFE16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D4F6-19F7-92FB-451B-EE8A8E34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8036-C7AF-2D42-7C7A-7FBAB04A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92A9-F8E6-E961-AC62-78918E88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61338-BB94-4469-4DA3-CC47EEB5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F4F5-E7D2-EC55-073A-50DE9E2F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4C0F-06E0-F1D7-EC6B-D029FB8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02B7-DFAB-0599-6CEF-9DBBEE18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C47D2-4656-A36E-71E8-5DDD5C035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C7A78-A116-F777-C12A-4F6A27D6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CC9F-6BE0-EA07-2DEA-9C82E78A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0EB7-08F0-ED6F-A261-EAC07CC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0678-6241-4EFE-633D-103D16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FCE8-FBF1-461D-39CE-F252004A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AF7B-ACE6-7F31-E7B4-82D3FB3B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1322-3381-9E30-C152-BC417E08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6E12-1847-C310-6AA9-E66D1E2A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0F0D-82A1-D159-AE6D-DE52D729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247-1C31-0244-423E-78797317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92AE-3BA2-5AEF-17BB-487CDF3F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8A0C-2536-F30D-514A-7FAABD5E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E75-86BE-84B9-2C88-5DF0FE5B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D569-5F09-179E-555F-E2F619BD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1C66-EB83-CF38-FAB9-96748F47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92FD-1FB1-D2B0-FD10-3E1876D14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C26C-AF44-6506-D318-03D5D713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8D03-BECF-3F9B-3651-4D78D4CE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A63A-702E-76D1-6011-DF12633D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855A-0520-5D18-3B03-ED056BF2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2FD8-0114-7B2F-E4F9-0C1DD35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36F7-FACA-58AE-9B51-2755C5AB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20EB4-2570-41CE-00B9-6D61FD62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B1174-2762-C772-3E9A-DD9CC3430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C582C-662C-51F8-D830-013A9F6FA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8EE00-D7D8-11EC-68BC-81993038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15025-55DE-6D6D-3F9A-37B3DC9C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E32D8-2BB4-301B-052D-2999AECC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1BCD-D833-25CA-D66A-C490FD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E75D7-DF34-B9D3-3DB2-A8ABDA54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73C4C-FEA3-A03F-6897-3E8DA01E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A33BB-1E72-FC31-3D6F-00F53670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22551-C78D-E5BB-E359-AD380FBC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AA3B-3667-B517-9578-2A9E1A83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1A7A5-F813-FED5-DABE-E840110F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7217-6975-A743-A398-B20DC6AE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3303-4ECB-1986-F30C-85B544FA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E581B-E192-4EC1-A96B-879263EB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54A95-9995-F9FB-DAF5-DEBC36C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F41B0-2BBD-F0C3-1B77-584A68D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788F-06C4-69C5-760F-EEC2EE5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3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FE04-FB70-BC89-2FF4-F455BCDB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A9995-23C1-484F-84AF-44114BDBF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497AC-A1CA-7CD5-DC03-58CBD360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17FD0-86BC-A672-1D55-F364B1A9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ABE1-D950-5099-6870-B6320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D6299-92C3-34A8-DFA4-D85CA40B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88C6F-1DEA-5B1C-6179-4288C307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ADD5-BDD4-ED25-3C8B-78A8D8A6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68F0-AF63-4E8D-4CDB-8AC16A6AB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8BD0D-C680-40B0-8EFC-3D58305994E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673C-2913-CEA3-59A8-567097C04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BDA0-A924-C9E1-7CBF-88A7ED286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D7A71-2EF1-470A-8985-8B918846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060AD-591C-1A7D-F385-D250D0512298}"/>
              </a:ext>
            </a:extLst>
          </p:cNvPr>
          <p:cNvSpPr txBox="1"/>
          <p:nvPr/>
        </p:nvSpPr>
        <p:spPr>
          <a:xfrm>
            <a:off x="1152807" y="1964602"/>
            <a:ext cx="98863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Εφαρμογή Τοπικού Πρωταθλήματος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45963-BD8A-30E5-5535-6B4E52E206A9}"/>
              </a:ext>
            </a:extLst>
          </p:cNvPr>
          <p:cNvSpPr txBox="1"/>
          <p:nvPr/>
        </p:nvSpPr>
        <p:spPr>
          <a:xfrm>
            <a:off x="0" y="6027002"/>
            <a:ext cx="313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Ομάδα 15</a:t>
            </a:r>
            <a:b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Καλύβας Παύλος   1064608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Κοντός Μιλτιάδης 1070518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0F802-343B-A0CF-D56E-F7D22ADAB53A}"/>
              </a:ext>
            </a:extLst>
          </p:cNvPr>
          <p:cNvSpPr txBox="1"/>
          <p:nvPr/>
        </p:nvSpPr>
        <p:spPr>
          <a:xfrm>
            <a:off x="9059500" y="6273224"/>
            <a:ext cx="313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Ενδιάμεση Παρουσίαση</a:t>
            </a:r>
            <a:b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Προγραμματισμός Διαδικτύου 2024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3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EF11FF-2431-3F13-7148-0BDEB6D8F7FC}"/>
              </a:ext>
            </a:extLst>
          </p:cNvPr>
          <p:cNvSpPr txBox="1"/>
          <p:nvPr/>
        </p:nvSpPr>
        <p:spPr>
          <a:xfrm>
            <a:off x="151646" y="57678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Τη φετινή σεζόν κόπηκαν 1.742.788 στην κανονική διάρκεια και τους αγώνες κατάταξης σε Super League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5273D-F0EC-69F7-B791-38E2619DE3CE}"/>
              </a:ext>
            </a:extLst>
          </p:cNvPr>
          <p:cNvSpPr txBox="1"/>
          <p:nvPr/>
        </p:nvSpPr>
        <p:spPr>
          <a:xfrm>
            <a:off x="5707456" y="1500116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Το ποδόσφαιρο αποτελεί το «Βασιλιά» των σπορ και φυσικά το «Βασιλιά» του στοιχήματος, αφού οι τζίροι στο live και στα μεγάλα παιχνίδια «εκτοξεύονται».</a:t>
            </a:r>
          </a:p>
          <a:p>
            <a:pPr algn="just"/>
            <a:r>
              <a:rPr lang="el-G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Για αυτό το λόγο οι στοιχηματικές έχουν δημιουργήσει εκατοντάδες επιλογές με τις πλέον βασικές κατηγορίες να είναι το τελικό αποτέλεσμα, η διπλή ευκαιρία, το Over/Under στα γκολ, τα κόρνερ, οι κάρτες, το αποτέλεσμα ημιχρόνου, τα ειδικά για τους παίκτες και τα μακροχρόνια στοιχήματα. </a:t>
            </a:r>
          </a:p>
        </p:txBody>
      </p:sp>
    </p:spTree>
    <p:extLst>
      <p:ext uri="{BB962C8B-B14F-4D97-AF65-F5344CB8AC3E}">
        <p14:creationId xmlns:p14="http://schemas.microsoft.com/office/powerpoint/2010/main" val="28879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C4786-89E6-DE27-A507-1089C20BE30D}"/>
              </a:ext>
            </a:extLst>
          </p:cNvPr>
          <p:cNvSpPr txBox="1"/>
          <p:nvPr/>
        </p:nvSpPr>
        <p:spPr>
          <a:xfrm>
            <a:off x="1928388" y="380246"/>
            <a:ext cx="514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Η ιδέα μας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75BF9-B98E-7150-1BAB-72C6C91E0FBD}"/>
              </a:ext>
            </a:extLst>
          </p:cNvPr>
          <p:cNvSpPr txBox="1"/>
          <p:nvPr/>
        </p:nvSpPr>
        <p:spPr>
          <a:xfrm>
            <a:off x="1991762" y="1530036"/>
            <a:ext cx="7088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Δημιουργία εφαρμογής για τους φίλαθλους του ελληνικού ποδοσφαίρου με σκοπό </a:t>
            </a:r>
          </a:p>
          <a:p>
            <a:pPr marL="285750" indent="-285750">
              <a:buFontTx/>
              <a:buChar char="-"/>
            </a:pPr>
            <a:r>
              <a:rPr lang="el-GR" dirty="0"/>
              <a:t>Την ενημέρωση τους για τους προσεχώς και ολοκληρωμένους αγώνες.</a:t>
            </a:r>
          </a:p>
          <a:p>
            <a:pPr marL="285750" indent="-285750">
              <a:buFontTx/>
              <a:buChar char="-"/>
            </a:pPr>
            <a:r>
              <a:rPr lang="el-GR" dirty="0"/>
              <a:t> Πληροφορίες σχετικά με τις συμμετέχουσες ομάδες.</a:t>
            </a:r>
          </a:p>
          <a:p>
            <a:pPr marL="285750" indent="-285750">
              <a:buFontTx/>
              <a:buChar char="-"/>
            </a:pPr>
            <a:r>
              <a:rPr lang="el-GR" dirty="0"/>
              <a:t>Επιπρόσθετες πληροφορίες σχετικά με τους αγώνες (σύστημα,έδρα / γήπεδο, άτομα στην αποστολή)</a:t>
            </a:r>
          </a:p>
          <a:p>
            <a:pPr marL="285750" indent="-285750">
              <a:buFontTx/>
              <a:buChar char="-"/>
            </a:pPr>
            <a:r>
              <a:rPr lang="el-GR" dirty="0"/>
              <a:t>Δυνατότητα αγοράς εισητηρίου για τον αγώνα.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4B6647-80EE-9692-2AB8-0CCF421FDFD3}"/>
              </a:ext>
            </a:extLst>
          </p:cNvPr>
          <p:cNvSpPr txBox="1"/>
          <p:nvPr/>
        </p:nvSpPr>
        <p:spPr>
          <a:xfrm>
            <a:off x="287447" y="235638"/>
            <a:ext cx="1134625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Wireframe</a:t>
            </a:r>
            <a:endParaRPr lang="el-GR" dirty="0"/>
          </a:p>
          <a:p>
            <a:r>
              <a:rPr lang="el-GR" dirty="0"/>
              <a:t>Με την βοήθεια του λογισμικού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l-GR" dirty="0"/>
              <a:t>υλοποιήθηκαν οι εξής σελίδες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page 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Μ</a:t>
            </a:r>
            <a:r>
              <a:rPr lang="en-US" dirty="0" err="1"/>
              <a:t>atches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page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line-up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Match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Club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Upcoming match &amp; ticket reservation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Standings rank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Sign-in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Sign-up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preview and easy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Match management &amp; creation (via form).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Club management &amp; creation  (via form).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Standings management &amp; creation  (via form).</a:t>
            </a:r>
          </a:p>
        </p:txBody>
      </p:sp>
    </p:spTree>
    <p:extLst>
      <p:ext uri="{BB962C8B-B14F-4D97-AF65-F5344CB8AC3E}">
        <p14:creationId xmlns:p14="http://schemas.microsoft.com/office/powerpoint/2010/main" val="10635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22F57-730D-2E70-6765-803457E7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332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DC827-BEF1-37E6-0613-1FE3B871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26" y="0"/>
            <a:ext cx="6114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D0B34-848C-CFB8-C9B9-F2A23DB8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51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F3890-AC7A-4853-223D-BC918840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32" y="0"/>
            <a:ext cx="637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8050390-A70D-4CCD-9EA4-C3534ABF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45" y="0"/>
            <a:ext cx="6557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04B738-2B3C-6984-A96F-D23AD7F43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1114425"/>
            <a:ext cx="59340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5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265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Miltiadis KONTOS</dc:creator>
  <cp:lastModifiedBy>Miltiadis KONTOS</cp:lastModifiedBy>
  <cp:revision>29</cp:revision>
  <dcterms:created xsi:type="dcterms:W3CDTF">2024-03-31T09:18:06Z</dcterms:created>
  <dcterms:modified xsi:type="dcterms:W3CDTF">2024-03-31T12:49:35Z</dcterms:modified>
</cp:coreProperties>
</file>