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</a:t>
            </a:r>
            <a:r>
              <a:rPr lang="pt-BR" sz="1800" dirty="0" smtClean="0"/>
              <a:t>pode ser colocado em qualquer parte do texto, mas é preferível colocar </a:t>
            </a:r>
            <a:r>
              <a:rPr lang="pt-BR" sz="1800" dirty="0" smtClean="0"/>
              <a:t>no início de um texto para deixar mais </a:t>
            </a:r>
            <a:r>
              <a:rPr lang="pt-BR" sz="1800" dirty="0" smtClean="0"/>
              <a:t>organizado se houver concatenação, senão houver pode ser usado no final do texto.</a:t>
            </a:r>
            <a:endParaRPr lang="pt-BR" sz="1800" dirty="0" smtClean="0"/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  <a:endParaRPr lang="pt-BR" sz="1800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diagramas,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definir 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505</TotalTime>
  <Words>1410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29</cp:revision>
  <dcterms:created xsi:type="dcterms:W3CDTF">2022-03-16T17:48:14Z</dcterms:created>
  <dcterms:modified xsi:type="dcterms:W3CDTF">2022-03-17T12:45:20Z</dcterms:modified>
</cp:coreProperties>
</file>