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8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9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20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3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30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61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6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0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4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8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60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05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E558F-B784-4850-B1BA-C48184A7197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1FD-9887-4B7F-B39A-5ED3BE7B5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7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Portugol</a:t>
            </a:r>
            <a:r>
              <a:rPr lang="pt-BR" dirty="0"/>
              <a:t/>
            </a:r>
            <a:br>
              <a:rPr lang="pt-BR" dirty="0"/>
            </a:br>
            <a:r>
              <a:rPr lang="pt-BR" sz="6000" dirty="0" smtClean="0"/>
              <a:t>Condicionais e laços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ENQUANTO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Laço de repetição ENQUANTO, difere do laço de repetição PARA, pois neste o laço continua a ser executado até que uma condição de parada seja ativada, ou seja, o laço de repetição continuará a ser executado até que uma condição o faça parar.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condição de parada para o ENQUANTO pode variar, a depender do que se trata a o código, por exemplo podemos definir um contador que ao chegar no número definido o laço irá parar, ou então com condições </a:t>
            </a:r>
            <a:r>
              <a:rPr lang="pt-BR" dirty="0" err="1" smtClean="0"/>
              <a:t>boolenas</a:t>
            </a:r>
            <a:r>
              <a:rPr lang="pt-BR" dirty="0" smtClean="0"/>
              <a:t>, ou seja, verdadeiro ou falso.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03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 usando o ENQUANTO com contador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59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programa</a:t>
            </a:r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inteiro </a:t>
            </a:r>
            <a:r>
              <a:rPr lang="pt-BR" dirty="0" err="1"/>
              <a:t>cont</a:t>
            </a:r>
            <a:r>
              <a:rPr lang="pt-BR" dirty="0"/>
              <a:t> = </a:t>
            </a:r>
            <a:r>
              <a:rPr lang="pt-BR" dirty="0" smtClean="0"/>
              <a:t>10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inteiro </a:t>
            </a:r>
            <a:r>
              <a:rPr lang="pt-BR" dirty="0" smtClean="0"/>
              <a:t>numero, </a:t>
            </a:r>
            <a:r>
              <a:rPr lang="pt-BR" dirty="0"/>
              <a:t>i=0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pPr marL="0" indent="0">
              <a:buNone/>
            </a:pPr>
            <a:r>
              <a:rPr lang="pt-BR" dirty="0"/>
              <a:t>	{</a:t>
            </a:r>
          </a:p>
          <a:p>
            <a:pPr marL="0" indent="0">
              <a:buNone/>
            </a:pPr>
            <a:r>
              <a:rPr lang="pt-BR" dirty="0"/>
              <a:t>		enquanto(i &lt; </a:t>
            </a:r>
            <a:r>
              <a:rPr lang="pt-BR" dirty="0" err="1"/>
              <a:t>cont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		  	escreva("\</a:t>
            </a:r>
            <a:r>
              <a:rPr lang="pt-BR" dirty="0" err="1"/>
              <a:t>nDigite</a:t>
            </a:r>
            <a:r>
              <a:rPr lang="pt-BR" dirty="0"/>
              <a:t> uma </a:t>
            </a:r>
            <a:r>
              <a:rPr lang="pt-BR" dirty="0" smtClean="0"/>
              <a:t>número: 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			leia(nota)</a:t>
            </a:r>
          </a:p>
          <a:p>
            <a:pPr marL="0" indent="0">
              <a:buNone/>
            </a:pPr>
            <a:r>
              <a:rPr lang="pt-BR" dirty="0"/>
              <a:t>			i++</a:t>
            </a:r>
          </a:p>
          <a:p>
            <a:pPr marL="0" indent="0">
              <a:buNone/>
            </a:pPr>
            <a:r>
              <a:rPr lang="pt-BR" dirty="0"/>
              <a:t>		}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4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com ENQUANTO usando condicionais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1570" y="2052918"/>
            <a:ext cx="10508776" cy="4593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programa</a:t>
            </a:r>
          </a:p>
          <a:p>
            <a:pPr marL="0" indent="0">
              <a:buNone/>
            </a:pPr>
            <a:r>
              <a:rPr lang="pt-BR" dirty="0" smtClean="0"/>
              <a:t>{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 smtClean="0"/>
              <a:t>	inteiro numero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pPr marL="0" indent="0">
              <a:buNone/>
            </a:pPr>
            <a:r>
              <a:rPr lang="pt-BR" dirty="0"/>
              <a:t>	{</a:t>
            </a:r>
          </a:p>
          <a:p>
            <a:pPr marL="0" indent="0">
              <a:buNone/>
            </a:pPr>
            <a:r>
              <a:rPr lang="pt-BR" dirty="0"/>
              <a:t>		escreva("\</a:t>
            </a:r>
            <a:r>
              <a:rPr lang="pt-BR" dirty="0" err="1"/>
              <a:t>nDigite</a:t>
            </a:r>
            <a:r>
              <a:rPr lang="pt-BR" dirty="0"/>
              <a:t> uma nota</a:t>
            </a:r>
            <a:r>
              <a:rPr lang="pt-BR" dirty="0" smtClean="0"/>
              <a:t>:  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		leia(nota)</a:t>
            </a:r>
          </a:p>
          <a:p>
            <a:pPr marL="0" indent="0">
              <a:buNone/>
            </a:pPr>
            <a:r>
              <a:rPr lang="pt-BR" dirty="0"/>
              <a:t>		enquanto(nota &lt; 0 ou nota &gt; 10){</a:t>
            </a:r>
          </a:p>
          <a:p>
            <a:pPr marL="0" indent="0">
              <a:buNone/>
            </a:pPr>
            <a:r>
              <a:rPr lang="pt-BR" dirty="0"/>
              <a:t>		  </a:t>
            </a:r>
            <a:r>
              <a:rPr lang="pt-BR" dirty="0" smtClean="0"/>
              <a:t>	escreva</a:t>
            </a:r>
            <a:r>
              <a:rPr lang="pt-BR" dirty="0"/>
              <a:t>("Nota inválida!\</a:t>
            </a:r>
            <a:r>
              <a:rPr lang="pt-BR" dirty="0" err="1"/>
              <a:t>nDigite</a:t>
            </a:r>
            <a:r>
              <a:rPr lang="pt-BR" dirty="0"/>
              <a:t> uma nota entre 0 e </a:t>
            </a:r>
            <a:r>
              <a:rPr lang="pt-BR" dirty="0" smtClean="0"/>
              <a:t>10 para encerrar a execução:  ")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 </a:t>
            </a:r>
            <a:r>
              <a:rPr lang="pt-BR" dirty="0" smtClean="0"/>
              <a:t>	 </a:t>
            </a:r>
            <a:r>
              <a:rPr lang="pt-BR" dirty="0"/>
              <a:t>leia(nota)</a:t>
            </a:r>
          </a:p>
          <a:p>
            <a:pPr marL="0" indent="0">
              <a:buNone/>
            </a:pPr>
            <a:r>
              <a:rPr lang="pt-BR" dirty="0" smtClean="0"/>
              <a:t>	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18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de Repetição </a:t>
            </a:r>
            <a:r>
              <a:rPr lang="pt-BR" dirty="0" smtClean="0"/>
              <a:t>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Tanto usando PARA quanto o ENQUANTO, nós podemos utilizar condicionais </a:t>
            </a:r>
            <a:r>
              <a:rPr lang="pt-BR" dirty="0" smtClean="0"/>
              <a:t>(SE</a:t>
            </a:r>
            <a:r>
              <a:rPr lang="pt-BR" dirty="0" smtClean="0"/>
              <a:t>... SENÃO SE e SENÃO ou o </a:t>
            </a:r>
            <a:r>
              <a:rPr lang="pt-BR" dirty="0" smtClean="0"/>
              <a:t>ESCOLHA) </a:t>
            </a:r>
            <a:r>
              <a:rPr lang="pt-BR" dirty="0" smtClean="0"/>
              <a:t>dentro dos laços de repetição.</a:t>
            </a:r>
          </a:p>
          <a:p>
            <a:pPr lvl="1" algn="just"/>
            <a:r>
              <a:rPr lang="pt-BR" dirty="0" smtClean="0"/>
              <a:t>É </a:t>
            </a:r>
            <a:r>
              <a:rPr lang="pt-BR" dirty="0" smtClean="0"/>
              <a:t>mais comum usar </a:t>
            </a:r>
            <a:r>
              <a:rPr lang="pt-BR" dirty="0"/>
              <a:t>SE... SENÃO SE e </a:t>
            </a:r>
            <a:r>
              <a:rPr lang="pt-BR" dirty="0" smtClean="0"/>
              <a:t>SENÃO quando temos poucas </a:t>
            </a:r>
            <a:r>
              <a:rPr lang="pt-BR" dirty="0" smtClean="0"/>
              <a:t>condições </a:t>
            </a:r>
            <a:r>
              <a:rPr lang="pt-BR" dirty="0" smtClean="0"/>
              <a:t>a serem vistas, caso contrário é preferível usar o </a:t>
            </a:r>
            <a:r>
              <a:rPr lang="pt-BR" dirty="0" smtClean="0"/>
              <a:t>ESCOLHA.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Assim como podemos utilizar condicionais nos laços de repetição, podemos utilizar laços dentro de outros laços. </a:t>
            </a:r>
          </a:p>
          <a:p>
            <a:pPr lvl="1" algn="just"/>
            <a:r>
              <a:rPr lang="pt-BR" dirty="0" smtClean="0"/>
              <a:t>Por exemplo, utilizar um laço PARA dentro de outro ou </a:t>
            </a:r>
            <a:r>
              <a:rPr lang="pt-BR" smtClean="0"/>
              <a:t>um laço </a:t>
            </a:r>
            <a:r>
              <a:rPr lang="pt-BR" dirty="0" smtClean="0"/>
              <a:t>ENQUANTO com um laço </a:t>
            </a:r>
            <a:r>
              <a:rPr lang="pt-BR" smtClean="0"/>
              <a:t>PARA dentro.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vamos 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Identificadores</a:t>
            </a:r>
          </a:p>
          <a:p>
            <a:pPr algn="just"/>
            <a:r>
              <a:rPr lang="pt-BR" dirty="0"/>
              <a:t>Declaração de variáveis e constantes, comentários </a:t>
            </a:r>
          </a:p>
          <a:p>
            <a:pPr algn="just"/>
            <a:r>
              <a:rPr lang="pt-BR" dirty="0"/>
              <a:t>Tipos de dados no </a:t>
            </a:r>
            <a:r>
              <a:rPr lang="pt-BR" dirty="0" err="1"/>
              <a:t>Portugol</a:t>
            </a:r>
            <a:endParaRPr lang="pt-BR" dirty="0"/>
          </a:p>
          <a:p>
            <a:pPr algn="just"/>
            <a:r>
              <a:rPr lang="pt-BR" dirty="0"/>
              <a:t>Entrada e saída de dados</a:t>
            </a:r>
          </a:p>
          <a:p>
            <a:pPr algn="just"/>
            <a:r>
              <a:rPr lang="pt-BR" dirty="0"/>
              <a:t>Comandos básicos</a:t>
            </a:r>
          </a:p>
          <a:p>
            <a:pPr lvl="1" algn="just"/>
            <a:r>
              <a:rPr lang="pt-BR" dirty="0"/>
              <a:t>Atribuição, lógicos, aritméticos, relacionais</a:t>
            </a:r>
          </a:p>
          <a:p>
            <a:pPr algn="just"/>
            <a:r>
              <a:rPr lang="pt-BR" b="1" dirty="0"/>
              <a:t>Condicionais</a:t>
            </a:r>
          </a:p>
          <a:p>
            <a:pPr algn="just"/>
            <a:r>
              <a:rPr lang="pt-BR" b="1" dirty="0"/>
              <a:t>Laços de repetição</a:t>
            </a:r>
          </a:p>
          <a:p>
            <a:pPr algn="just"/>
            <a:r>
              <a:rPr lang="pt-BR" dirty="0" smtClean="0"/>
              <a:t>Bibliotecas </a:t>
            </a:r>
            <a:endParaRPr lang="pt-BR" dirty="0"/>
          </a:p>
          <a:p>
            <a:pPr algn="just"/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8949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4100" dirty="0" smtClean="0"/>
              <a:t>Condicionais SE... SENÃO SE e SENÃO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estruturas condicionais são utilizadas para a tomada de decisões no durante a execução do </a:t>
            </a:r>
            <a:r>
              <a:rPr lang="pt-BR" dirty="0" smtClean="0"/>
              <a:t>código.</a:t>
            </a:r>
            <a:endParaRPr lang="pt-BR" dirty="0"/>
          </a:p>
          <a:p>
            <a:pPr algn="just"/>
            <a:r>
              <a:rPr lang="pt-BR" dirty="0"/>
              <a:t>Ao definir as condições em determinados sistemas utilizamos sempre os operadores lógicos e os relacionais:</a:t>
            </a:r>
          </a:p>
          <a:p>
            <a:pPr lvl="1" algn="just"/>
            <a:r>
              <a:rPr lang="pt-BR" dirty="0" err="1"/>
              <a:t>Logicos</a:t>
            </a:r>
            <a:r>
              <a:rPr lang="pt-BR" dirty="0"/>
              <a:t>: e, ou não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Relacionais: &gt;, &lt;, &gt;=, &lt;=, ==, !=</a:t>
            </a:r>
          </a:p>
        </p:txBody>
      </p:sp>
    </p:spTree>
    <p:extLst>
      <p:ext uri="{BB962C8B-B14F-4D97-AF65-F5344CB8AC3E}">
        <p14:creationId xmlns:p14="http://schemas.microsoft.com/office/powerpoint/2010/main" val="227731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Exemplo de estrutura do SE... SENÃO e SENAO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se (condição){</a:t>
            </a:r>
          </a:p>
          <a:p>
            <a:pPr marL="914400" lvl="2" indent="0">
              <a:buNone/>
            </a:pPr>
            <a:r>
              <a:rPr lang="pt-BR" dirty="0"/>
              <a:t>	....</a:t>
            </a:r>
          </a:p>
          <a:p>
            <a:pPr marL="914400" lvl="2" indent="0">
              <a:buNone/>
            </a:pPr>
            <a:r>
              <a:rPr lang="pt-BR" sz="1800" dirty="0"/>
              <a:t>  }</a:t>
            </a:r>
          </a:p>
          <a:p>
            <a:pPr marL="914400" lvl="2" indent="0">
              <a:buNone/>
            </a:pPr>
            <a:r>
              <a:rPr lang="pt-BR" sz="1800" dirty="0"/>
              <a:t> </a:t>
            </a:r>
            <a:r>
              <a:rPr lang="pt-BR" sz="1800" dirty="0" err="1"/>
              <a:t>senao</a:t>
            </a:r>
            <a:r>
              <a:rPr lang="pt-BR" sz="1800" dirty="0"/>
              <a:t> se (condição){</a:t>
            </a:r>
          </a:p>
          <a:p>
            <a:pPr marL="914400" lvl="2" indent="0">
              <a:buNone/>
            </a:pPr>
            <a:r>
              <a:rPr lang="pt-BR" sz="1800" dirty="0"/>
              <a:t>	....</a:t>
            </a:r>
          </a:p>
          <a:p>
            <a:pPr marL="914400" lvl="2" indent="0">
              <a:buNone/>
            </a:pPr>
            <a:r>
              <a:rPr lang="pt-BR" sz="1800" dirty="0"/>
              <a:t>}</a:t>
            </a:r>
          </a:p>
          <a:p>
            <a:pPr marL="914400" lvl="2" indent="0">
              <a:buNone/>
            </a:pPr>
            <a:r>
              <a:rPr lang="pt-BR" sz="1800" dirty="0" err="1"/>
              <a:t>senao</a:t>
            </a:r>
            <a:r>
              <a:rPr lang="pt-BR" sz="1800" dirty="0"/>
              <a:t>{ </a:t>
            </a:r>
          </a:p>
          <a:p>
            <a:pPr marL="914400" lvl="2" indent="0">
              <a:buNone/>
            </a:pPr>
            <a:r>
              <a:rPr lang="pt-BR" sz="1800" dirty="0"/>
              <a:t>	....</a:t>
            </a:r>
          </a:p>
          <a:p>
            <a:pPr marL="914400" lvl="2" indent="0">
              <a:buNone/>
            </a:pPr>
            <a:r>
              <a:rPr lang="pt-B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89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</a:t>
            </a:r>
            <a:r>
              <a:rPr lang="pt-BR" dirty="0" err="1"/>
              <a:t>Portugol</a:t>
            </a:r>
            <a:r>
              <a:rPr lang="pt-BR" dirty="0"/>
              <a:t>, assim como em qualquer linguagem de programação, existem os operadores de repetição ou laços de repetição ou como também é conhecido os </a:t>
            </a:r>
            <a:r>
              <a:rPr lang="pt-BR" i="1" dirty="0"/>
              <a:t>loops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Estes por meio de um contador saindo de um valor mínimo até um valor alto já pré-determinado, podem executar diversas expressões dentro deles como por exemplo, um cálculo de tabuada.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laços que vamos ver serão: </a:t>
            </a:r>
            <a:r>
              <a:rPr lang="pt-BR" dirty="0" smtClean="0"/>
              <a:t>Para e Enquanto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2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392072"/>
            <a:ext cx="8946541" cy="514520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laço de repetição (para) é o mais comum a ser usado, e este é dividido em 3 partes</a:t>
            </a:r>
          </a:p>
          <a:p>
            <a:pPr lvl="1" algn="just"/>
            <a:r>
              <a:rPr lang="pt-BR" dirty="0"/>
              <a:t>Condição de inicio</a:t>
            </a:r>
          </a:p>
          <a:p>
            <a:pPr lvl="1" algn="just"/>
            <a:r>
              <a:rPr lang="pt-BR" dirty="0"/>
              <a:t>Condição de parada</a:t>
            </a:r>
          </a:p>
          <a:p>
            <a:pPr lvl="1" algn="just"/>
            <a:r>
              <a:rPr lang="pt-BR" dirty="0" smtClean="0"/>
              <a:t>Incremento</a:t>
            </a:r>
            <a:endParaRPr lang="pt-BR" dirty="0"/>
          </a:p>
          <a:p>
            <a:pPr algn="just"/>
            <a:r>
              <a:rPr lang="pt-BR" dirty="0"/>
              <a:t>Tudo que precisa ser executado fica dentro do par de chaves.</a:t>
            </a:r>
          </a:p>
          <a:p>
            <a:pPr lvl="1" algn="just"/>
            <a:r>
              <a:rPr lang="pt-BR" dirty="0"/>
              <a:t>Exemplo: para(n = 0; n&lt;=x; n++){				</a:t>
            </a:r>
          </a:p>
          <a:p>
            <a:pPr marL="1828800" lvl="4" indent="0" algn="just">
              <a:buNone/>
            </a:pPr>
            <a:r>
              <a:rPr lang="pt-BR" dirty="0"/>
              <a:t>	.....</a:t>
            </a:r>
          </a:p>
          <a:p>
            <a:pPr marL="1828800" lvl="4" indent="0" algn="just">
              <a:buNone/>
            </a:pPr>
            <a:r>
              <a:rPr lang="pt-BR" dirty="0" smtClean="0"/>
              <a:t>}</a:t>
            </a:r>
          </a:p>
          <a:p>
            <a:pPr marL="800100" lvl="1" algn="just"/>
            <a:r>
              <a:rPr lang="pt-BR" dirty="0" smtClean="0"/>
              <a:t>Onde:</a:t>
            </a:r>
          </a:p>
          <a:p>
            <a:pPr marL="1200150" lvl="2" algn="just"/>
            <a:r>
              <a:rPr lang="pt-BR" dirty="0" smtClean="0"/>
              <a:t> condição de início é o n = 0</a:t>
            </a:r>
          </a:p>
          <a:p>
            <a:pPr marL="1200150" lvl="2" algn="just"/>
            <a:r>
              <a:rPr lang="pt-BR" dirty="0" smtClean="0"/>
              <a:t>Condição de parada é o n &lt;= x</a:t>
            </a:r>
          </a:p>
          <a:p>
            <a:pPr marL="1200150" lvl="2" algn="just"/>
            <a:r>
              <a:rPr lang="pt-BR" dirty="0" smtClean="0"/>
              <a:t>Incremento é 0 n++</a:t>
            </a:r>
          </a:p>
        </p:txBody>
      </p:sp>
    </p:spTree>
    <p:extLst>
      <p:ext uri="{BB962C8B-B14F-4D97-AF65-F5344CB8AC3E}">
        <p14:creationId xmlns:p14="http://schemas.microsoft.com/office/powerpoint/2010/main" val="212622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 ESCOLHA...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condicionais ESCOLHA ... CASO, são mais utilizadas quando temos um código grande com diversas condicionais, ou seja quando temos outras verificações a serem feitas caso uma anterior não tenha sido atendido (simplificando, quando o código entra no bloco SE SENÃO).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Com o ESCOLHA... CASO, podemos ir direto no bloco de código desejado, dependendo do valor da variável de verificação.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7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 ESCOLHA...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24084"/>
            <a:ext cx="8946541" cy="462431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Exemplo da estrutura da condicional</a:t>
            </a:r>
          </a:p>
          <a:p>
            <a:pPr marL="0" indent="0">
              <a:buNone/>
            </a:pPr>
            <a:r>
              <a:rPr lang="pt-BR" dirty="0" smtClean="0"/>
              <a:t>	escolha(variável){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caso </a:t>
            </a:r>
            <a:r>
              <a:rPr lang="pt-BR" dirty="0" err="1" smtClean="0"/>
              <a:t>valor_da_variável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escreva(“texto exemplo”)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pare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caso </a:t>
            </a:r>
            <a:r>
              <a:rPr lang="pt-BR" dirty="0" err="1" smtClean="0"/>
              <a:t>outro_valor_da_variável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	escreva(“texto </a:t>
            </a:r>
            <a:r>
              <a:rPr lang="pt-BR" dirty="0" smtClean="0"/>
              <a:t>exemplo 2”)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smtClean="0"/>
              <a:t>pare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...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caso contrario: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escreva</a:t>
            </a:r>
            <a:r>
              <a:rPr lang="pt-BR" dirty="0" smtClean="0"/>
              <a:t>(“texto que não atende a condição”)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522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 ESCOLHA...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ESCOLHA... CASO, é preciso estar atento a duas partes da estrutura... o PARE e o CASO CONTRARIO.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PARE é utilizado para a quando a condição for atendida, ela não cair em uma condição seguinte, ou seja, impede que a condição seguinte seja executada.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CASO CONTRARIO é semelhante ao SENÃO, ele somente será executado se o valor da variável digitada for diferente da que foi estabelecida no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79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852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Íon</vt:lpstr>
      <vt:lpstr>Portugol Condicionais e laços de repetição</vt:lpstr>
      <vt:lpstr>O que vamos ver?</vt:lpstr>
      <vt:lpstr>Condicionais SE... SENÃO SE e SENÃO</vt:lpstr>
      <vt:lpstr>Exemplo de estrutura do SE... SENÃO e SENAO</vt:lpstr>
      <vt:lpstr>Laço de Repetição PARA</vt:lpstr>
      <vt:lpstr>Laço de Repetição PARA</vt:lpstr>
      <vt:lpstr>Condicionais ESCOLHA... CASO</vt:lpstr>
      <vt:lpstr>Condicionais ESCOLHA... CASO</vt:lpstr>
      <vt:lpstr>Condicionais ESCOLHA... CASO</vt:lpstr>
      <vt:lpstr>Laço de repetição ENQUANTO</vt:lpstr>
      <vt:lpstr>Exemplo de código usando o ENQUANTO com contador</vt:lpstr>
      <vt:lpstr>Código com ENQUANTO usando condicionais </vt:lpstr>
      <vt:lpstr>Laços de Repetição Avançado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Portugol Condicionais e laços de repetição</dc:title>
  <dc:creator>milton luis</dc:creator>
  <cp:lastModifiedBy>milton luis</cp:lastModifiedBy>
  <cp:revision>16</cp:revision>
  <dcterms:created xsi:type="dcterms:W3CDTF">2022-03-10T00:56:16Z</dcterms:created>
  <dcterms:modified xsi:type="dcterms:W3CDTF">2022-03-14T14:15:29Z</dcterms:modified>
</cp:coreProperties>
</file>