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Banco de Dados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Milton Luís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9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banco de dados?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Banco de dados ou BD, é uma coleção de informações ou dados estruturados que são organizados e armazenados </a:t>
            </a:r>
            <a:r>
              <a:rPr lang="pt-BR" dirty="0" smtClean="0"/>
              <a:t>eletronicamente </a:t>
            </a:r>
            <a:r>
              <a:rPr lang="pt-BR" dirty="0" smtClean="0"/>
              <a:t>em um computador.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Um banco de dados num computador é controlado por um </a:t>
            </a:r>
            <a:r>
              <a:rPr lang="pt-BR" u="sng" dirty="0" smtClean="0"/>
              <a:t>sistema de gerenciamento de banco de dados</a:t>
            </a:r>
            <a:r>
              <a:rPr lang="pt-BR" dirty="0" smtClean="0"/>
              <a:t> ou SGBD.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BD junto do SGBD, além de outros softwares associados a eles, são chamados  de sistema de banco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3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banco de dados?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diversos sistemas de BD, como o </a:t>
            </a:r>
            <a:r>
              <a:rPr lang="pt-BR" dirty="0" err="1" smtClean="0"/>
              <a:t>PostgreSQL</a:t>
            </a:r>
            <a:r>
              <a:rPr lang="pt-BR" dirty="0" smtClean="0"/>
              <a:t>, Oracle, </a:t>
            </a:r>
            <a:r>
              <a:rPr lang="pt-BR" dirty="0" err="1" smtClean="0"/>
              <a:t>SQLite</a:t>
            </a:r>
            <a:r>
              <a:rPr lang="pt-BR" dirty="0" smtClean="0"/>
              <a:t>, </a:t>
            </a:r>
            <a:r>
              <a:rPr lang="pt-BR" dirty="0" err="1" smtClean="0"/>
              <a:t>SQLServer</a:t>
            </a:r>
            <a:r>
              <a:rPr lang="pt-BR" dirty="0" smtClean="0"/>
              <a:t>, MySQL</a:t>
            </a:r>
          </a:p>
          <a:p>
            <a:r>
              <a:rPr lang="pt-BR" dirty="0" smtClean="0"/>
              <a:t>O que vamos utilizar mais a frente será o: 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20" y="3634961"/>
            <a:ext cx="4337957" cy="22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vamos 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Antes de desenvolvedor um modelo de banco de dados, alguns passos serão vistos.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b="1" dirty="0" smtClean="0"/>
              <a:t>Modelagem de dados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b="1" dirty="0" smtClean="0"/>
              <a:t>Modelo conceitual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b="1" dirty="0" smtClean="0"/>
              <a:t>Modelo entidade e relacionamento (MER)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 smtClean="0"/>
              <a:t>Diagrama entidade e relacionamento (DER)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Entidades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Atributos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Relacionamentos </a:t>
            </a:r>
            <a:endParaRPr lang="pt-BR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Cardinalidade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 smtClean="0"/>
              <a:t>Modelo lógico usando o SGBD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 smtClean="0"/>
              <a:t>Criação de banco de dados via terminal/</a:t>
            </a:r>
            <a:r>
              <a:rPr lang="pt-BR" dirty="0" err="1" smtClean="0"/>
              <a:t>prompt</a:t>
            </a:r>
            <a:r>
              <a:rPr lang="pt-BR" dirty="0" smtClean="0"/>
              <a:t> de comando</a:t>
            </a:r>
          </a:p>
        </p:txBody>
      </p:sp>
    </p:spTree>
    <p:extLst>
      <p:ext uri="{BB962C8B-B14F-4D97-AF65-F5344CB8AC3E}">
        <p14:creationId xmlns:p14="http://schemas.microsoft.com/office/powerpoint/2010/main" val="18842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modelagem de dados faz parte do ciclo de vida de um projeto assim como o seu bom funcionamento. É uma técnica usada para especificar regras e a estrutura do banco de dados.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Modelar dados consiste de uma série de aplicações teóricas e praticas, em pensar e elaborar o banco de dados, levando em conta as entidades lógicas e as dependências lógicas de cada entidade. Tudo isso levando a construção de um modelo de dados consistente e que funcione perfeitamente em qualquer SGBD moderno.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2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modelo conceitual é o inicio para o bom desenvolvimento de um modelo de banco de dados. Com ele você consegue envolver um cliente, funcionando também como uma forma de coletar requisitos, afinal este você busca entender e demonstrar ao cliente os aspectos de negócio e não a tecnologia em si.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Exemplos de modelagem de dados com o modelo conceitual são fáceis de compreender.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Além deste existem outros modelos como o modelo lógico e o modelo físico, que serão vistos mais a frente.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3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Modelo Entidade e Relacionamento</a:t>
            </a:r>
            <a:endParaRPr lang="pt-BR" sz="40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modelo Entidade e Relacionamento, também conhecido por Modelo ER ou MER, foi definido por Peter Chen em 1976 onde a visão de uma realidade tinham seus conceitos (entidades e/ou relacionamentos) e possuir seus atributos.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objetivo dessa modelagem é apresentar uma visão mais única e resumida dos dados de um problema, além de ser uma forma de entender a estrutura e os significados dos dados.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Este é o modelo mais largamente utilizado para representar o entendimento dos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9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4000" dirty="0" smtClean="0"/>
              <a:t>Modelo Entidade e Relacionamento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Ao utilizar o Modelo conceitual e o MER, os resultados são esquemas conceituais puros sobre a essência de um problema.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Chen se dedicou a destacar a importância em reconhecer os objetos que compõem o problema, sem se preocupar com os métodos de tratamento dos dados, sistemas,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470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Modelo Entidade e Relacionamento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modelo Entidade </a:t>
            </a:r>
            <a:r>
              <a:rPr lang="pt-BR" dirty="0" smtClean="0"/>
              <a:t>e Relacionamento </a:t>
            </a:r>
            <a:r>
              <a:rPr lang="pt-BR" dirty="0"/>
              <a:t>propõe que a realidade seja visualizada sob três pontos de vista: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Os objetos que compõe a realidade. </a:t>
            </a:r>
            <a:endParaRPr lang="pt-BR" dirty="0" smtClean="0"/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pt-BR" dirty="0" smtClean="0"/>
              <a:t>Onde os objetos seriam as entidades.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 smtClean="0"/>
              <a:t>Os </a:t>
            </a:r>
            <a:r>
              <a:rPr lang="pt-BR" dirty="0"/>
              <a:t>tipos de informação ou características que se deseja conhecer sobre os objetos que compõem a realidade.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A </a:t>
            </a:r>
            <a:r>
              <a:rPr lang="pt-BR" dirty="0" smtClean="0"/>
              <a:t>forma como </a:t>
            </a:r>
            <a:r>
              <a:rPr lang="pt-BR" dirty="0"/>
              <a:t>estes objetos se relacionam entre si</a:t>
            </a:r>
            <a:r>
              <a:rPr lang="pt-BR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/>
          </a:p>
          <a:p>
            <a:pPr algn="just"/>
            <a:r>
              <a:rPr lang="pt-BR" dirty="0" smtClean="0"/>
              <a:t>Com base nesses objetos, é possível criar o Diagrama Entidade e Relacionamento.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861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</TotalTime>
  <Words>584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Íon</vt:lpstr>
      <vt:lpstr>Banco de Dados  </vt:lpstr>
      <vt:lpstr>O que é um banco de dados?</vt:lpstr>
      <vt:lpstr>O que é um banco de dados?</vt:lpstr>
      <vt:lpstr>O que vamos ver?</vt:lpstr>
      <vt:lpstr>Modelagem de dados</vt:lpstr>
      <vt:lpstr>Modelo conceitual</vt:lpstr>
      <vt:lpstr>Modelo Entidade e Relacionamento</vt:lpstr>
      <vt:lpstr>Modelo Entidade e Relacionamento</vt:lpstr>
      <vt:lpstr>Modelo Entidade e Relacionamento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milton luis</dc:creator>
  <cp:lastModifiedBy>milton luis</cp:lastModifiedBy>
  <cp:revision>16</cp:revision>
  <dcterms:created xsi:type="dcterms:W3CDTF">2022-02-16T20:29:03Z</dcterms:created>
  <dcterms:modified xsi:type="dcterms:W3CDTF">2022-02-17T15:30:20Z</dcterms:modified>
</cp:coreProperties>
</file>