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62" r:id="rId5"/>
    <p:sldId id="258" r:id="rId6"/>
    <p:sldId id="259" r:id="rId7"/>
    <p:sldId id="263" r:id="rId8"/>
    <p:sldId id="261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2/21/2022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2/21/2022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2/21/2022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2/21/2022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2/21/2022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1922417"/>
          </a:xfrm>
        </p:spPr>
        <p:txBody>
          <a:bodyPr/>
          <a:lstStyle/>
          <a:p>
            <a:pPr algn="ctr"/>
            <a:r>
              <a:rPr lang="pt-BR" dirty="0" smtClean="0"/>
              <a:t>Pseudocódigos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54955" y="4624251"/>
            <a:ext cx="8825658" cy="1014549"/>
          </a:xfrm>
        </p:spPr>
        <p:txBody>
          <a:bodyPr/>
          <a:lstStyle/>
          <a:p>
            <a:pPr algn="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86058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Uma breve explanação...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03312" y="1540042"/>
            <a:ext cx="8946541" cy="4708357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pt-BR" dirty="0" smtClean="0"/>
              <a:t>O que são linguagens de programação?</a:t>
            </a:r>
          </a:p>
          <a:p>
            <a:pPr marL="457200" lvl="1" indent="0" algn="just">
              <a:buNone/>
            </a:pPr>
            <a:r>
              <a:rPr lang="pt-BR" dirty="0" smtClean="0"/>
              <a:t>São linguagens que permitem ao programador  desenvolver sistemas para resolver problemas do cotidiano.</a:t>
            </a:r>
          </a:p>
          <a:p>
            <a:pPr marL="457200" lvl="1" indent="0" algn="just">
              <a:buNone/>
            </a:pPr>
            <a:r>
              <a:rPr lang="pt-BR" dirty="0" err="1" smtClean="0"/>
              <a:t>Ex</a:t>
            </a:r>
            <a:r>
              <a:rPr lang="pt-BR" dirty="0" smtClean="0"/>
              <a:t>: Python, Java, PHP, C#(</a:t>
            </a:r>
            <a:r>
              <a:rPr lang="pt-BR" dirty="0" err="1" smtClean="0"/>
              <a:t>CSharp</a:t>
            </a:r>
            <a:r>
              <a:rPr lang="pt-BR" dirty="0" smtClean="0"/>
              <a:t>), Go, etc.</a:t>
            </a:r>
          </a:p>
          <a:p>
            <a:pPr marL="457200" lvl="1" indent="0" algn="just">
              <a:buNone/>
            </a:pPr>
            <a:endParaRPr lang="pt-BR" dirty="0" smtClean="0"/>
          </a:p>
          <a:p>
            <a:pPr algn="just"/>
            <a:r>
              <a:rPr lang="pt-BR" dirty="0" smtClean="0"/>
              <a:t>O que são algoritmos?</a:t>
            </a:r>
          </a:p>
          <a:p>
            <a:pPr marL="457200" lvl="1" indent="0" algn="just">
              <a:buNone/>
            </a:pPr>
            <a:r>
              <a:rPr lang="pt-BR" dirty="0" smtClean="0"/>
              <a:t>Algoritmos são uma sequência de ações que levam a um resultado esperado representados de forma estruturada.</a:t>
            </a:r>
          </a:p>
          <a:p>
            <a:pPr algn="just"/>
            <a:endParaRPr lang="pt-BR" dirty="0" smtClean="0"/>
          </a:p>
          <a:p>
            <a:pPr algn="just"/>
            <a:r>
              <a:rPr lang="pt-BR" dirty="0" smtClean="0"/>
              <a:t>O que é lógica de programação?</a:t>
            </a:r>
          </a:p>
          <a:p>
            <a:pPr marL="0" indent="0" algn="just">
              <a:buNone/>
            </a:pPr>
            <a:r>
              <a:rPr lang="pt-BR" dirty="0" smtClean="0"/>
              <a:t>	</a:t>
            </a:r>
            <a:r>
              <a:rPr lang="pt-BR" sz="1900" dirty="0" smtClean="0"/>
              <a:t>A lógica é usada a todo momento, no dia a dia das pessoas, são as 	deduções, 	hipóteses, etc. </a:t>
            </a:r>
          </a:p>
          <a:p>
            <a:pPr marL="0" indent="0" algn="just">
              <a:buNone/>
            </a:pPr>
            <a:r>
              <a:rPr lang="pt-BR" sz="1900" dirty="0" smtClean="0"/>
              <a:t>	Na computação é da mesma forma, usamos a lógica para solucionar 	problemas de forma eficiente.</a:t>
            </a:r>
            <a:endParaRPr lang="pt-BR" sz="1900" dirty="0"/>
          </a:p>
        </p:txBody>
      </p:sp>
    </p:spTree>
    <p:extLst>
      <p:ext uri="{BB962C8B-B14F-4D97-AF65-F5344CB8AC3E}">
        <p14:creationId xmlns:p14="http://schemas.microsoft.com/office/powerpoint/2010/main" val="4281270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03312" y="483326"/>
            <a:ext cx="8946541" cy="5765073"/>
          </a:xfrm>
        </p:spPr>
        <p:txBody>
          <a:bodyPr/>
          <a:lstStyle/>
          <a:p>
            <a:r>
              <a:rPr lang="pt-BR" dirty="0" smtClean="0"/>
              <a:t>Um algoritmo está presente no cotidiano de todos.</a:t>
            </a:r>
            <a:endParaRPr lang="pt-BR" dirty="0"/>
          </a:p>
          <a:p>
            <a:r>
              <a:rPr lang="pt-BR" dirty="0" smtClean="0"/>
              <a:t>Exemplo de algoritmo de alguém indo ao </a:t>
            </a:r>
          </a:p>
          <a:p>
            <a:pPr marL="0" indent="0">
              <a:buNone/>
            </a:pPr>
            <a:r>
              <a:rPr lang="pt-BR" dirty="0" smtClean="0"/>
              <a:t>     trabalho</a:t>
            </a:r>
            <a:r>
              <a:rPr lang="pt-BR" dirty="0" smtClean="0"/>
              <a:t>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r>
              <a:rPr lang="pt-BR" dirty="0" smtClean="0"/>
              <a:t>Tente descobrir o que falta neste exemplo.</a:t>
            </a:r>
            <a:endParaRPr lang="pt-BR" dirty="0"/>
          </a:p>
        </p:txBody>
      </p:sp>
      <p:sp>
        <p:nvSpPr>
          <p:cNvPr id="5" name="Texto Explicativo Retangular com Cantos Arredondados 4"/>
          <p:cNvSpPr/>
          <p:nvPr/>
        </p:nvSpPr>
        <p:spPr>
          <a:xfrm>
            <a:off x="972933" y="2791095"/>
            <a:ext cx="1528354" cy="1149531"/>
          </a:xfrm>
          <a:prstGeom prst="wedgeRoundRectCallout">
            <a:avLst>
              <a:gd name="adj1" fmla="val -20833"/>
              <a:gd name="adj2" fmla="val 4886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Acordar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9" name="Texto Explicativo Retangular com Cantos Arredondados 8"/>
          <p:cNvSpPr/>
          <p:nvPr/>
        </p:nvSpPr>
        <p:spPr>
          <a:xfrm>
            <a:off x="3082708" y="2791096"/>
            <a:ext cx="1528354" cy="1149531"/>
          </a:xfrm>
          <a:prstGeom prst="wedgeRoundRectCallout">
            <a:avLst>
              <a:gd name="adj1" fmla="val -20833"/>
              <a:gd name="adj2" fmla="val 4886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Tomar café da manhã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0" name="Texto Explicativo Retangular com Cantos Arredondados 9"/>
          <p:cNvSpPr/>
          <p:nvPr/>
        </p:nvSpPr>
        <p:spPr>
          <a:xfrm>
            <a:off x="5192483" y="2791096"/>
            <a:ext cx="1587140" cy="1149531"/>
          </a:xfrm>
          <a:prstGeom prst="wedgeRoundRectCallout">
            <a:avLst>
              <a:gd name="adj1" fmla="val -20833"/>
              <a:gd name="adj2" fmla="val 4886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Ir para o trabalho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1" name="Texto Explicativo Retangular com Cantos Arredondados 10"/>
          <p:cNvSpPr/>
          <p:nvPr/>
        </p:nvSpPr>
        <p:spPr>
          <a:xfrm>
            <a:off x="7539443" y="1206135"/>
            <a:ext cx="1528354" cy="1149531"/>
          </a:xfrm>
          <a:prstGeom prst="wedgeRoundRectCallout">
            <a:avLst>
              <a:gd name="adj1" fmla="val -20833"/>
              <a:gd name="adj2" fmla="val 4886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Ir de carro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2" name="Texto Explicativo Retangular com Cantos Arredondados 11"/>
          <p:cNvSpPr/>
          <p:nvPr/>
        </p:nvSpPr>
        <p:spPr>
          <a:xfrm>
            <a:off x="7539443" y="2791095"/>
            <a:ext cx="1528354" cy="1149531"/>
          </a:xfrm>
          <a:prstGeom prst="wedgeRoundRectCallout">
            <a:avLst>
              <a:gd name="adj1" fmla="val -20833"/>
              <a:gd name="adj2" fmla="val 4886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Ir de ônibus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3" name="Texto Explicativo Retangular com Cantos Arredondados 12"/>
          <p:cNvSpPr/>
          <p:nvPr/>
        </p:nvSpPr>
        <p:spPr>
          <a:xfrm>
            <a:off x="7539443" y="4376055"/>
            <a:ext cx="1528354" cy="1149531"/>
          </a:xfrm>
          <a:prstGeom prst="wedgeRoundRectCallout">
            <a:avLst>
              <a:gd name="adj1" fmla="val -20833"/>
              <a:gd name="adj2" fmla="val 4886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Ir a pé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4" name="Texto Explicativo Retangular com Cantos Arredondados 13"/>
          <p:cNvSpPr/>
          <p:nvPr/>
        </p:nvSpPr>
        <p:spPr>
          <a:xfrm>
            <a:off x="9708004" y="2791095"/>
            <a:ext cx="1630556" cy="1149531"/>
          </a:xfrm>
          <a:prstGeom prst="wedgeRoundRectCallout">
            <a:avLst>
              <a:gd name="adj1" fmla="val -20833"/>
              <a:gd name="adj2" fmla="val 48864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Chegar ao trabalho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cxnSp>
        <p:nvCxnSpPr>
          <p:cNvPr id="19" name="Conector de Seta Reta 18"/>
          <p:cNvCxnSpPr/>
          <p:nvPr/>
        </p:nvCxnSpPr>
        <p:spPr>
          <a:xfrm flipV="1">
            <a:off x="2607673" y="3296192"/>
            <a:ext cx="409846" cy="1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/>
          <p:nvPr/>
        </p:nvCxnSpPr>
        <p:spPr>
          <a:xfrm flipV="1">
            <a:off x="6961250" y="3362415"/>
            <a:ext cx="409846" cy="1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/>
          <p:nvPr/>
        </p:nvCxnSpPr>
        <p:spPr>
          <a:xfrm flipV="1">
            <a:off x="6861197" y="2355667"/>
            <a:ext cx="554706" cy="3939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/>
          <p:cNvCxnSpPr/>
          <p:nvPr/>
        </p:nvCxnSpPr>
        <p:spPr>
          <a:xfrm>
            <a:off x="6861197" y="3940626"/>
            <a:ext cx="554706" cy="4354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/>
          <p:cNvCxnSpPr/>
          <p:nvPr/>
        </p:nvCxnSpPr>
        <p:spPr>
          <a:xfrm flipV="1">
            <a:off x="9166568" y="3940627"/>
            <a:ext cx="482650" cy="4354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de Seta Reta 38"/>
          <p:cNvCxnSpPr/>
          <p:nvPr/>
        </p:nvCxnSpPr>
        <p:spPr>
          <a:xfrm>
            <a:off x="9114693" y="2418495"/>
            <a:ext cx="499519" cy="372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de Seta Reta 43"/>
          <p:cNvCxnSpPr/>
          <p:nvPr/>
        </p:nvCxnSpPr>
        <p:spPr>
          <a:xfrm flipV="1">
            <a:off x="4734602" y="3362415"/>
            <a:ext cx="409846" cy="1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de Seta Reta 44"/>
          <p:cNvCxnSpPr/>
          <p:nvPr/>
        </p:nvCxnSpPr>
        <p:spPr>
          <a:xfrm flipV="1">
            <a:off x="9196726" y="3362415"/>
            <a:ext cx="409846" cy="1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7913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Para que uma próxima ação ocorra, é preciso que uma anterior tenha sido executada.</a:t>
            </a:r>
          </a:p>
          <a:p>
            <a:endParaRPr lang="pt-BR" dirty="0"/>
          </a:p>
          <a:p>
            <a:r>
              <a:rPr lang="pt-BR" dirty="0" smtClean="0"/>
              <a:t>Cada ação pode conter novas ações que associadas a anterior, ou seja a outros algoritmos.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53230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03312" y="875211"/>
            <a:ext cx="8946541" cy="5373189"/>
          </a:xfrm>
        </p:spPr>
        <p:txBody>
          <a:bodyPr/>
          <a:lstStyle/>
          <a:p>
            <a:pPr algn="just"/>
            <a:endParaRPr lang="pt-BR" dirty="0" smtClean="0"/>
          </a:p>
          <a:p>
            <a:pPr algn="just"/>
            <a:endParaRPr lang="pt-BR" sz="2400" dirty="0" smtClean="0"/>
          </a:p>
          <a:p>
            <a:pPr algn="just"/>
            <a:endParaRPr lang="pt-BR" sz="2400" dirty="0"/>
          </a:p>
          <a:p>
            <a:pPr algn="just"/>
            <a:r>
              <a:rPr lang="pt-BR" sz="2400" dirty="0" smtClean="0"/>
              <a:t>Com base no que é linguagem de programação, algoritmos e lógica de programação, o que vem a ser o programador / desenvolvedor, e qual o objetivo deste ser.</a:t>
            </a:r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34877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Programador/Desenvolvedor é aquele que por meio da lógica e conhecimentos de algoritmo e a linguagem de programação consegue desenvolver um sistema computacional, sites, </a:t>
            </a:r>
            <a:r>
              <a:rPr lang="pt-BR" dirty="0" err="1"/>
              <a:t>app</a:t>
            </a:r>
            <a:r>
              <a:rPr lang="pt-BR" dirty="0"/>
              <a:t>, I.A, etc.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O objetivo do programador nada mais é que: resolver problemas do cotidiano, ou das pessoas, criando sistemas para o uso de todos, ou para o uso de uma empresa por exemplo.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62896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31911" y="2365740"/>
            <a:ext cx="9404723" cy="1400530"/>
          </a:xfrm>
        </p:spPr>
        <p:txBody>
          <a:bodyPr/>
          <a:lstStyle/>
          <a:p>
            <a:pPr algn="ctr"/>
            <a:r>
              <a:rPr lang="pt-BR" sz="6600" u="sng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Pseudocódigo</a:t>
            </a:r>
            <a:endParaRPr lang="pt-BR" sz="6600" u="sng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41863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dirty="0" smtClean="0"/>
              <a:t>Pseudocódigo</a:t>
            </a:r>
            <a:endParaRPr lang="pt-BR" sz="4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pseudocódigo é uma forma de representar os algoritmos, você organiza ou cria uma lógica para determinada situação e por meio de um programa você a escreve em português.</a:t>
            </a:r>
          </a:p>
          <a:p>
            <a:endParaRPr lang="pt-BR" dirty="0"/>
          </a:p>
          <a:p>
            <a:pPr algn="just"/>
            <a:r>
              <a:rPr lang="pt-BR" dirty="0" smtClean="0"/>
              <a:t>Um pseudocódigo pode ser escrito com o </a:t>
            </a:r>
            <a:r>
              <a:rPr lang="pt-BR" dirty="0"/>
              <a:t>P</a:t>
            </a:r>
            <a:r>
              <a:rPr lang="pt-BR" dirty="0" smtClean="0"/>
              <a:t>ortugol, uma pseudolinguagem que permite ao programador pensar no problema e não na tecnologia que ele vai utilizar.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50441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861792"/>
            <a:ext cx="9404723" cy="1400530"/>
          </a:xfrm>
        </p:spPr>
        <p:txBody>
          <a:bodyPr/>
          <a:lstStyle/>
          <a:p>
            <a:pPr algn="ctr"/>
            <a:r>
              <a:rPr lang="pt-BR" sz="4400" dirty="0" smtClean="0"/>
              <a:t>Exercício para testar a lógica</a:t>
            </a:r>
            <a:endParaRPr lang="pt-BR" sz="4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04293" y="2646947"/>
            <a:ext cx="8946541" cy="3866147"/>
          </a:xfrm>
        </p:spPr>
        <p:txBody>
          <a:bodyPr/>
          <a:lstStyle/>
          <a:p>
            <a:r>
              <a:rPr lang="pt-BR" dirty="0" smtClean="0"/>
              <a:t>Procure no google o jogo: </a:t>
            </a:r>
            <a:r>
              <a:rPr lang="pt-BR" b="1" u="sng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Presentes de Natal racha cuca</a:t>
            </a:r>
            <a:r>
              <a:rPr lang="pt-BR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pt-BR" dirty="0" smtClean="0"/>
              <a:t>e desenvolvedor a atividade com base nas dicas.</a:t>
            </a:r>
          </a:p>
          <a:p>
            <a:endParaRPr lang="pt-BR" dirty="0"/>
          </a:p>
          <a:p>
            <a:r>
              <a:rPr lang="pt-BR" dirty="0" smtClean="0"/>
              <a:t>Link:</a:t>
            </a:r>
          </a:p>
          <a:p>
            <a:pPr marL="0" indent="0">
              <a:buNone/>
            </a:pPr>
            <a:r>
              <a:rPr lang="pt-BR" dirty="0" smtClean="0"/>
              <a:t>     </a:t>
            </a:r>
            <a:r>
              <a:rPr lang="pt-BR" u="sng" dirty="0" smtClean="0"/>
              <a:t>https</a:t>
            </a:r>
            <a:r>
              <a:rPr lang="pt-BR" u="sng" dirty="0"/>
              <a:t>://rachacuca.com.br/logica/problemas/presentes-de-natal/</a:t>
            </a:r>
            <a:endParaRPr lang="pt-BR" u="sng" dirty="0" smtClean="0"/>
          </a:p>
        </p:txBody>
      </p:sp>
    </p:spTree>
    <p:extLst>
      <p:ext uri="{BB962C8B-B14F-4D97-AF65-F5344CB8AC3E}">
        <p14:creationId xmlns:p14="http://schemas.microsoft.com/office/powerpoint/2010/main" val="24233396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157</TotalTime>
  <Words>388</Words>
  <Application>Microsoft Office PowerPoint</Application>
  <PresentationFormat>Widescreen</PresentationFormat>
  <Paragraphs>51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Íon</vt:lpstr>
      <vt:lpstr>Pseudocódigos</vt:lpstr>
      <vt:lpstr>Uma breve explanação...</vt:lpstr>
      <vt:lpstr>Apresentação do PowerPoint</vt:lpstr>
      <vt:lpstr>Apresentação do PowerPoint</vt:lpstr>
      <vt:lpstr>Apresentação do PowerPoint</vt:lpstr>
      <vt:lpstr>Apresentação do PowerPoint</vt:lpstr>
      <vt:lpstr>Pseudocódigo</vt:lpstr>
      <vt:lpstr>Pseudocódigo</vt:lpstr>
      <vt:lpstr>Exercício para testar a lógica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POO – JAVA (Pseudocódigos)</dc:title>
  <dc:creator>milton luis</dc:creator>
  <cp:lastModifiedBy>milton luis</cp:lastModifiedBy>
  <cp:revision>13</cp:revision>
  <dcterms:created xsi:type="dcterms:W3CDTF">2022-02-13T17:40:41Z</dcterms:created>
  <dcterms:modified xsi:type="dcterms:W3CDTF">2022-02-21T14:05:31Z</dcterms:modified>
</cp:coreProperties>
</file>