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-444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6600" dirty="0" smtClean="0"/>
              <a:t>Noções </a:t>
            </a:r>
            <a:r>
              <a:rPr lang="pt-BR" sz="6600" dirty="0"/>
              <a:t>de robótica</a:t>
            </a:r>
            <a:br>
              <a:rPr lang="pt-BR" sz="6600" dirty="0"/>
            </a:br>
            <a:r>
              <a:rPr lang="pt-BR" sz="4800" dirty="0" smtClean="0"/>
              <a:t>(Operadores Lógicas)</a:t>
            </a:r>
            <a:br>
              <a:rPr lang="pt-BR" sz="4800" dirty="0" smtClean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Milton Luís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5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base no exercício anterior, escreva as saídas lógicas na tabela verdade com as seguintes expressões</a:t>
            </a:r>
          </a:p>
          <a:p>
            <a:endParaRPr lang="pt-BR" dirty="0"/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S=Ã+B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S=AB+C+(Ã.B)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S=A.Ã+B.(C.D)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 smtClean="0"/>
              <a:t>S=A+B.(Ã)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mtClean="0"/>
              <a:t>S=BC+D+E.Ã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3380595" y="3697455"/>
            <a:ext cx="129521" cy="4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3004510" y="4095661"/>
            <a:ext cx="167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342891" y="4095661"/>
            <a:ext cx="167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7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32858"/>
            <a:ext cx="8946541" cy="4615542"/>
          </a:xfrm>
        </p:spPr>
        <p:txBody>
          <a:bodyPr/>
          <a:lstStyle/>
          <a:p>
            <a:pPr algn="just"/>
            <a:r>
              <a:rPr lang="pt-BR" dirty="0" smtClean="0"/>
              <a:t>Recapitulando os blocos lógicos ou operadores lógicos ou funções lógicas.</a:t>
            </a:r>
          </a:p>
          <a:p>
            <a:pPr algn="just"/>
            <a:r>
              <a:rPr lang="pt-BR" dirty="0"/>
              <a:t>Para efetuarmos essas operações utilizamos blocos lógicos ou operadores lógicos, que com a operação deles iremos ter o resultado 0 ou 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0470"/>
              </p:ext>
            </p:extLst>
          </p:nvPr>
        </p:nvGraphicFramePr>
        <p:xfrm>
          <a:off x="1512582" y="3657599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96925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02955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5364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Bloco</a:t>
                      </a:r>
                      <a:r>
                        <a:rPr lang="pt-BR" baseline="0" dirty="0" smtClean="0"/>
                        <a:t> lógico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Termo em inglês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Simbolização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7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AND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.    (PONTO)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OU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1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NÃO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NOT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~ OU </a:t>
                      </a:r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Ā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NÃO</a:t>
                      </a:r>
                      <a:r>
                        <a:rPr lang="pt-BR" b="1" baseline="0" dirty="0" smtClean="0"/>
                        <a:t> 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NAND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(A.B) = A.B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2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NÃO</a:t>
                      </a:r>
                      <a:r>
                        <a:rPr lang="pt-BR" b="1" baseline="0" dirty="0" smtClean="0"/>
                        <a:t> OU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(A+B) 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5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OU EXCLUSIVO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XOR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 ⊕ B</a:t>
                      </a:r>
                      <a:r>
                        <a:rPr lang="pt-BR" b="1" baseline="0" dirty="0" smtClean="0"/>
                        <a:t> </a:t>
                      </a:r>
                      <a:r>
                        <a:rPr lang="pt-BR" b="1" dirty="0" smtClean="0"/>
                        <a:t>= Ā.B + A.B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0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2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E (AND)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operador lógico E, também conhecido por MULTIPLICAÇÃO ou CONJUNÇÃO, executa uma multiplicação booleana de duas ou mais variáveis </a:t>
            </a:r>
          </a:p>
          <a:p>
            <a:pPr algn="just"/>
            <a:r>
              <a:rPr lang="pt-BR" dirty="0" smtClean="0"/>
              <a:t>Este operador pode ser representado da seguinte forma</a:t>
            </a:r>
          </a:p>
          <a:p>
            <a:pPr lvl="1" algn="just"/>
            <a:r>
              <a:rPr lang="pt-BR" sz="2800" dirty="0" smtClean="0"/>
              <a:t>S </a:t>
            </a:r>
            <a:r>
              <a:rPr lang="pt-BR" sz="2800" dirty="0"/>
              <a:t>= A.B</a:t>
            </a:r>
            <a:r>
              <a:rPr lang="pt-BR" dirty="0"/>
              <a:t>, onde se lê </a:t>
            </a:r>
            <a:r>
              <a:rPr lang="pt-BR" sz="2800" dirty="0"/>
              <a:t>S = A e B</a:t>
            </a:r>
          </a:p>
          <a:p>
            <a:pPr lvl="1" algn="just"/>
            <a:r>
              <a:rPr lang="pt-BR" dirty="0"/>
              <a:t> Porém, existem notações alternativas</a:t>
            </a:r>
          </a:p>
          <a:p>
            <a:pPr lvl="2" algn="just"/>
            <a:r>
              <a:rPr lang="pt-BR" dirty="0"/>
              <a:t> S = A &amp; B</a:t>
            </a:r>
          </a:p>
          <a:p>
            <a:pPr lvl="2" algn="just"/>
            <a:r>
              <a:rPr lang="pt-BR" dirty="0"/>
              <a:t> S = A, B</a:t>
            </a:r>
          </a:p>
          <a:p>
            <a:pPr lvl="2" algn="just"/>
            <a:r>
              <a:rPr lang="pt-BR" dirty="0"/>
              <a:t> S = A  </a:t>
            </a:r>
            <a:r>
              <a:rPr lang="pt-BR" dirty="0" smtClean="0"/>
              <a:t>B</a:t>
            </a:r>
          </a:p>
          <a:p>
            <a:pPr algn="just"/>
            <a:r>
              <a:rPr lang="pt-BR" dirty="0" smtClean="0"/>
              <a:t>Utilizaremos apenas o a representação </a:t>
            </a:r>
            <a:r>
              <a:rPr lang="pt-BR" dirty="0"/>
              <a:t>S = A.B</a:t>
            </a:r>
          </a:p>
        </p:txBody>
      </p:sp>
    </p:spTree>
    <p:extLst>
      <p:ext uri="{BB962C8B-B14F-4D97-AF65-F5344CB8AC3E}">
        <p14:creationId xmlns:p14="http://schemas.microsoft.com/office/powerpoint/2010/main" val="358884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E na Tabela Verdade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76297"/>
              </p:ext>
            </p:extLst>
          </p:nvPr>
        </p:nvGraphicFramePr>
        <p:xfrm>
          <a:off x="1103313" y="2052638"/>
          <a:ext cx="8947149" cy="329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92395264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748068797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016471442"/>
                    </a:ext>
                  </a:extLst>
                </a:gridCol>
              </a:tblGrid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A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B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S=A.B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75526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62597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80783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86220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8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65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OU (OR)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972492"/>
            <a:ext cx="8946541" cy="427590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O operador Lógico OU, também conhecido por SOMA ou DISJUNÇÃO, executa uma soma booleana entre duas ou mais variáveis.</a:t>
            </a:r>
          </a:p>
          <a:p>
            <a:pPr algn="just"/>
            <a:r>
              <a:rPr lang="pt-BR" dirty="0" smtClean="0"/>
              <a:t>Este operador pode ser representado da seguinte forma</a:t>
            </a:r>
          </a:p>
          <a:p>
            <a:pPr lvl="1" algn="just"/>
            <a:r>
              <a:rPr lang="pt-BR" dirty="0" smtClean="0"/>
              <a:t> </a:t>
            </a:r>
            <a:r>
              <a:rPr lang="pt-BR" dirty="0"/>
              <a:t>S = A+B, onde se lê S = A ou B</a:t>
            </a:r>
          </a:p>
          <a:p>
            <a:pPr lvl="1"/>
            <a:r>
              <a:rPr lang="pt-BR" dirty="0"/>
              <a:t> Porém, existem notações alternativas</a:t>
            </a:r>
          </a:p>
          <a:p>
            <a:pPr lvl="2"/>
            <a:r>
              <a:rPr lang="pt-BR" dirty="0"/>
              <a:t> S = A | B</a:t>
            </a:r>
          </a:p>
          <a:p>
            <a:pPr lvl="2"/>
            <a:r>
              <a:rPr lang="pt-BR" dirty="0"/>
              <a:t> S = A; B</a:t>
            </a:r>
          </a:p>
          <a:p>
            <a:pPr lvl="2"/>
            <a:r>
              <a:rPr lang="pt-BR" dirty="0"/>
              <a:t> S = A </a:t>
            </a:r>
            <a:r>
              <a:rPr lang="pt-BR" dirty="0" smtClean="0"/>
              <a:t>v B</a:t>
            </a:r>
          </a:p>
          <a:p>
            <a:r>
              <a:rPr lang="pt-BR" dirty="0"/>
              <a:t>Utilizaremos apenas o a representação S = </a:t>
            </a:r>
            <a:r>
              <a:rPr lang="pt-BR" dirty="0" smtClean="0"/>
              <a:t>A+B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6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OU com a 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OBS: Este operador executa uma soma booleana, ou seja se A for 1 e B for 1, a saída será 1, pois só existem bits 0 e 1</a:t>
            </a:r>
          </a:p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829988"/>
              </p:ext>
            </p:extLst>
          </p:nvPr>
        </p:nvGraphicFramePr>
        <p:xfrm>
          <a:off x="1103312" y="2052918"/>
          <a:ext cx="8947149" cy="329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92395264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748068797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016471442"/>
                    </a:ext>
                  </a:extLst>
                </a:gridCol>
              </a:tblGrid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A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B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S=A+B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75526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62597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80783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86220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8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1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NÃO (NOT)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19794"/>
            <a:ext cx="8946541" cy="462860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Operador Lógico NÃO, também conhecido por NEGAÇÃO ou INVERSORA, como o próprio nome diz, executa a inversão de uma ou mais variáveis </a:t>
            </a:r>
          </a:p>
          <a:p>
            <a:pPr lvl="1" algn="just"/>
            <a:r>
              <a:rPr lang="pt-BR" dirty="0" smtClean="0"/>
              <a:t>Se uma variável estiver com o bit 0, usando o Operador NÃO, ele passa a valer 1</a:t>
            </a:r>
          </a:p>
          <a:p>
            <a:pPr lvl="1" algn="just"/>
            <a:r>
              <a:rPr lang="pt-BR" dirty="0"/>
              <a:t>Se uma variável estiver com o bit </a:t>
            </a:r>
            <a:r>
              <a:rPr lang="pt-BR" dirty="0" smtClean="0"/>
              <a:t>1, </a:t>
            </a:r>
            <a:r>
              <a:rPr lang="pt-BR" dirty="0"/>
              <a:t>usando o Operador NÃO, ele passa a valer </a:t>
            </a:r>
            <a:r>
              <a:rPr lang="pt-BR" dirty="0" smtClean="0"/>
              <a:t>0</a:t>
            </a:r>
          </a:p>
          <a:p>
            <a:pPr marL="457200" lvl="1" indent="0" algn="just">
              <a:buNone/>
            </a:pPr>
            <a:endParaRPr lang="pt-BR" dirty="0"/>
          </a:p>
          <a:p>
            <a:r>
              <a:rPr lang="pt-BR" dirty="0" smtClean="0"/>
              <a:t>Podemos representar este operador da seguinte forma</a:t>
            </a:r>
          </a:p>
          <a:p>
            <a:pPr lvl="1"/>
            <a:r>
              <a:rPr lang="pt-BR" dirty="0" smtClean="0"/>
              <a:t>S </a:t>
            </a:r>
            <a:r>
              <a:rPr lang="pt-BR" dirty="0"/>
              <a:t>= Ā</a:t>
            </a:r>
            <a:r>
              <a:rPr lang="pt-BR" dirty="0" smtClean="0"/>
              <a:t>, ou S=~A, ou </a:t>
            </a:r>
            <a:r>
              <a:rPr lang="pt-BR" dirty="0"/>
              <a:t> S = </a:t>
            </a:r>
            <a:r>
              <a:rPr lang="pt-BR" dirty="0" smtClean="0"/>
              <a:t>Ã, </a:t>
            </a:r>
            <a:r>
              <a:rPr lang="pt-BR" dirty="0"/>
              <a:t>onde se lê S = não A</a:t>
            </a:r>
          </a:p>
          <a:p>
            <a:pPr lvl="1"/>
            <a:r>
              <a:rPr lang="pt-BR" dirty="0"/>
              <a:t> Notações alternativas</a:t>
            </a:r>
          </a:p>
          <a:p>
            <a:pPr lvl="2"/>
            <a:r>
              <a:rPr lang="pt-BR" dirty="0"/>
              <a:t> S = A’</a:t>
            </a:r>
          </a:p>
          <a:p>
            <a:pPr lvl="2"/>
            <a:r>
              <a:rPr lang="pt-BR" dirty="0"/>
              <a:t> S = ¬ </a:t>
            </a:r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91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NÃO com a 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4967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616587"/>
              </p:ext>
            </p:extLst>
          </p:nvPr>
        </p:nvGraphicFramePr>
        <p:xfrm>
          <a:off x="2226717" y="2507672"/>
          <a:ext cx="5964766" cy="329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92395264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748068797"/>
                    </a:ext>
                  </a:extLst>
                </a:gridCol>
              </a:tblGrid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A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S=Ã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75526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62597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80783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86220"/>
                  </a:ext>
                </a:extLst>
              </a:tr>
              <a:tr h="658014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8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7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Lógicas com a 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expressões booleanas, são expressões a qual obtemos a saída de bits junto com os operadores lógicos. Por meio delas podemos escrever a tabela verdade, que seguindo passo-a-passo, obtemos saídas prévias até chegar na saída completa de uma expressão.</a:t>
            </a:r>
          </a:p>
          <a:p>
            <a:pPr algn="just"/>
            <a:r>
              <a:rPr lang="pt-BR" dirty="0" smtClean="0"/>
              <a:t>EX: considere que existem duas variáveis, A e B, obtenha a saída da seguinte expressão: S=Ã+BA+B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5143027" y="3785946"/>
            <a:ext cx="167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9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557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Noções de robótica (Operadores Lógicas) </vt:lpstr>
      <vt:lpstr>Blocos Lógicos</vt:lpstr>
      <vt:lpstr>Operador Lógico E (AND) </vt:lpstr>
      <vt:lpstr>Operador lógico E na Tabela Verdade</vt:lpstr>
      <vt:lpstr>Operador Lógico OU (OR)</vt:lpstr>
      <vt:lpstr>Operador Lógico OU com a Tabela Verdade</vt:lpstr>
      <vt:lpstr>Operador Lógico NÃO (NOT)</vt:lpstr>
      <vt:lpstr>Operador Lógico NÃO com a Tabela Verdade</vt:lpstr>
      <vt:lpstr>Expressões Lógicas com a Tabela Verdade</vt:lpstr>
      <vt:lpstr>Exercício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de robótica (Funções Lógicas)</dc:title>
  <dc:creator>milton luis</dc:creator>
  <cp:lastModifiedBy>milton luis</cp:lastModifiedBy>
  <cp:revision>8</cp:revision>
  <dcterms:created xsi:type="dcterms:W3CDTF">2022-03-09T10:47:02Z</dcterms:created>
  <dcterms:modified xsi:type="dcterms:W3CDTF">2022-03-09T12:57:21Z</dcterms:modified>
</cp:coreProperties>
</file>