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</a:t>
            </a:r>
            <a:r>
              <a:rPr lang="pt-BR" sz="1800" smtClean="0"/>
              <a:t>delcarar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37</cp:revision>
  <dcterms:created xsi:type="dcterms:W3CDTF">2022-03-16T17:48:14Z</dcterms:created>
  <dcterms:modified xsi:type="dcterms:W3CDTF">2022-03-18T13:09:09Z</dcterms:modified>
</cp:coreProperties>
</file>