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la%20mansion.v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 err="1">
                <a:solidFill>
                  <a:schemeClr val="dk1"/>
                </a:solidFill>
              </a:rPr>
              <a:t>H</a:t>
            </a:r>
            <a:r>
              <a:rPr lang="en-US" sz="2200" dirty="0" err="1"/>
              <a:t>aiber</a:t>
            </a:r>
            <a:r>
              <a:rPr lang="en-US" sz="2200" dirty="0"/>
              <a:t> Avila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</a:t>
            </a:r>
            <a:r>
              <a:rPr lang="en-US" sz="2200" dirty="0" err="1"/>
              <a:t>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</a:t>
            </a:r>
            <a:r>
              <a:rPr lang="en-US" sz="2200" dirty="0" err="1"/>
              <a:t>Cristancho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PROYECTOR FORMATIVO 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t="10908"/>
          <a:stretch/>
        </p:blipFill>
        <p:spPr>
          <a:xfrm>
            <a:off x="2531095" y="2069431"/>
            <a:ext cx="5681663" cy="3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 descr="Imagen relacionada"/>
          <p:cNvPicPr preferRelativeResize="0"/>
          <p:nvPr/>
        </p:nvPicPr>
        <p:blipFill rotWithShape="1">
          <a:blip r:embed="rId3">
            <a:alphaModFix/>
          </a:blip>
          <a:srcRect l="3555" t="27030" r="6401" b="28349"/>
          <a:stretch/>
        </p:blipFill>
        <p:spPr>
          <a:xfrm>
            <a:off x="4067944" y="4005064"/>
            <a:ext cx="5251938" cy="26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BPNM PROCESO DE LA MANSIÓN Y EL SOFTWARE</a:t>
            </a:r>
            <a:endParaRPr sz="2600"/>
          </a:p>
        </p:txBody>
      </p:sp>
      <p:sp>
        <p:nvSpPr>
          <p:cNvPr id="2" name="Flecha derecha 1">
            <a:hlinkClick r:id="rId4" action="ppaction://hlinkfile"/>
          </p:cNvPr>
          <p:cNvSpPr/>
          <p:nvPr/>
        </p:nvSpPr>
        <p:spPr>
          <a:xfrm>
            <a:off x="4117672" y="2655277"/>
            <a:ext cx="1565031" cy="134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Ir al BPNM</a:t>
            </a:r>
            <a:endParaRPr lang="es-4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139649530"/>
              </p:ext>
            </p:extLst>
          </p:nvPr>
        </p:nvGraphicFramePr>
        <p:xfrm>
          <a:off x="2203938" y="2098945"/>
          <a:ext cx="5801073" cy="3668221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0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Identificación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RF01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Inicio</a:t>
                      </a:r>
                      <a:r>
                        <a:rPr lang="en-US" sz="1000" u="none" strike="noStrike" cap="none" dirty="0"/>
                        <a:t> de </a:t>
                      </a:r>
                      <a:r>
                        <a:rPr lang="en-US" sz="1000" u="none" strike="noStrike" cap="none" dirty="0" err="1"/>
                        <a:t>Usuario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administrado</a:t>
                      </a:r>
                      <a:r>
                        <a:rPr lang="en-US" sz="1000" u="none" strike="noStrike" cap="none" dirty="0"/>
                        <a:t>/</a:t>
                      </a:r>
                      <a:r>
                        <a:rPr lang="en-US" sz="1000" u="none" strike="noStrike" cap="none" dirty="0" err="1"/>
                        <a:t>empleado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Los usuarios deberán ingresar su nombre y la contraseña para ingresar al sistema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El sistema podrá ser consultado por cualquier persona Dependiendo el rol que se le sea asignado.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RNF02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RNF03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RNF04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RNF05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RNF12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28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2078317489"/>
              </p:ext>
            </p:extLst>
          </p:nvPr>
        </p:nvGraphicFramePr>
        <p:xfrm>
          <a:off x="1443790" y="1989221"/>
          <a:ext cx="5855368" cy="399522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12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Identificación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RF02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Nombre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Reporte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monetización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Administrador podrá ver reporte de las ventas hechas por el usuario en tiempo real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El </a:t>
                      </a:r>
                      <a:r>
                        <a:rPr lang="en-US" sz="900" u="none" strike="noStrike" cap="none" dirty="0" err="1"/>
                        <a:t>sistema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podrá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dar</a:t>
                      </a:r>
                      <a:r>
                        <a:rPr lang="en-US" sz="900" u="none" strike="noStrike" cap="none" dirty="0"/>
                        <a:t> los </a:t>
                      </a:r>
                      <a:r>
                        <a:rPr lang="en-US" sz="900" u="none" strike="noStrike" cap="none" dirty="0" err="1"/>
                        <a:t>datos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venta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 al </a:t>
                      </a:r>
                      <a:r>
                        <a:rPr lang="en-US" sz="900" u="none" strike="noStrike" cap="none" dirty="0" err="1"/>
                        <a:t>administrador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tomando</a:t>
                      </a:r>
                      <a:r>
                        <a:rPr lang="en-US" sz="900" u="none" strike="noStrike" cap="none" dirty="0"/>
                        <a:t> las </a:t>
                      </a:r>
                      <a:r>
                        <a:rPr lang="en-US" sz="900" u="none" strike="noStrike" cap="none" dirty="0" err="1"/>
                        <a:t>facturas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hechas</a:t>
                      </a:r>
                      <a:r>
                        <a:rPr lang="en-US" sz="900" u="none" strike="noStrike" cap="none" dirty="0"/>
                        <a:t> por el </a:t>
                      </a:r>
                      <a:r>
                        <a:rPr lang="en-US" sz="900" u="none" strike="noStrike" cap="none" dirty="0" err="1"/>
                        <a:t>empleado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el </a:t>
                      </a:r>
                      <a:r>
                        <a:rPr lang="en-US" sz="900" u="none" strike="noStrike" cap="none" dirty="0" err="1"/>
                        <a:t>día</a:t>
                      </a:r>
                      <a:r>
                        <a:rPr lang="en-US" sz="900" u="none" strike="noStrike" cap="none" dirty="0"/>
                        <a:t>.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53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RNF02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RNF04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RNF06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0"/>
          <p:cNvGraphicFramePr/>
          <p:nvPr>
            <p:extLst>
              <p:ext uri="{D42A27DB-BD31-4B8C-83A1-F6EECF244321}">
                <p14:modId xmlns:p14="http://schemas.microsoft.com/office/powerpoint/2010/main" val="4205001313"/>
              </p:ext>
            </p:extLst>
          </p:nvPr>
        </p:nvGraphicFramePr>
        <p:xfrm>
          <a:off x="1990002" y="1925053"/>
          <a:ext cx="5982924" cy="402596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Identificación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RF03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Nombre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Código de caracterización del producto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producto tendrá una barra de código que identificara el producto.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sistema identificara El código de barras y lo pondrá en el sistema haciendo un inventario de lo vendido.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9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RNF09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RNF10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1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1" name="Google Shape;201;p2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1"/>
          <p:cNvGraphicFramePr/>
          <p:nvPr>
            <p:extLst>
              <p:ext uri="{D42A27DB-BD31-4B8C-83A1-F6EECF244321}">
                <p14:modId xmlns:p14="http://schemas.microsoft.com/office/powerpoint/2010/main" val="3913586277"/>
              </p:ext>
            </p:extLst>
          </p:nvPr>
        </p:nvGraphicFramePr>
        <p:xfrm>
          <a:off x="1443789" y="1925053"/>
          <a:ext cx="5983705" cy="417869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Identificación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RF04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Nombre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Estampado del producto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Características: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Los </a:t>
                      </a:r>
                      <a:r>
                        <a:rPr lang="en-US" sz="1200" u="none" strike="noStrike" cap="none" dirty="0" err="1"/>
                        <a:t>productos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tendrán</a:t>
                      </a:r>
                      <a:r>
                        <a:rPr lang="en-US" sz="1200" u="none" strike="noStrike" cap="none" dirty="0"/>
                        <a:t> un </a:t>
                      </a:r>
                      <a:r>
                        <a:rPr lang="en-US" sz="1200" u="none" strike="noStrike" cap="none" dirty="0" err="1"/>
                        <a:t>estampado</a:t>
                      </a:r>
                      <a:r>
                        <a:rPr lang="en-US" sz="1200" u="none" strike="noStrike" cap="none" dirty="0"/>
                        <a:t> de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 para </a:t>
                      </a:r>
                      <a:r>
                        <a:rPr lang="en-US" sz="1200" u="none" strike="noStrike" cap="none" dirty="0" err="1"/>
                        <a:t>identificarla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Descripción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El </a:t>
                      </a:r>
                      <a:r>
                        <a:rPr lang="en-US" sz="1200" u="none" strike="noStrike" cap="none" dirty="0" err="1"/>
                        <a:t>Cliente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podrá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identificar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si</a:t>
                      </a:r>
                      <a:r>
                        <a:rPr lang="en-US" sz="1200" u="none" strike="noStrike" cap="none" dirty="0"/>
                        <a:t> el </a:t>
                      </a:r>
                      <a:r>
                        <a:rPr lang="en-US" sz="1200" u="none" strike="noStrike" cap="none" dirty="0" err="1"/>
                        <a:t>producto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fue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comprado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en</a:t>
                      </a:r>
                      <a:r>
                        <a:rPr lang="en-US" sz="1200" u="none" strike="noStrike" cap="none" dirty="0"/>
                        <a:t>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6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Requerimiento NO funcional: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RNF01</a:t>
                      </a:r>
                      <a:endParaRPr lang="en-US"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RNF07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RNF10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RNF11</a:t>
                      </a: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3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7" name="Google Shape;207;p21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63035" y="3867617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959743540"/>
              </p:ext>
            </p:extLst>
          </p:nvPr>
        </p:nvGraphicFramePr>
        <p:xfrm>
          <a:off x="1583264" y="1999079"/>
          <a:ext cx="6437789" cy="4002854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5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Identificación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RF05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Inventariado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podrá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identificar</a:t>
                      </a:r>
                      <a:r>
                        <a:rPr lang="en-US" sz="1000" u="none" strike="noStrike" cap="none" dirty="0"/>
                        <a:t>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que </a:t>
                      </a:r>
                      <a:r>
                        <a:rPr lang="en-US" sz="1000" u="none" strike="noStrike" cap="none" dirty="0" err="1"/>
                        <a:t>entran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salen</a:t>
                      </a:r>
                      <a:r>
                        <a:rPr lang="en-US" sz="1000" u="none" strike="noStrike" cap="none" dirty="0"/>
                        <a:t> de la </a:t>
                      </a:r>
                      <a:r>
                        <a:rPr lang="en-US" sz="1000" u="none" strike="noStrike" cap="none" dirty="0" err="1"/>
                        <a:t>empresa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al </a:t>
                      </a:r>
                      <a:r>
                        <a:rPr lang="en-US" sz="1000" u="none" strike="noStrike" cap="none" dirty="0" err="1"/>
                        <a:t>entrar</a:t>
                      </a:r>
                      <a:r>
                        <a:rPr lang="en-US" sz="1000" u="none" strike="noStrike" cap="none" dirty="0"/>
                        <a:t> el </a:t>
                      </a:r>
                      <a:r>
                        <a:rPr lang="en-US" sz="1000" u="none" strike="noStrike" cap="none" dirty="0" err="1"/>
                        <a:t>producto</a:t>
                      </a:r>
                      <a:r>
                        <a:rPr lang="en-US" sz="1000" u="none" strike="noStrike" cap="none" dirty="0"/>
                        <a:t> lo </a:t>
                      </a:r>
                      <a:r>
                        <a:rPr lang="en-US" sz="1000" u="none" strike="noStrike" cap="none" dirty="0" err="1"/>
                        <a:t>inventaría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llevara</a:t>
                      </a:r>
                      <a:r>
                        <a:rPr lang="en-US" sz="1000" u="none" strike="noStrike" cap="none" dirty="0"/>
                        <a:t> un </a:t>
                      </a:r>
                      <a:r>
                        <a:rPr lang="en-US" sz="1000" u="none" strike="noStrike" cap="none" dirty="0" err="1"/>
                        <a:t>seguimiento</a:t>
                      </a:r>
                      <a:r>
                        <a:rPr lang="en-US" sz="1000" u="none" strike="noStrike" cap="none" dirty="0"/>
                        <a:t> de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vendidos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RNF02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RNF03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RNF04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RNF05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RNF07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907704" y="1052736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/>
              <a:t>REFERENCIAS NO FUNCIONALES</a:t>
            </a:r>
            <a:br>
              <a:rPr lang="en-US" sz="2880"/>
            </a:br>
            <a:endParaRPr sz="288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495159"/>
              </p:ext>
            </p:extLst>
          </p:nvPr>
        </p:nvGraphicFramePr>
        <p:xfrm>
          <a:off x="1470055" y="2017625"/>
          <a:ext cx="5748892" cy="3787639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2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Eficiencia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Toda funcionalidad del sistema y transacción de negocio debe responder al usuario en menos de 5 segundos.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sistema debe ser capaz de procesar  transacciones por segundo. Esto se medirá por medio de una  herramienta.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0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Baja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7A01A6-3C86-4E37-8FB3-D64BAE643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03095"/>
              </p:ext>
            </p:extLst>
          </p:nvPr>
        </p:nvGraphicFramePr>
        <p:xfrm>
          <a:off x="2101274" y="2016125"/>
          <a:ext cx="5887694" cy="3630694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44031">
                  <a:extLst>
                    <a:ext uri="{9D8B030D-6E8A-4147-A177-3AD203B41FA5}">
                      <a16:colId xmlns:a16="http://schemas.microsoft.com/office/drawing/2014/main" val="3677717866"/>
                    </a:ext>
                  </a:extLst>
                </a:gridCol>
                <a:gridCol w="4443663">
                  <a:extLst>
                    <a:ext uri="{9D8B030D-6E8A-4147-A177-3AD203B41FA5}">
                      <a16:colId xmlns:a16="http://schemas.microsoft.com/office/drawing/2014/main" val="1590388971"/>
                    </a:ext>
                  </a:extLst>
                </a:gridCol>
              </a:tblGrid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RNF03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805631108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Seguridad lógica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3472149960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El sistema debe desarrollarse aplicando patrones y recomendaciones de programación que incrementen la seguridad.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1078816456"/>
                  </a:ext>
                </a:extLst>
              </a:tr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300">
                          <a:effectLst/>
                        </a:rPr>
                        <a:t>Los permisos de acceso al sistema podrán ser cambiados solamente por el administrador de acceso a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2894821117"/>
                  </a:ext>
                </a:extLst>
              </a:tr>
              <a:tr h="23159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10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603062"/>
              </p:ext>
            </p:extLst>
          </p:nvPr>
        </p:nvGraphicFramePr>
        <p:xfrm>
          <a:off x="1481726" y="1876926"/>
          <a:ext cx="6154315" cy="388422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Protección de información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usuario no podrá acceder al negocio si este llega a tener una emergencia.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El </a:t>
                      </a:r>
                      <a:r>
                        <a:rPr lang="en-US" sz="1400" u="none" strike="noStrike" cap="none" dirty="0" err="1"/>
                        <a:t>sistema</a:t>
                      </a:r>
                      <a:r>
                        <a:rPr lang="en-US" sz="1400" u="none" strike="noStrike" cap="none" dirty="0"/>
                        <a:t> no </a:t>
                      </a:r>
                      <a:r>
                        <a:rPr lang="en-US" sz="1400" u="none" strike="noStrike" cap="none" dirty="0" err="1"/>
                        <a:t>continuará</a:t>
                      </a:r>
                      <a:r>
                        <a:rPr lang="en-US" sz="1400" u="none" strike="noStrike" cap="none" dirty="0"/>
                        <a:t> operando </a:t>
                      </a:r>
                      <a:r>
                        <a:rPr lang="en-US" sz="1400" u="none" strike="noStrike" cap="none" dirty="0" err="1"/>
                        <a:t>en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caso</a:t>
                      </a:r>
                      <a:r>
                        <a:rPr lang="en-US" sz="1400" u="none" strike="noStrike" cap="none" dirty="0"/>
                        <a:t> de una </a:t>
                      </a:r>
                      <a:r>
                        <a:rPr lang="en-US" sz="1400" u="none" strike="noStrike" cap="none" dirty="0" err="1"/>
                        <a:t>emergencia</a:t>
                      </a:r>
                      <a:r>
                        <a:rPr lang="en-US" sz="1400" u="none" strike="noStrike" cap="none" dirty="0"/>
                        <a:t>.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7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Alta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C7B93E-A629-4FB5-8784-0D053F83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78796"/>
              </p:ext>
            </p:extLst>
          </p:nvPr>
        </p:nvGraphicFramePr>
        <p:xfrm>
          <a:off x="1984693" y="2062288"/>
          <a:ext cx="6068444" cy="3777038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96444">
                  <a:extLst>
                    <a:ext uri="{9D8B030D-6E8A-4147-A177-3AD203B41FA5}">
                      <a16:colId xmlns:a16="http://schemas.microsoft.com/office/drawing/2014/main" val="2898036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29941686"/>
                    </a:ext>
                  </a:extLst>
                </a:gridCol>
              </a:tblGrid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28790"/>
                  </a:ext>
                </a:extLst>
              </a:tr>
              <a:tr h="810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Códigos del producto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45497"/>
                  </a:ext>
                </a:extLst>
              </a:tr>
              <a:tr h="534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producto tendrá un código  de identificación lo cual hará más fácil su búsqueda.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31210"/>
                  </a:ext>
                </a:extLst>
              </a:tr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 tendrá a su favor un código para cada producto.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9507"/>
                  </a:ext>
                </a:extLst>
              </a:tr>
              <a:tr h="25863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5804"/>
              </p:ext>
            </p:extLst>
          </p:nvPr>
        </p:nvGraphicFramePr>
        <p:xfrm>
          <a:off x="1475874" y="2062288"/>
          <a:ext cx="5997759" cy="3359945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353728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4644031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RNF11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7210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 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venta contara con un historial del producto vendido.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23007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/>
              <a:t>GRACIAS !!</a:t>
            </a:r>
            <a:endParaRPr sz="660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979712" y="1124744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GENERALES 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403648" y="1988840"/>
            <a:ext cx="4464496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los procesos de entradas y salidas de la entidad.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sz="185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268760"/>
            <a:ext cx="3894774" cy="472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Desarrollar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enlazado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 la base de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para que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reportes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que genera 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funcionamiento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inventaro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 y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Seguro,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haciendo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reporte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y entradas.</a:t>
            </a:r>
            <a:endParaRPr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73290" y="1860920"/>
            <a:ext cx="6571200" cy="17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Los aspectos más comunes e importantes de una empresa comercializadora es el control del inventario de su organización, los cuales representan un pilar fundamental y crítico en las operaciones y economía de la empresa.</a:t>
            </a:r>
            <a:endParaRPr/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73300" y="3618125"/>
            <a:ext cx="5199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identificamos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 que no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sistematizado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cual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ocaciona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tenga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entradas y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además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usuario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inconvenientes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identificar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entrada del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realiza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registro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papel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lapiz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549714" y="2641621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/>
              <a:t>¿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suministrar</a:t>
            </a:r>
            <a:r>
              <a:rPr lang="en-US" sz="2400" dirty="0"/>
              <a:t> a la </a:t>
            </a:r>
            <a:r>
              <a:rPr lang="en-US" sz="2400" dirty="0" err="1"/>
              <a:t>empresa</a:t>
            </a:r>
            <a:r>
              <a:rPr lang="en-US" sz="2400" dirty="0"/>
              <a:t> un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inventariado</a:t>
            </a:r>
            <a:r>
              <a:rPr lang="en-US" sz="2400" dirty="0"/>
              <a:t> actual, </a:t>
            </a:r>
            <a:r>
              <a:rPr lang="en-US" sz="2400" dirty="0" err="1"/>
              <a:t>llevando</a:t>
            </a:r>
            <a:r>
              <a:rPr lang="en-US" sz="2400" dirty="0"/>
              <a:t> </a:t>
            </a:r>
            <a:r>
              <a:rPr lang="en-US" sz="2400" dirty="0" err="1"/>
              <a:t>consigo</a:t>
            </a:r>
            <a:r>
              <a:rPr lang="en-US" sz="2400" dirty="0"/>
              <a:t> la </a:t>
            </a:r>
            <a:r>
              <a:rPr lang="en-US" sz="2400" dirty="0" err="1"/>
              <a:t>organización</a:t>
            </a:r>
            <a:r>
              <a:rPr lang="en-US" sz="2400" dirty="0"/>
              <a:t> y el </a:t>
            </a:r>
            <a:r>
              <a:rPr lang="en-US" sz="2400" dirty="0" err="1"/>
              <a:t>seguimiento</a:t>
            </a:r>
            <a:r>
              <a:rPr lang="en-US" sz="2400" dirty="0"/>
              <a:t> de los </a:t>
            </a:r>
            <a:r>
              <a:rPr lang="en-US" sz="2400" dirty="0" err="1"/>
              <a:t>productos</a:t>
            </a:r>
            <a:r>
              <a:rPr lang="en-US" sz="2400" dirty="0"/>
              <a:t> que se </a:t>
            </a:r>
            <a:r>
              <a:rPr lang="en-US" sz="2400" dirty="0" err="1"/>
              <a:t>comercializan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almacen</a:t>
            </a:r>
            <a:r>
              <a:rPr lang="en-US" sz="2400" dirty="0"/>
              <a:t>?</a:t>
            </a:r>
            <a:endParaRPr sz="2400" dirty="0"/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041375" y="2087406"/>
            <a:ext cx="6267000" cy="9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interfaz</a:t>
            </a:r>
            <a:r>
              <a:rPr lang="en-US" sz="1700" dirty="0"/>
              <a:t> de </a:t>
            </a:r>
            <a:r>
              <a:rPr lang="en-US" sz="1700" dirty="0" err="1"/>
              <a:t>registro</a:t>
            </a:r>
            <a:r>
              <a:rPr lang="en-US" sz="1700" dirty="0"/>
              <a:t> y </a:t>
            </a:r>
            <a:r>
              <a:rPr lang="en-US" sz="1700" dirty="0" err="1"/>
              <a:t>acceso</a:t>
            </a:r>
            <a:r>
              <a:rPr lang="en-US" sz="1700" dirty="0"/>
              <a:t> de </a:t>
            </a:r>
            <a:r>
              <a:rPr lang="en-US" sz="1700" dirty="0" err="1"/>
              <a:t>usuario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sistema</a:t>
            </a:r>
            <a:r>
              <a:rPr lang="en-US" sz="1700" dirty="0"/>
              <a:t> .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código</a:t>
            </a:r>
            <a:r>
              <a:rPr lang="en-US" sz="1700" dirty="0"/>
              <a:t> para los </a:t>
            </a:r>
            <a:r>
              <a:rPr lang="en-US" sz="1700" dirty="0" err="1"/>
              <a:t>productos</a:t>
            </a:r>
            <a:r>
              <a:rPr lang="en-US" sz="1700" dirty="0"/>
              <a:t> </a:t>
            </a:r>
            <a:r>
              <a:rPr lang="en-US" sz="1700" dirty="0" err="1"/>
              <a:t>comercializados</a:t>
            </a:r>
            <a:r>
              <a:rPr lang="en-US" sz="1700" dirty="0"/>
              <a:t>.</a:t>
            </a:r>
            <a:endParaRPr sz="1700" dirty="0"/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41375" y="2981138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Encontrar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una vista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detallada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características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fecha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ingreso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salidad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 la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movimientos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por medio del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actual.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3429000"/>
            <a:ext cx="2857500" cy="314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31919" y="1968510"/>
            <a:ext cx="55520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1004</Words>
  <Application>Microsoft Office PowerPoint</Application>
  <PresentationFormat>Presentación en pantalla (4:3)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Noto Sans Symbols</vt:lpstr>
      <vt:lpstr>Times New Roman</vt:lpstr>
      <vt:lpstr>Gallery</vt:lpstr>
      <vt:lpstr>ADSI   Haiber Avila  Milton David Araque Hector Sotomayor Andrés Cristancho  TEMA  PROYECTOR FORMATIVO    SEDE COLOMBIA  (SENA) </vt:lpstr>
      <vt:lpstr>Presentación de PowerPoint</vt:lpstr>
      <vt:lpstr>OBJETIVOS GENERALES </vt:lpstr>
      <vt:lpstr>OBJETIVOS ESPECÍFICOS </vt:lpstr>
      <vt:lpstr>PLANTEAMIENTO DEL PROBLEMA </vt:lpstr>
      <vt:lpstr>PREGUNTA PROBLEMÁTICA </vt:lpstr>
      <vt:lpstr> ALCANCE DEL PROYECTO</vt:lpstr>
      <vt:lpstr>JUSTIFICACIÓN </vt:lpstr>
      <vt:lpstr>RECOLECCIÓN DE INFORMACIÓN</vt:lpstr>
      <vt:lpstr>MAPAS DE PROCESO </vt:lpstr>
      <vt:lpstr>BPNM PROCESO DE LA MANSIÓN Y EL SOFTWARE</vt:lpstr>
      <vt:lpstr>REQUISITOS FUNCIONALES  </vt:lpstr>
      <vt:lpstr>Presentación de PowerPoint</vt:lpstr>
      <vt:lpstr>Presentación de PowerPoint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Presentación de PowerPoint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</dc:title>
  <dc:creator>ACER</dc:creator>
  <cp:lastModifiedBy>APRENDIZ</cp:lastModifiedBy>
  <cp:revision>17</cp:revision>
  <dcterms:created xsi:type="dcterms:W3CDTF">2019-05-29T13:38:16Z</dcterms:created>
  <dcterms:modified xsi:type="dcterms:W3CDTF">2019-06-13T19:13:59Z</dcterms:modified>
</cp:coreProperties>
</file>