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48F92-3287-4348-99E3-A72D26D9B684}" type="datetimeFigureOut">
              <a:rPr lang="es-CO" smtClean="0"/>
              <a:t>30/05/2019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AD1AA-2166-407E-AF08-8D41703174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207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AD1AA-2166-407E-AF08-8D41703174DE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545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6B69-22FC-4748-9155-F40921B5D31C}" type="datetimeFigureOut">
              <a:rPr lang="es-CO" smtClean="0"/>
              <a:t>30/05/2019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15ACE9FD-2594-43AF-977B-38490C9CEBE4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9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6B69-22FC-4748-9155-F40921B5D31C}" type="datetimeFigureOut">
              <a:rPr lang="es-CO" smtClean="0"/>
              <a:t>30/05/2019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9FD-2594-43AF-977B-38490C9CEB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390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6B69-22FC-4748-9155-F40921B5D31C}" type="datetimeFigureOut">
              <a:rPr lang="es-CO" smtClean="0"/>
              <a:t>30/05/2019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9FD-2594-43AF-977B-38490C9CEBE4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61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6B69-22FC-4748-9155-F40921B5D31C}" type="datetimeFigureOut">
              <a:rPr lang="es-CO" smtClean="0"/>
              <a:t>30/05/2019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9FD-2594-43AF-977B-38490C9CEBE4}" type="slidenum">
              <a:rPr lang="es-CO" smtClean="0"/>
              <a:t>‹Nº›</a:t>
            </a:fld>
            <a:endParaRPr lang="es-CO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15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6B69-22FC-4748-9155-F40921B5D31C}" type="datetimeFigureOut">
              <a:rPr lang="es-CO" smtClean="0"/>
              <a:t>30/05/2019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9FD-2594-43AF-977B-38490C9CEBE4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76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6B69-22FC-4748-9155-F40921B5D31C}" type="datetimeFigureOut">
              <a:rPr lang="es-CO" smtClean="0"/>
              <a:t>30/05/2019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9FD-2594-43AF-977B-38490C9CEBE4}" type="slidenum">
              <a:rPr lang="es-CO" smtClean="0"/>
              <a:t>‹Nº›</a:t>
            </a:fld>
            <a:endParaRPr lang="es-CO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29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6B69-22FC-4748-9155-F40921B5D31C}" type="datetimeFigureOut">
              <a:rPr lang="es-CO" smtClean="0"/>
              <a:t>30/05/2019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9FD-2594-43AF-977B-38490C9CEB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054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6B69-22FC-4748-9155-F40921B5D31C}" type="datetimeFigureOut">
              <a:rPr lang="es-CO" smtClean="0"/>
              <a:t>30/05/2019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9FD-2594-43AF-977B-38490C9CEB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118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6B69-22FC-4748-9155-F40921B5D31C}" type="datetimeFigureOut">
              <a:rPr lang="es-CO" smtClean="0"/>
              <a:t>30/05/2019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9FD-2594-43AF-977B-38490C9CEB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662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6B69-22FC-4748-9155-F40921B5D31C}" type="datetimeFigureOut">
              <a:rPr lang="es-CO" smtClean="0"/>
              <a:t>30/05/2019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9FD-2594-43AF-977B-38490C9CEBE4}" type="slidenum">
              <a:rPr lang="es-CO" smtClean="0"/>
              <a:t>‹Nº›</a:t>
            </a:fld>
            <a:endParaRPr lang="es-CO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56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D0B86B69-22FC-4748-9155-F40921B5D31C}" type="datetimeFigureOut">
              <a:rPr lang="es-CO" smtClean="0"/>
              <a:t>30/05/2019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9FD-2594-43AF-977B-38490C9CEBE4}" type="slidenum">
              <a:rPr lang="es-CO" smtClean="0"/>
              <a:t>‹Nº›</a:t>
            </a:fld>
            <a:endParaRPr lang="es-C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31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86B69-22FC-4748-9155-F40921B5D31C}" type="datetimeFigureOut">
              <a:rPr lang="es-CO" smtClean="0"/>
              <a:t>30/05/2019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5ACE9FD-2594-43AF-977B-38490C9CEB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317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116632"/>
            <a:ext cx="7416824" cy="5688632"/>
          </a:xfrm>
        </p:spPr>
        <p:txBody>
          <a:bodyPr>
            <a:normAutofit/>
          </a:bodyPr>
          <a:lstStyle/>
          <a:p>
            <a:pPr algn="ctr"/>
            <a:r>
              <a:rPr lang="es-CO" sz="2200" dirty="0" smtClean="0">
                <a:solidFill>
                  <a:schemeClr val="tx1"/>
                </a:solidFill>
              </a:rPr>
              <a:t>ADSI</a:t>
            </a:r>
            <a:br>
              <a:rPr lang="es-CO" sz="2200" dirty="0" smtClean="0">
                <a:solidFill>
                  <a:schemeClr val="tx1"/>
                </a:solidFill>
              </a:rPr>
            </a:br>
            <a:r>
              <a:rPr lang="es-CO" sz="2200" dirty="0">
                <a:solidFill>
                  <a:schemeClr val="tx1"/>
                </a:solidFill>
              </a:rPr>
              <a:t/>
            </a:r>
            <a:br>
              <a:rPr lang="es-CO" sz="2200" dirty="0">
                <a:solidFill>
                  <a:schemeClr val="tx1"/>
                </a:solidFill>
              </a:rPr>
            </a:br>
            <a:r>
              <a:rPr lang="es-CO" sz="2200" dirty="0" smtClean="0">
                <a:solidFill>
                  <a:schemeClr val="tx1"/>
                </a:solidFill>
              </a:rPr>
              <a:t/>
            </a:r>
            <a:br>
              <a:rPr lang="es-CO" sz="2200" dirty="0" smtClean="0">
                <a:solidFill>
                  <a:schemeClr val="tx1"/>
                </a:solidFill>
              </a:rPr>
            </a:br>
            <a:r>
              <a:rPr lang="es-CO" sz="2200" dirty="0" smtClean="0">
                <a:solidFill>
                  <a:schemeClr val="tx1"/>
                </a:solidFill>
              </a:rPr>
              <a:t/>
            </a:r>
            <a:br>
              <a:rPr lang="es-CO" sz="2200" dirty="0" smtClean="0">
                <a:solidFill>
                  <a:schemeClr val="tx1"/>
                </a:solidFill>
              </a:rPr>
            </a:br>
            <a:r>
              <a:rPr lang="es-CO" sz="2200" dirty="0" smtClean="0">
                <a:solidFill>
                  <a:schemeClr val="tx1"/>
                </a:solidFill>
              </a:rPr>
              <a:t>Andrés Cristancho </a:t>
            </a:r>
            <a:br>
              <a:rPr lang="es-CO" sz="2200" dirty="0" smtClean="0">
                <a:solidFill>
                  <a:schemeClr val="tx1"/>
                </a:solidFill>
              </a:rPr>
            </a:br>
            <a:r>
              <a:rPr lang="es-CO" sz="2200" dirty="0" smtClean="0">
                <a:solidFill>
                  <a:schemeClr val="tx1"/>
                </a:solidFill>
              </a:rPr>
              <a:t>Milton Araque </a:t>
            </a:r>
            <a:br>
              <a:rPr lang="es-CO" sz="2200" dirty="0" smtClean="0">
                <a:solidFill>
                  <a:schemeClr val="tx1"/>
                </a:solidFill>
              </a:rPr>
            </a:br>
            <a:r>
              <a:rPr lang="es-CO" sz="2200" dirty="0" smtClean="0">
                <a:solidFill>
                  <a:schemeClr val="tx1"/>
                </a:solidFill>
              </a:rPr>
              <a:t>Haber Ávila </a:t>
            </a:r>
            <a:br>
              <a:rPr lang="es-CO" sz="2200" dirty="0" smtClean="0">
                <a:solidFill>
                  <a:schemeClr val="tx1"/>
                </a:solidFill>
              </a:rPr>
            </a:br>
            <a:r>
              <a:rPr lang="es-CO" sz="2200" dirty="0" smtClean="0">
                <a:solidFill>
                  <a:schemeClr val="tx1"/>
                </a:solidFill>
              </a:rPr>
              <a:t>Felipe Sotomayor</a:t>
            </a:r>
            <a:r>
              <a:rPr lang="es-CO" dirty="0" smtClean="0">
                <a:solidFill>
                  <a:schemeClr val="tx1"/>
                </a:solidFill>
              </a:rPr>
              <a:t/>
            </a:r>
            <a:br>
              <a:rPr lang="es-CO" dirty="0" smtClean="0">
                <a:solidFill>
                  <a:schemeClr val="tx1"/>
                </a:solidFill>
              </a:rPr>
            </a:br>
            <a:r>
              <a:rPr lang="es-CO" dirty="0" smtClean="0">
                <a:solidFill>
                  <a:schemeClr val="tx1"/>
                </a:solidFill>
              </a:rPr>
              <a:t/>
            </a:r>
            <a:br>
              <a:rPr lang="es-CO" dirty="0" smtClean="0">
                <a:solidFill>
                  <a:schemeClr val="tx1"/>
                </a:solidFill>
              </a:rPr>
            </a:br>
            <a:r>
              <a:rPr lang="es-CO" dirty="0" smtClean="0">
                <a:solidFill>
                  <a:schemeClr val="tx1"/>
                </a:solidFill>
              </a:rPr>
              <a:t/>
            </a:r>
            <a:br>
              <a:rPr lang="es-CO" dirty="0" smtClean="0">
                <a:solidFill>
                  <a:schemeClr val="tx1"/>
                </a:solidFill>
              </a:rPr>
            </a:br>
            <a:r>
              <a:rPr lang="es-CO" sz="2200" dirty="0" smtClean="0">
                <a:solidFill>
                  <a:schemeClr val="tx1"/>
                </a:solidFill>
              </a:rPr>
              <a:t>Tema </a:t>
            </a:r>
            <a:br>
              <a:rPr lang="es-CO" sz="2200" dirty="0" smtClean="0">
                <a:solidFill>
                  <a:schemeClr val="tx1"/>
                </a:solidFill>
              </a:rPr>
            </a:br>
            <a:r>
              <a:rPr lang="es-CO" sz="2200" dirty="0" smtClean="0">
                <a:solidFill>
                  <a:schemeClr val="tx1"/>
                </a:solidFill>
              </a:rPr>
              <a:t>proyector formativo </a:t>
            </a:r>
            <a:br>
              <a:rPr lang="es-CO" sz="2200" dirty="0" smtClean="0">
                <a:solidFill>
                  <a:schemeClr val="tx1"/>
                </a:solidFill>
              </a:rPr>
            </a:br>
            <a:r>
              <a:rPr lang="es-CO" sz="2200" dirty="0" smtClean="0">
                <a:solidFill>
                  <a:schemeClr val="tx1"/>
                </a:solidFill>
              </a:rPr>
              <a:t/>
            </a:r>
            <a:br>
              <a:rPr lang="es-CO" sz="2200" dirty="0" smtClean="0">
                <a:solidFill>
                  <a:schemeClr val="tx1"/>
                </a:solidFill>
              </a:rPr>
            </a:br>
            <a:r>
              <a:rPr lang="es-CO" sz="2200" dirty="0" smtClean="0">
                <a:solidFill>
                  <a:schemeClr val="tx1"/>
                </a:solidFill>
              </a:rPr>
              <a:t/>
            </a:r>
            <a:br>
              <a:rPr lang="es-CO" sz="2200" dirty="0" smtClean="0">
                <a:solidFill>
                  <a:schemeClr val="tx1"/>
                </a:solidFill>
              </a:rPr>
            </a:br>
            <a:r>
              <a:rPr lang="es-CO" sz="2200" dirty="0" smtClean="0">
                <a:solidFill>
                  <a:schemeClr val="tx1"/>
                </a:solidFill>
              </a:rPr>
              <a:t>sede Colombia (Sena) 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1031422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Recolección de información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En la recolecta de información la señora encargada nos dice sus objetivos, sus actividades y procesos del negocio, ella nos dice que que quiere que el producto este mas cerca del consumidor y que sea mas favorable a nivel de competencia, ella también nos dice que ella compra productos directamente al fabricante que tengan buena calidad, se haga menor costo para el consumidor.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038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Llamada de flecha a la derecha"/>
          <p:cNvSpPr/>
          <p:nvPr/>
        </p:nvSpPr>
        <p:spPr>
          <a:xfrm>
            <a:off x="241721" y="809747"/>
            <a:ext cx="1656184" cy="5112568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Cliente</a:t>
            </a:r>
            <a:endParaRPr lang="es-CO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2123728" y="692696"/>
            <a:ext cx="194421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Planeación estratégica de la empresa </a:t>
            </a:r>
            <a:endParaRPr lang="es-CO" dirty="0"/>
          </a:p>
        </p:txBody>
      </p:sp>
      <p:sp>
        <p:nvSpPr>
          <p:cNvPr id="7" name="6 Rectángulo redondeado"/>
          <p:cNvSpPr/>
          <p:nvPr/>
        </p:nvSpPr>
        <p:spPr>
          <a:xfrm>
            <a:off x="4499992" y="692696"/>
            <a:ext cx="237626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Planeación económica de la empresa </a:t>
            </a:r>
          </a:p>
        </p:txBody>
      </p:sp>
      <p:sp>
        <p:nvSpPr>
          <p:cNvPr id="8" name="7 Llamada de flecha a la izquierda"/>
          <p:cNvSpPr/>
          <p:nvPr/>
        </p:nvSpPr>
        <p:spPr>
          <a:xfrm>
            <a:off x="7092280" y="692696"/>
            <a:ext cx="1800200" cy="511256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Cliente satisfecho </a:t>
            </a:r>
            <a:endParaRPr lang="es-CO" dirty="0"/>
          </a:p>
        </p:txBody>
      </p:sp>
      <p:sp>
        <p:nvSpPr>
          <p:cNvPr id="9" name="8 Recortar y redondear rectángulo de esquina sencilla"/>
          <p:cNvSpPr/>
          <p:nvPr/>
        </p:nvSpPr>
        <p:spPr>
          <a:xfrm>
            <a:off x="1851733" y="2708920"/>
            <a:ext cx="1553796" cy="1296144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Respaldo total por su compra </a:t>
            </a:r>
            <a:endParaRPr lang="es-CO" dirty="0"/>
          </a:p>
        </p:txBody>
      </p:sp>
      <p:sp>
        <p:nvSpPr>
          <p:cNvPr id="10" name="9 Recortar rectángulo de esquina del mismo lado"/>
          <p:cNvSpPr/>
          <p:nvPr/>
        </p:nvSpPr>
        <p:spPr>
          <a:xfrm>
            <a:off x="3419872" y="2708920"/>
            <a:ext cx="1872208" cy="1296144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Caracterización del producto </a:t>
            </a:r>
            <a:endParaRPr lang="es-CO" dirty="0"/>
          </a:p>
        </p:txBody>
      </p:sp>
      <p:sp>
        <p:nvSpPr>
          <p:cNvPr id="11" name="10 Redondear rectángulo de esquina diagonal"/>
          <p:cNvSpPr/>
          <p:nvPr/>
        </p:nvSpPr>
        <p:spPr>
          <a:xfrm>
            <a:off x="5292080" y="2708920"/>
            <a:ext cx="1800200" cy="129614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/>
          </a:p>
          <a:p>
            <a:pPr algn="ctr"/>
            <a:r>
              <a:rPr lang="es-CO" dirty="0" smtClean="0"/>
              <a:t>Facturación </a:t>
            </a:r>
            <a:r>
              <a:rPr lang="es-CO" dirty="0"/>
              <a:t>clara </a:t>
            </a:r>
          </a:p>
          <a:p>
            <a:pPr algn="ctr"/>
            <a:endParaRPr lang="es-CO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1728531" y="4626171"/>
            <a:ext cx="1800201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Laboratorios de productos (proveedores) </a:t>
            </a:r>
            <a:endParaRPr lang="es-CO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3528732" y="4653136"/>
            <a:ext cx="1691340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Inventario (empírico)</a:t>
            </a:r>
          </a:p>
          <a:p>
            <a:pPr algn="ctr"/>
            <a:r>
              <a:rPr lang="es-CO" dirty="0" smtClean="0"/>
              <a:t>sistematizado </a:t>
            </a:r>
            <a:endParaRPr lang="es-CO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5220072" y="4658210"/>
            <a:ext cx="1800200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Gestión financiera </a:t>
            </a:r>
            <a:endParaRPr lang="es-CO" dirty="0"/>
          </a:p>
        </p:txBody>
      </p:sp>
      <p:cxnSp>
        <p:nvCxnSpPr>
          <p:cNvPr id="16" name="15 Conector recto de flecha"/>
          <p:cNvCxnSpPr/>
          <p:nvPr/>
        </p:nvCxnSpPr>
        <p:spPr>
          <a:xfrm>
            <a:off x="2578509" y="1700808"/>
            <a:ext cx="0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6078216" y="1700808"/>
            <a:ext cx="0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2590232" y="4117195"/>
            <a:ext cx="0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6120172" y="4149080"/>
            <a:ext cx="0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22 Conector recto de flecha"/>
          <p:cNvCxnSpPr/>
          <p:nvPr/>
        </p:nvCxnSpPr>
        <p:spPr>
          <a:xfrm>
            <a:off x="4355976" y="4117195"/>
            <a:ext cx="0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454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3275856" y="116632"/>
            <a:ext cx="2232248" cy="8640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inventario </a:t>
            </a:r>
            <a:endParaRPr lang="es-CO" dirty="0"/>
          </a:p>
        </p:txBody>
      </p:sp>
      <p:sp>
        <p:nvSpPr>
          <p:cNvPr id="7" name="6 Rectángulo redondeado"/>
          <p:cNvSpPr/>
          <p:nvPr/>
        </p:nvSpPr>
        <p:spPr>
          <a:xfrm>
            <a:off x="1079612" y="1213060"/>
            <a:ext cx="1440160" cy="64807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empresario</a:t>
            </a:r>
            <a:endParaRPr lang="es-CO" dirty="0"/>
          </a:p>
        </p:txBody>
      </p:sp>
      <p:sp>
        <p:nvSpPr>
          <p:cNvPr id="8" name="7 Rectángulo redondeado"/>
          <p:cNvSpPr/>
          <p:nvPr/>
        </p:nvSpPr>
        <p:spPr>
          <a:xfrm>
            <a:off x="1979712" y="2453635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Proveedores </a:t>
            </a:r>
            <a:endParaRPr lang="es-CO" dirty="0"/>
          </a:p>
        </p:txBody>
      </p:sp>
      <p:sp>
        <p:nvSpPr>
          <p:cNvPr id="10" name="9 Flecha abajo"/>
          <p:cNvSpPr/>
          <p:nvPr/>
        </p:nvSpPr>
        <p:spPr>
          <a:xfrm>
            <a:off x="6397425" y="987302"/>
            <a:ext cx="1224136" cy="230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Producto comprado </a:t>
            </a:r>
            <a:endParaRPr lang="es-CO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6062611" y="3501008"/>
            <a:ext cx="1893763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Productos en el están </a:t>
            </a:r>
            <a:endParaRPr lang="es-CO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3066058" y="3790554"/>
            <a:ext cx="1786753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Negociación con el cliente </a:t>
            </a:r>
            <a:endParaRPr lang="es-CO" dirty="0"/>
          </a:p>
        </p:txBody>
      </p:sp>
      <p:sp>
        <p:nvSpPr>
          <p:cNvPr id="13" name="12 Elipse"/>
          <p:cNvSpPr/>
          <p:nvPr/>
        </p:nvSpPr>
        <p:spPr>
          <a:xfrm>
            <a:off x="5517161" y="4970838"/>
            <a:ext cx="1760527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Compra al por mayor</a:t>
            </a:r>
            <a:endParaRPr lang="es-CO" dirty="0"/>
          </a:p>
        </p:txBody>
      </p:sp>
      <p:sp>
        <p:nvSpPr>
          <p:cNvPr id="14" name="13 Elipse"/>
          <p:cNvSpPr/>
          <p:nvPr/>
        </p:nvSpPr>
        <p:spPr>
          <a:xfrm>
            <a:off x="378742" y="4859449"/>
            <a:ext cx="2185504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Compra al detal </a:t>
            </a:r>
            <a:endParaRPr lang="es-CO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3144293" y="1326053"/>
            <a:ext cx="1499715" cy="808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Negociación</a:t>
            </a:r>
            <a:endParaRPr lang="es-CO" dirty="0"/>
          </a:p>
        </p:txBody>
      </p:sp>
      <p:cxnSp>
        <p:nvCxnSpPr>
          <p:cNvPr id="18" name="17 Conector recto de flecha"/>
          <p:cNvCxnSpPr>
            <a:stCxn id="7" idx="2"/>
          </p:cNvCxnSpPr>
          <p:nvPr/>
        </p:nvCxnSpPr>
        <p:spPr>
          <a:xfrm>
            <a:off x="1799692" y="1861132"/>
            <a:ext cx="900100" cy="487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2987824" y="2134449"/>
            <a:ext cx="156469" cy="214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2699792" y="1537096"/>
            <a:ext cx="288032" cy="193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4911127" y="1743870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angular"/>
          <p:cNvCxnSpPr/>
          <p:nvPr/>
        </p:nvCxnSpPr>
        <p:spPr>
          <a:xfrm rot="10800000" flipV="1">
            <a:off x="4911128" y="3861047"/>
            <a:ext cx="957017" cy="3600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12" idx="2"/>
          </p:cNvCxnSpPr>
          <p:nvPr/>
        </p:nvCxnSpPr>
        <p:spPr>
          <a:xfrm flipH="1">
            <a:off x="3959434" y="4510634"/>
            <a:ext cx="1" cy="399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ángulo isósceles 1"/>
          <p:cNvSpPr/>
          <p:nvPr/>
        </p:nvSpPr>
        <p:spPr>
          <a:xfrm>
            <a:off x="2990439" y="4981853"/>
            <a:ext cx="1937990" cy="10237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clientes</a:t>
            </a:r>
            <a:endParaRPr lang="x-none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2674782" y="5419795"/>
            <a:ext cx="626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>
            <a:off x="4584850" y="5419795"/>
            <a:ext cx="745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91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              La mansión aseo para su hogar </a:t>
            </a:r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0" r="8396" b="77768"/>
          <a:stretch/>
        </p:blipFill>
        <p:spPr bwMode="auto">
          <a:xfrm>
            <a:off x="1475656" y="2420888"/>
            <a:ext cx="6362164" cy="220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18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88840"/>
            <a:ext cx="6552728" cy="410175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6789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76872"/>
            <a:ext cx="7354326" cy="331516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5079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Objetivos generales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8374" y="3140968"/>
            <a:ext cx="4577682" cy="2736304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Crear un inventario sistematizado para la empresa, mediante el cual nos muestre el flujo de productos, dinero y facturación.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63" b="100000" l="5521" r="90000">
                        <a14:backgroundMark x1="31875" y1="11059" x2="41979" y2="15576"/>
                        <a14:backgroundMark x1="37500" y1="20249" x2="35938" y2="34891"/>
                        <a14:backgroundMark x1="49271" y1="87383" x2="70521" y2="86604"/>
                        <a14:backgroundMark x1="61667" y1="96573" x2="68958" y2="96573"/>
                        <a14:backgroundMark x1="58125" y1="91277" x2="75313" y2="92212"/>
                        <a14:backgroundMark x1="32396" y1="18847" x2="32396" y2="18847"/>
                        <a14:backgroundMark x1="32604" y1="19938" x2="32604" y2="19938"/>
                        <a14:backgroundMark x1="40938" y1="26324" x2="40938" y2="26324"/>
                        <a14:backgroundMark x1="15625" y1="68380" x2="16042" y2="65732"/>
                        <a14:backgroundMark x1="16042" y1="65732" x2="16146" y2="64486"/>
                        <a14:backgroundMark x1="16146" y1="63863" x2="16146" y2="63863"/>
                        <a14:backgroundMark x1="15729" y1="69782" x2="15729" y2="69782"/>
                        <a14:backgroundMark x1="43958" y1="86449" x2="41667" y2="94393"/>
                        <a14:backgroundMark x1="41875" y1="88318" x2="40833" y2="90654"/>
                      </a14:backgroundRemoval>
                    </a14:imgEffect>
                  </a14:imgLayer>
                </a14:imgProps>
              </a:ext>
            </a:extLst>
          </a:blip>
          <a:srcRect r="29126"/>
          <a:stretch/>
        </p:blipFill>
        <p:spPr>
          <a:xfrm flipH="1">
            <a:off x="5250678" y="1412776"/>
            <a:ext cx="3894774" cy="472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8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Objetivos específicos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Crear una base de datos con los productos existentes en están de la empresa </a:t>
            </a:r>
          </a:p>
          <a:p>
            <a:r>
              <a:rPr lang="es-CO" dirty="0" smtClean="0"/>
              <a:t>Implementar la organización y documentación de la facturación de la empresa de un modo eficiente </a:t>
            </a:r>
          </a:p>
          <a:p>
            <a:r>
              <a:rPr lang="es-CO" dirty="0" smtClean="0"/>
              <a:t>Crear estampas para la fácil identificación del producto con lo cual nos lleva a la plena caracterización del producto negociado en el sistema </a:t>
            </a:r>
            <a:endParaRPr lang="es-CO" dirty="0"/>
          </a:p>
        </p:txBody>
      </p:sp>
      <p:pic>
        <p:nvPicPr>
          <p:cNvPr id="1026" name="Picture 2" descr="Resultado de imagen para objetivos anima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0511" y1="25240" x2="33866" y2="29393"/>
                        <a14:foregroundMark x1="50799" y1="20288" x2="50799" y2="27316"/>
                        <a14:foregroundMark x1="69808" y1="26198" x2="65176" y2="31949"/>
                        <a14:foregroundMark x1="55272" y1="34665" x2="66773" y2="44409"/>
                        <a14:foregroundMark x1="34345" y1="54952" x2="36581" y2="40735"/>
                        <a14:foregroundMark x1="43610" y1="36422" x2="50479" y2="33546"/>
                        <a14:foregroundMark x1="34984" y1="57508" x2="45367" y2="68690"/>
                        <a14:foregroundMark x1="45208" y1="73482" x2="58946" y2="72045"/>
                        <a14:foregroundMark x1="59425" y1="66134" x2="68051" y2="57029"/>
                        <a14:foregroundMark x1="74920" y1="46486" x2="82428" y2="44409"/>
                        <a14:foregroundMark x1="72045" y1="62620" x2="75719" y2="64696"/>
                        <a14:foregroundMark x1="25879" y1="64696" x2="28275" y2="63419"/>
                        <a14:foregroundMark x1="21885" y1="45847" x2="24760" y2="468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-11015"/>
            <a:ext cx="2173790" cy="217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79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Planteamiento del problema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Llevando acabo los métodos de levantamiento de información identificamos claramente un déficits en el inventario y en la caracterización del producto.</a:t>
            </a:r>
          </a:p>
          <a:p>
            <a:r>
              <a:rPr lang="es-CO" dirty="0" smtClean="0"/>
              <a:t>Implementación de la tic mediante la publicidad o acogimiento del empresa ante los empleados (crear una pagina web o es su defecto una aplicación 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0558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alcance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Sistematización del inventario </a:t>
            </a:r>
          </a:p>
          <a:p>
            <a:r>
              <a:rPr lang="es-CO" dirty="0" smtClean="0"/>
              <a:t>Documentación acertada de las ventas </a:t>
            </a:r>
          </a:p>
          <a:p>
            <a:r>
              <a:rPr lang="es-CO" dirty="0" smtClean="0"/>
              <a:t>Registro de flujo del inventario </a:t>
            </a:r>
          </a:p>
          <a:p>
            <a:r>
              <a:rPr lang="es-CO" dirty="0" smtClean="0"/>
              <a:t>Caracterización de los productos</a:t>
            </a:r>
          </a:p>
          <a:p>
            <a:r>
              <a:rPr lang="es-CO" dirty="0" smtClean="0"/>
              <a:t>Registro detallado del flujo del dinero por día mes y año </a:t>
            </a:r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924022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Justificación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Escogimos este negocio ya que nos vimos en la situación de hacer un inventario y tras búsqueda encontré un negocio de venta de productos de aseo pequeño a la cual con nuestra intención podemos lograr que la señora sepa mas de su negocio y/o mejorárselo  con el uso de las TIC y con lo visto en nuestro transcurso de lo visto en clases para que tenga aun mas un mejor servicio y le quede mas fácil su venta de productos.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822885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146</TotalTime>
  <Words>378</Words>
  <Application>Microsoft Office PowerPoint</Application>
  <PresentationFormat>Presentación en pantalla (4:3)</PresentationFormat>
  <Paragraphs>46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Gallery</vt:lpstr>
      <vt:lpstr>ADSI    Andrés Cristancho  Milton Araque  Haber Ávila  Felipe Sotomayor   Tema  proyector formativo    sede Colombia (Sena) </vt:lpstr>
      <vt:lpstr>Presentación de PowerPoint</vt:lpstr>
      <vt:lpstr>Presentación de PowerPoint</vt:lpstr>
      <vt:lpstr>Presentación de PowerPoint</vt:lpstr>
      <vt:lpstr>Objetivos generales </vt:lpstr>
      <vt:lpstr>Objetivos específicos </vt:lpstr>
      <vt:lpstr>Planteamiento del problema </vt:lpstr>
      <vt:lpstr>alcance</vt:lpstr>
      <vt:lpstr>Justificación </vt:lpstr>
      <vt:lpstr>Recolección de información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ADSI  Andrés Cristancho  Milton Araque  Haber Ávila  Felipe Sotomayor  Tema  proyector formativo    sede Colombia (Sena)</dc:title>
  <dc:creator>ACER</dc:creator>
  <cp:lastModifiedBy>APRENDIZ</cp:lastModifiedBy>
  <cp:revision>15</cp:revision>
  <dcterms:created xsi:type="dcterms:W3CDTF">2019-05-29T13:38:16Z</dcterms:created>
  <dcterms:modified xsi:type="dcterms:W3CDTF">2019-05-30T17:39:30Z</dcterms:modified>
</cp:coreProperties>
</file>