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103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48F92-3287-4348-99E3-A72D26D9B684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AD1AA-2166-407E-AF08-8D41703174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07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AD1AA-2166-407E-AF08-8D41703174D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545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61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577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78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291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76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524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11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945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50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770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6B69-22FC-4748-9155-F40921B5D31C}" type="datetimeFigureOut">
              <a:rPr lang="es-CO" smtClean="0"/>
              <a:t>29/05/2019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E9FD-2594-43AF-977B-38490C9CEB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26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416824" cy="5904657"/>
          </a:xfrm>
        </p:spPr>
        <p:txBody>
          <a:bodyPr>
            <a:normAutofit/>
          </a:bodyPr>
          <a:lstStyle/>
          <a:p>
            <a:pPr algn="r"/>
            <a:r>
              <a:rPr lang="es-CO" sz="2200" dirty="0" smtClean="0">
                <a:solidFill>
                  <a:schemeClr val="tx1"/>
                </a:solidFill>
              </a:rPr>
              <a:t>ADSI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/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Andrés Cristancho 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Milton Araque 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Haber Ávila 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Felipe Sotomayor</a:t>
            </a:r>
            <a:r>
              <a:rPr lang="es-CO" dirty="0" smtClean="0">
                <a:solidFill>
                  <a:schemeClr val="tx1"/>
                </a:solidFill>
              </a:rPr>
              <a:t/>
            </a:r>
            <a:br>
              <a:rPr lang="es-CO" dirty="0" smtClean="0">
                <a:solidFill>
                  <a:schemeClr val="tx1"/>
                </a:solidFill>
              </a:rPr>
            </a:br>
            <a:r>
              <a:rPr lang="es-CO" dirty="0" smtClean="0">
                <a:solidFill>
                  <a:schemeClr val="tx1"/>
                </a:solidFill>
              </a:rPr>
              <a:t/>
            </a:r>
            <a:br>
              <a:rPr lang="es-CO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Tema 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proyector formativo </a:t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/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/>
            </a:r>
            <a:br>
              <a:rPr lang="es-CO" sz="2200" dirty="0" smtClean="0">
                <a:solidFill>
                  <a:schemeClr val="tx1"/>
                </a:solidFill>
              </a:rPr>
            </a:br>
            <a:r>
              <a:rPr lang="es-CO" sz="2200" dirty="0" smtClean="0">
                <a:solidFill>
                  <a:schemeClr val="tx1"/>
                </a:solidFill>
              </a:rPr>
              <a:t>sede Colombia (Sena) 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03142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Recolección de información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8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Llamada de flecha a la derecha"/>
          <p:cNvSpPr/>
          <p:nvPr/>
        </p:nvSpPr>
        <p:spPr>
          <a:xfrm>
            <a:off x="241721" y="809747"/>
            <a:ext cx="1656184" cy="511256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</a:t>
            </a:r>
            <a:endParaRPr lang="es-CO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123728" y="692696"/>
            <a:ext cx="194421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Planeación estratégica de la empresa </a:t>
            </a:r>
            <a:endParaRPr lang="es-CO" dirty="0"/>
          </a:p>
        </p:txBody>
      </p:sp>
      <p:sp>
        <p:nvSpPr>
          <p:cNvPr id="7" name="6 Rectángulo redondeado"/>
          <p:cNvSpPr/>
          <p:nvPr/>
        </p:nvSpPr>
        <p:spPr>
          <a:xfrm>
            <a:off x="4499992" y="692696"/>
            <a:ext cx="23762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Planeación </a:t>
            </a:r>
            <a:r>
              <a:rPr lang="es-CO" dirty="0" smtClean="0"/>
              <a:t>económica de la empresa </a:t>
            </a:r>
          </a:p>
        </p:txBody>
      </p:sp>
      <p:sp>
        <p:nvSpPr>
          <p:cNvPr id="8" name="7 Llamada de flecha a la izquierda"/>
          <p:cNvSpPr/>
          <p:nvPr/>
        </p:nvSpPr>
        <p:spPr>
          <a:xfrm>
            <a:off x="7092280" y="692696"/>
            <a:ext cx="1800200" cy="511256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Cliente satisfecho </a:t>
            </a:r>
            <a:endParaRPr lang="es-CO" dirty="0"/>
          </a:p>
        </p:txBody>
      </p:sp>
      <p:sp>
        <p:nvSpPr>
          <p:cNvPr id="9" name="8 Recortar y redondear rectángulo de esquina sencilla"/>
          <p:cNvSpPr/>
          <p:nvPr/>
        </p:nvSpPr>
        <p:spPr>
          <a:xfrm>
            <a:off x="1851733" y="2708920"/>
            <a:ext cx="1553796" cy="129614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Respaldo total por su compra </a:t>
            </a:r>
            <a:endParaRPr lang="es-CO" dirty="0"/>
          </a:p>
        </p:txBody>
      </p:sp>
      <p:sp>
        <p:nvSpPr>
          <p:cNvPr id="10" name="9 Recortar rectángulo de esquina del mismo lado"/>
          <p:cNvSpPr/>
          <p:nvPr/>
        </p:nvSpPr>
        <p:spPr>
          <a:xfrm>
            <a:off x="3419872" y="2708920"/>
            <a:ext cx="1872208" cy="129614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Caracterización del producto </a:t>
            </a:r>
            <a:endParaRPr lang="es-CO" dirty="0"/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5292080" y="2708920"/>
            <a:ext cx="1800200" cy="129614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smtClean="0"/>
          </a:p>
          <a:p>
            <a:pPr algn="ctr"/>
            <a:r>
              <a:rPr lang="es-CO" dirty="0" smtClean="0"/>
              <a:t>Facturación </a:t>
            </a:r>
            <a:r>
              <a:rPr lang="es-CO" dirty="0"/>
              <a:t>clara </a:t>
            </a:r>
          </a:p>
          <a:p>
            <a:pPr algn="ctr"/>
            <a:endParaRPr lang="es-CO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1728531" y="4626171"/>
            <a:ext cx="1800201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Laboratorios </a:t>
            </a:r>
            <a:r>
              <a:rPr lang="es-CO" dirty="0" smtClean="0"/>
              <a:t>de productos (proveedores) </a:t>
            </a:r>
            <a:endParaRPr lang="es-CO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3528732" y="4653136"/>
            <a:ext cx="169134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Inventario </a:t>
            </a:r>
            <a:r>
              <a:rPr lang="es-CO" dirty="0" smtClean="0"/>
              <a:t>(empírico)</a:t>
            </a:r>
          </a:p>
          <a:p>
            <a:pPr algn="ctr"/>
            <a:r>
              <a:rPr lang="es-CO" dirty="0" smtClean="0"/>
              <a:t>sistematizado </a:t>
            </a:r>
            <a:endParaRPr lang="es-CO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5220072" y="4658210"/>
            <a:ext cx="18002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Gestión </a:t>
            </a:r>
            <a:r>
              <a:rPr lang="es-CO" dirty="0" smtClean="0"/>
              <a:t>financiera 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2578509" y="170080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6078216" y="1700808"/>
            <a:ext cx="0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2590232" y="4117195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6120172" y="4149080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22 Conector recto de flecha"/>
          <p:cNvCxnSpPr/>
          <p:nvPr/>
        </p:nvCxnSpPr>
        <p:spPr>
          <a:xfrm>
            <a:off x="4355976" y="4117195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5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3275856" y="116632"/>
            <a:ext cx="2232248" cy="86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inventario </a:t>
            </a:r>
            <a:endParaRPr lang="es-CO" dirty="0"/>
          </a:p>
        </p:txBody>
      </p:sp>
      <p:sp>
        <p:nvSpPr>
          <p:cNvPr id="7" name="6 Rectángulo redondeado"/>
          <p:cNvSpPr/>
          <p:nvPr/>
        </p:nvSpPr>
        <p:spPr>
          <a:xfrm>
            <a:off x="1079612" y="1213060"/>
            <a:ext cx="1440160" cy="648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empresario</a:t>
            </a:r>
            <a:endParaRPr lang="es-CO" dirty="0"/>
          </a:p>
        </p:txBody>
      </p:sp>
      <p:sp>
        <p:nvSpPr>
          <p:cNvPr id="8" name="7 Rectángulo redondeado"/>
          <p:cNvSpPr/>
          <p:nvPr/>
        </p:nvSpPr>
        <p:spPr>
          <a:xfrm>
            <a:off x="1979712" y="2453635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Proveedores </a:t>
            </a:r>
            <a:endParaRPr lang="es-CO" dirty="0"/>
          </a:p>
        </p:txBody>
      </p:sp>
      <p:sp>
        <p:nvSpPr>
          <p:cNvPr id="10" name="9 Flecha abajo"/>
          <p:cNvSpPr/>
          <p:nvPr/>
        </p:nvSpPr>
        <p:spPr>
          <a:xfrm>
            <a:off x="6397425" y="987302"/>
            <a:ext cx="1224136" cy="230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Producto comprado </a:t>
            </a:r>
            <a:endParaRPr lang="es-CO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062611" y="3501008"/>
            <a:ext cx="189376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Productos en el están </a:t>
            </a:r>
            <a:endParaRPr lang="es-CO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3066058" y="3790554"/>
            <a:ext cx="1786753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Negociación con el cliente </a:t>
            </a:r>
            <a:endParaRPr lang="es-CO" dirty="0"/>
          </a:p>
        </p:txBody>
      </p:sp>
      <p:sp>
        <p:nvSpPr>
          <p:cNvPr id="13" name="12 Elipse"/>
          <p:cNvSpPr/>
          <p:nvPr/>
        </p:nvSpPr>
        <p:spPr>
          <a:xfrm>
            <a:off x="5517161" y="4970838"/>
            <a:ext cx="1760527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Compra al por mayor</a:t>
            </a:r>
            <a:endParaRPr lang="es-CO" dirty="0"/>
          </a:p>
        </p:txBody>
      </p:sp>
      <p:sp>
        <p:nvSpPr>
          <p:cNvPr id="14" name="13 Elipse"/>
          <p:cNvSpPr/>
          <p:nvPr/>
        </p:nvSpPr>
        <p:spPr>
          <a:xfrm>
            <a:off x="378742" y="4859449"/>
            <a:ext cx="218550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Compra al detal </a:t>
            </a:r>
            <a:endParaRPr lang="es-CO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144293" y="1326053"/>
            <a:ext cx="1499715" cy="808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Negociación</a:t>
            </a:r>
            <a:endParaRPr lang="es-CO" dirty="0"/>
          </a:p>
        </p:txBody>
      </p:sp>
      <p:cxnSp>
        <p:nvCxnSpPr>
          <p:cNvPr id="18" name="17 Conector recto de flecha"/>
          <p:cNvCxnSpPr>
            <a:stCxn id="7" idx="2"/>
          </p:cNvCxnSpPr>
          <p:nvPr/>
        </p:nvCxnSpPr>
        <p:spPr>
          <a:xfrm>
            <a:off x="1799692" y="1861132"/>
            <a:ext cx="900100" cy="487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987824" y="2134449"/>
            <a:ext cx="156469" cy="214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699792" y="1537096"/>
            <a:ext cx="288032" cy="19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4911127" y="174387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/>
          <p:nvPr/>
        </p:nvCxnSpPr>
        <p:spPr>
          <a:xfrm rot="10800000" flipV="1">
            <a:off x="4911128" y="3861047"/>
            <a:ext cx="957017" cy="3600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2" idx="2"/>
          </p:cNvCxnSpPr>
          <p:nvPr/>
        </p:nvCxnSpPr>
        <p:spPr>
          <a:xfrm flipH="1">
            <a:off x="3959434" y="4510634"/>
            <a:ext cx="1" cy="399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ángulo isósceles 1"/>
          <p:cNvSpPr/>
          <p:nvPr/>
        </p:nvSpPr>
        <p:spPr>
          <a:xfrm>
            <a:off x="2990439" y="4981853"/>
            <a:ext cx="1937990" cy="1023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clientes</a:t>
            </a:r>
            <a:endParaRPr lang="es-419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674782" y="5419795"/>
            <a:ext cx="626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4584850" y="5419795"/>
            <a:ext cx="745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1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              La mansión </a:t>
            </a:r>
            <a:r>
              <a:rPr lang="es-CO" dirty="0" smtClean="0"/>
              <a:t>aseo para su hogar 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 r="8396" b="77768"/>
          <a:stretch/>
        </p:blipFill>
        <p:spPr bwMode="auto">
          <a:xfrm>
            <a:off x="1475656" y="2420888"/>
            <a:ext cx="6362164" cy="22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18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8680"/>
            <a:ext cx="7397473" cy="4990575"/>
          </a:xfrm>
        </p:spPr>
      </p:pic>
    </p:spTree>
    <p:extLst>
      <p:ext uri="{BB962C8B-B14F-4D97-AF65-F5344CB8AC3E}">
        <p14:creationId xmlns:p14="http://schemas.microsoft.com/office/powerpoint/2010/main" val="26678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7354326" cy="3315163"/>
          </a:xfrm>
        </p:spPr>
      </p:pic>
    </p:spTree>
    <p:extLst>
      <p:ext uri="{BB962C8B-B14F-4D97-AF65-F5344CB8AC3E}">
        <p14:creationId xmlns:p14="http://schemas.microsoft.com/office/powerpoint/2010/main" val="425079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generales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8147248" cy="1756792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Crear un inventario sistematizado para la empresa, mediante el cual nos muestre el flujo de productos, dinero y facturación.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238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específicos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Crear una base de datos con los productos existentes </a:t>
            </a:r>
            <a:r>
              <a:rPr lang="es-CO" dirty="0" smtClean="0"/>
              <a:t>en están </a:t>
            </a:r>
            <a:r>
              <a:rPr lang="es-CO" dirty="0" smtClean="0"/>
              <a:t>de la empresa </a:t>
            </a:r>
          </a:p>
          <a:p>
            <a:r>
              <a:rPr lang="es-CO" dirty="0" smtClean="0"/>
              <a:t>Implementar </a:t>
            </a:r>
            <a:r>
              <a:rPr lang="es-CO" dirty="0" smtClean="0"/>
              <a:t>la organización y documentación </a:t>
            </a:r>
            <a:r>
              <a:rPr lang="es-CO" dirty="0" smtClean="0"/>
              <a:t>de </a:t>
            </a:r>
            <a:r>
              <a:rPr lang="es-CO" dirty="0" smtClean="0"/>
              <a:t>la facturación de la empresa de un modo </a:t>
            </a:r>
            <a:r>
              <a:rPr lang="es-CO" dirty="0" smtClean="0"/>
              <a:t>eficiente </a:t>
            </a:r>
            <a:endParaRPr lang="es-CO" dirty="0" smtClean="0"/>
          </a:p>
          <a:p>
            <a:r>
              <a:rPr lang="es-CO" dirty="0" smtClean="0"/>
              <a:t>Crear estampas para la fácil identificación del producto con lo cual nos lleva a la plena caracterización del producto negociado en el sistema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079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Planteamiento del problema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Llevando acabo los métodos de levantamiento de información identificamos claramente un déficits en el inventario y en la caracterización del producto.</a:t>
            </a:r>
          </a:p>
          <a:p>
            <a:r>
              <a:rPr lang="es-CO" dirty="0" smtClean="0"/>
              <a:t>Implementación de la tic mediante la publicidad o acogimiento del empresa ante los empleados (crear una pagina web o es su defecto una aplicación 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558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alcance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Sistematización del inventario </a:t>
            </a:r>
          </a:p>
          <a:p>
            <a:r>
              <a:rPr lang="es-CO" dirty="0" smtClean="0"/>
              <a:t>Documentación </a:t>
            </a:r>
            <a:r>
              <a:rPr lang="es-CO" dirty="0" smtClean="0"/>
              <a:t>acertada de </a:t>
            </a:r>
            <a:r>
              <a:rPr lang="es-CO" dirty="0" smtClean="0"/>
              <a:t>las ventas </a:t>
            </a:r>
          </a:p>
          <a:p>
            <a:r>
              <a:rPr lang="es-CO" dirty="0" smtClean="0"/>
              <a:t>Registro de flujo del inventario </a:t>
            </a:r>
          </a:p>
          <a:p>
            <a:r>
              <a:rPr lang="es-CO" dirty="0" smtClean="0"/>
              <a:t>Caracterización de los productos</a:t>
            </a:r>
          </a:p>
          <a:p>
            <a:r>
              <a:rPr lang="es-CO" dirty="0" smtClean="0"/>
              <a:t>Registro </a:t>
            </a:r>
            <a:r>
              <a:rPr lang="es-CO" dirty="0" smtClean="0"/>
              <a:t>detallado </a:t>
            </a:r>
            <a:r>
              <a:rPr lang="es-CO" dirty="0" smtClean="0"/>
              <a:t>del flujo del dinero por día mes y año 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92402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Justificación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288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229</Words>
  <Application>Microsoft Office PowerPoint</Application>
  <PresentationFormat>Presentación en pantalla (4:3)</PresentationFormat>
  <Paragraphs>44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ADSI  Andrés Cristancho  Milton Araque  Haber Ávila  Felipe Sotomayor  Tema  proyector formativo    sede Colombia (Sena) </vt:lpstr>
      <vt:lpstr>Presentación de PowerPoint</vt:lpstr>
      <vt:lpstr>Presentación de PowerPoint</vt:lpstr>
      <vt:lpstr>Presentación de PowerPoint</vt:lpstr>
      <vt:lpstr>Objetivos generales </vt:lpstr>
      <vt:lpstr>Objetivos específicos </vt:lpstr>
      <vt:lpstr>Planteamiento del problema </vt:lpstr>
      <vt:lpstr>alcance</vt:lpstr>
      <vt:lpstr>Justificación </vt:lpstr>
      <vt:lpstr>Recolección de información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ADSI  Andrés Cristancho  Milton Araque  Haber Ávila  Felipe Sotomayor  Tema  proyector formativo    sede Colombia (Sena)</dc:title>
  <dc:creator>ACER</dc:creator>
  <cp:lastModifiedBy>APRENDIZ</cp:lastModifiedBy>
  <cp:revision>11</cp:revision>
  <dcterms:created xsi:type="dcterms:W3CDTF">2019-05-29T13:38:16Z</dcterms:created>
  <dcterms:modified xsi:type="dcterms:W3CDTF">2019-05-29T22:12:14Z</dcterms:modified>
</cp:coreProperties>
</file>