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9144000" cy="6858000" type="screen4x3"/>
  <p:notesSz cx="6794500" cy="9918700"/>
  <p:embeddedFontLst>
    <p:embeddedFont>
      <p:font typeface="Garamond" panose="02020404030301010803" pitchFamily="18" charset="0"/>
      <p:regular r:id="rId16"/>
      <p:bold r:id="rId17"/>
      <p: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HIRtWxkHnDwbbNzmvcmWBnlf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3438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476" y="0"/>
            <a:ext cx="2943438" cy="49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19118"/>
            <a:ext cx="2943438" cy="49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476" y="9419118"/>
            <a:ext cx="2943438" cy="49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700" tIns="45850" rIns="91700" bIns="45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6159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940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72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586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97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84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87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37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529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600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85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4531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734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79133" y="4711939"/>
            <a:ext cx="5436235" cy="4462939"/>
          </a:xfrm>
          <a:prstGeom prst="rect">
            <a:avLst/>
          </a:prstGeom>
        </p:spPr>
        <p:txBody>
          <a:bodyPr spcFirstLastPara="1" wrap="square" lIns="91700" tIns="45850" rIns="91700" bIns="45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8117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/>
          <p:nvPr/>
        </p:nvSpPr>
        <p:spPr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857224" y="2714620"/>
            <a:ext cx="7623175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128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500188"/>
            <a:ext cx="8229600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1071563" y="6400800"/>
            <a:ext cx="47863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1071563" y="5643563"/>
            <a:ext cx="2633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4038600" cy="40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4648200" y="1600201"/>
            <a:ext cx="4038600" cy="404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417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1071563" y="6400800"/>
            <a:ext cx="47863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1071563" y="5643563"/>
            <a:ext cx="2633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500188"/>
            <a:ext cx="8229600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661248"/>
            <a:ext cx="9144000" cy="128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1071563" y="6400800"/>
            <a:ext cx="47863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1071563" y="5643563"/>
            <a:ext cx="2633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ctrTitle"/>
          </p:nvPr>
        </p:nvSpPr>
        <p:spPr>
          <a:xfrm>
            <a:off x="912812" y="2780928"/>
            <a:ext cx="7623175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Piloto Proyectos de Ley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1"/>
          <p:cNvSpPr txBox="1">
            <a:spLocks noGrp="1"/>
          </p:cNvSpPr>
          <p:nvPr>
            <p:ph type="sldNum" idx="4294967295"/>
          </p:nvPr>
        </p:nvSpPr>
        <p:spPr>
          <a:xfrm>
            <a:off x="7451725" y="5500688"/>
            <a:ext cx="16922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1905000" y="5029200"/>
            <a:ext cx="563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Febrero 2020</a:t>
            </a:r>
            <a:endParaRPr sz="3200" b="1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10</a:t>
            </a:fld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132856"/>
            <a:ext cx="8229600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 dirty="0">
                <a:latin typeface="Open Sans"/>
                <a:ea typeface="Open Sans"/>
                <a:cs typeface="Open Sans"/>
                <a:sym typeface="Open Sans"/>
              </a:rPr>
              <a:t>Proceso</a:t>
            </a:r>
            <a:endParaRPr dirty="0"/>
          </a:p>
        </p:txBody>
      </p:sp>
      <p:sp>
        <p:nvSpPr>
          <p:cNvPr id="108" name="Google Shape;108;p9"/>
          <p:cNvSpPr/>
          <p:nvPr/>
        </p:nvSpPr>
        <p:spPr>
          <a:xfrm>
            <a:off x="0" y="5643563"/>
            <a:ext cx="9144000" cy="13138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11</a:t>
            </a:fld>
            <a:endParaRPr/>
          </a:p>
        </p:txBody>
      </p:sp>
      <p:sp>
        <p:nvSpPr>
          <p:cNvPr id="114" name="Google Shape;114;p10"/>
          <p:cNvSpPr/>
          <p:nvPr/>
        </p:nvSpPr>
        <p:spPr>
          <a:xfrm>
            <a:off x="0" y="5643563"/>
            <a:ext cx="9144000" cy="13138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363" y="2717173"/>
            <a:ext cx="512953" cy="51295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"/>
          <p:cNvSpPr/>
          <p:nvPr/>
        </p:nvSpPr>
        <p:spPr>
          <a:xfrm>
            <a:off x="445134" y="1464047"/>
            <a:ext cx="1584176" cy="3477121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313879" y="789170"/>
            <a:ext cx="1868482" cy="3600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2566445" y="1461269"/>
            <a:ext cx="1800200" cy="34798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2514909" y="783213"/>
            <a:ext cx="1903272" cy="3600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 Recognition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4819929" y="1461269"/>
            <a:ext cx="1800200" cy="347989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4735076" y="792551"/>
            <a:ext cx="2016224" cy="3600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7145760" y="1427152"/>
            <a:ext cx="1800200" cy="3514016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6971946" y="787950"/>
            <a:ext cx="2016224" cy="3600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 Analysis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709288" y="1567131"/>
            <a:ext cx="115212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web scraping de los proyectos de Ley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585329" y="3464900"/>
            <a:ext cx="1276087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obtuvieron un total de 4849 proyectos de ley capturando la metadata y pdf de los proyecto de ley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670136" y="4966093"/>
            <a:ext cx="1106472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BeautifulSoup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Urllib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3346" y="2581788"/>
            <a:ext cx="1075631" cy="736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2702500" y="1567131"/>
            <a:ext cx="159462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text recognition a las imágenes  contenidas en los pdf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2630248" y="3767586"/>
            <a:ext cx="1594624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empleó un modelo pre-entrenado en español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2089157" y="2880121"/>
            <a:ext cx="405937" cy="2775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B3E3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2857925" y="4956090"/>
            <a:ext cx="1106472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Pytesseract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PyMuPDF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92081" y="2092375"/>
            <a:ext cx="902214" cy="79199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4865454" y="1569073"/>
            <a:ext cx="159462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Limpieza de los textos reconocidos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4904909" y="3018877"/>
            <a:ext cx="1594624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Remover stopwords del idioma español y del negocio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5081222" y="4976568"/>
            <a:ext cx="1106472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Regex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NLTK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4879189" y="3767585"/>
            <a:ext cx="1616660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el fin de obtener palabras relevantes de cada proyecto de ley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4410620" y="2880122"/>
            <a:ext cx="405937" cy="2775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B3E3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6705109" y="2880122"/>
            <a:ext cx="405937" cy="2775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CB3E3"/>
          </a:solidFill>
          <a:ln w="127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7368431" y="2880121"/>
            <a:ext cx="1354858" cy="90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Frequency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Word2Vec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Similarity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✔"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 Modelling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70630" y="1718933"/>
            <a:ext cx="998240" cy="99824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/>
        </p:nvSpPr>
        <p:spPr>
          <a:xfrm>
            <a:off x="7416514" y="4900298"/>
            <a:ext cx="110647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Gensim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WordCloud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Sklearn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12</a:t>
            </a:fld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457200" y="2132856"/>
            <a:ext cx="8229600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>
                <a:latin typeface="Open Sans"/>
                <a:ea typeface="Open Sans"/>
                <a:cs typeface="Open Sans"/>
                <a:sym typeface="Open Sans"/>
              </a:rPr>
              <a:t>Trabajos Futuros</a:t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0" y="5643563"/>
            <a:ext cx="9144000" cy="13138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857250" y="2714625"/>
            <a:ext cx="7623175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Gracias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1905000" y="5029200"/>
            <a:ext cx="5638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Febrero 2020</a:t>
            </a:r>
            <a:endParaRPr sz="3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2"/>
          <p:cNvSpPr txBox="1">
            <a:spLocks noGrp="1"/>
          </p:cNvSpPr>
          <p:nvPr>
            <p:ph type="body" idx="1"/>
          </p:nvPr>
        </p:nvSpPr>
        <p:spPr>
          <a:xfrm>
            <a:off x="457200" y="1500188"/>
            <a:ext cx="8229600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Situación Actual.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Trabajos Relacionados.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Conceptos utilizados.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Proceso.</a:t>
            </a:r>
            <a:endParaRPr/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Trabajo Futuro.</a:t>
            </a: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>
                <a:latin typeface="Open Sans"/>
                <a:ea typeface="Open Sans"/>
                <a:cs typeface="Open Sans"/>
                <a:sym typeface="Open Sans"/>
              </a:rPr>
              <a:t>2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395536" y="2564904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>
                <a:latin typeface="Open Sans"/>
                <a:ea typeface="Open Sans"/>
                <a:cs typeface="Open Sans"/>
                <a:sym typeface="Open Sans"/>
              </a:rPr>
              <a:t>Situación Actual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>
                <a:latin typeface="Open Sans"/>
                <a:ea typeface="Open Sans"/>
                <a:cs typeface="Open Sans"/>
                <a:sym typeface="Open Sans"/>
              </a:rPr>
              <a:t>3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0" y="5643563"/>
            <a:ext cx="9144000" cy="13138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17016" y="12655"/>
            <a:ext cx="9144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 Banco Central de Reserva del Perú, somos responsables de emitir comentarios u opiniones con respecto a los proyectos de ley que se emiten.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1007689" y="2478753"/>
            <a:ext cx="118173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7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7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2267744" y="2617253"/>
            <a:ext cx="115212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proyectos de ley por día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4458403" y="1631513"/>
            <a:ext cx="22322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Variedad de temas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4458403" y="2149676"/>
            <a:ext cx="35283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Control manual de actualizaciones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4458403" y="2667839"/>
            <a:ext cx="25922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Descarga manual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4458403" y="3186002"/>
            <a:ext cx="3024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Sumilla con poca información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4458403" y="3704165"/>
            <a:ext cx="30243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Consumo de tiempo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4458403" y="4222329"/>
            <a:ext cx="46085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Análisis a través de frecuencias de palabras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1646" y="2672351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91646" y="2154137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91646" y="3708779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91646" y="319056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91646" y="4226995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91646" y="1636179"/>
            <a:ext cx="360000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457200" y="2132856"/>
            <a:ext cx="8229600" cy="208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6600">
                <a:latin typeface="Open Sans"/>
                <a:ea typeface="Open Sans"/>
                <a:cs typeface="Open Sans"/>
                <a:sym typeface="Open Sans"/>
              </a:rPr>
              <a:t>Trabajos Relacionados</a:t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0" y="5643563"/>
            <a:ext cx="9144000" cy="13138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6</a:t>
            </a:fld>
            <a:endParaRPr/>
          </a:p>
        </p:txBody>
      </p:sp>
      <p:sp>
        <p:nvSpPr>
          <p:cNvPr id="86" name="Google Shape;86;p6"/>
          <p:cNvSpPr txBox="1"/>
          <p:nvPr/>
        </p:nvSpPr>
        <p:spPr>
          <a:xfrm>
            <a:off x="351384" y="271082"/>
            <a:ext cx="85689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Taiwan: Automatic Content Analysis of Legislative Documents by Text Mining Techniques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351384" y="899240"/>
            <a:ext cx="293548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Diversidad de Fuentes.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Temas etiquetados.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Rankings por legislador.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368943" y="2636912"/>
            <a:ext cx="856895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universal </a:t>
            </a:r>
            <a:r>
              <a:rPr lang="es-MX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information</a:t>
            </a:r>
            <a:r>
              <a:rPr lang="es-MX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theoretic</a:t>
            </a:r>
            <a:r>
              <a:rPr lang="es-MX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approach</a:t>
            </a:r>
            <a:r>
              <a:rPr lang="es-MX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to </a:t>
            </a:r>
            <a:r>
              <a:rPr lang="es-MX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es-MX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MX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identification</a:t>
            </a:r>
            <a:r>
              <a:rPr lang="es-MX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es-MX" sz="18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stopwords</a:t>
            </a: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Métrica </a:t>
            </a:r>
            <a:r>
              <a:rPr lang="es-MX" sz="18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</a:t>
            </a:r>
            <a:r>
              <a:rPr lang="es-MX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cuantifica la importancia de las palabras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Identificación de </a:t>
            </a:r>
            <a:r>
              <a:rPr lang="es-MX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es-MX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negocio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Aplicado a corpus de diferentes idiomas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7</a:t>
            </a:fld>
            <a:endParaRPr/>
          </a:p>
        </p:txBody>
      </p:sp>
      <p:sp>
        <p:nvSpPr>
          <p:cNvPr id="94" name="Google Shape;94;p7"/>
          <p:cNvSpPr txBox="1"/>
          <p:nvPr/>
        </p:nvSpPr>
        <p:spPr>
          <a:xfrm>
            <a:off x="497074" y="548680"/>
            <a:ext cx="85689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EU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323528" y="2634456"/>
            <a:ext cx="856895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Perú: Web Scraping de proyectos de ley para mostrar estadísticas de autores, partidos, etc.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326067" y="3280787"/>
            <a:ext cx="647484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proyecto  de Hiperderecho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Muestra información estadística de los proyectos de Ley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MX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existe un análisis de contenido de los proyectos de Ley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8</a:t>
            </a:fld>
            <a:endParaRPr/>
          </a:p>
        </p:txBody>
      </p:sp>
      <p:sp>
        <p:nvSpPr>
          <p:cNvPr id="3" name="CuadroTexto 2"/>
          <p:cNvSpPr txBox="1"/>
          <p:nvPr/>
        </p:nvSpPr>
        <p:spPr>
          <a:xfrm>
            <a:off x="1149532" y="1419497"/>
            <a:ext cx="6226628" cy="217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SzPts val="1400"/>
              <a:buNone/>
              <a:defRPr sz="6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Garamond"/>
              </a:defRPr>
            </a:lvl1pPr>
            <a:lvl2pPr>
              <a:buSzPts val="1400"/>
              <a:buNone/>
              <a:defRPr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>
              <a:buSzPts val="1400"/>
              <a:buNone/>
              <a:defRPr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>
              <a:buSzPts val="1400"/>
              <a:buNone/>
              <a:defRPr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>
              <a:buSzPts val="1400"/>
              <a:buNone/>
              <a:defRPr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>
              <a:buSzPts val="1400"/>
              <a:buNone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>
              <a:buSzPts val="1400"/>
              <a:buNone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>
              <a:buSzPts val="1400"/>
              <a:buNone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>
              <a:buSzPts val="1400"/>
              <a:buNone/>
              <a:defRPr sz="42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r>
              <a:rPr lang="es-MX" dirty="0"/>
              <a:t>Conceptos Relacionados</a:t>
            </a:r>
            <a:endParaRPr lang="es-P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3714750" y="5643563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9</a:t>
            </a:fld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879837" y="766072"/>
            <a:ext cx="2690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Web Scraping</a:t>
            </a:r>
            <a:endParaRPr lang="es-MX" dirty="0" smtClean="0"/>
          </a:p>
        </p:txBody>
      </p:sp>
      <p:pic>
        <p:nvPicPr>
          <p:cNvPr id="1026" name="Picture 2" descr="Resultado de imagen de web scraping image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054" y="505085"/>
            <a:ext cx="1718496" cy="96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40" y="2004955"/>
            <a:ext cx="1337055" cy="1121156"/>
          </a:xfrm>
          <a:prstGeom prst="rect">
            <a:avLst/>
          </a:prstGeom>
        </p:spPr>
      </p:pic>
      <p:pic>
        <p:nvPicPr>
          <p:cNvPr id="1032" name="Picture 8" descr="Resultado de imagen de Text similarity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73" y="2670596"/>
            <a:ext cx="1604191" cy="1230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Resultado de imagen de Text similarity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63" y="1074797"/>
            <a:ext cx="1331024" cy="69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5050971" y="1009273"/>
            <a:ext cx="1876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Text Recognition</a:t>
            </a:r>
            <a:endParaRPr lang="es-MX" dirty="0" smtClean="0"/>
          </a:p>
        </p:txBody>
      </p:sp>
      <p:sp>
        <p:nvSpPr>
          <p:cNvPr id="16" name="CuadroTexto 15"/>
          <p:cNvSpPr txBox="1"/>
          <p:nvPr/>
        </p:nvSpPr>
        <p:spPr>
          <a:xfrm>
            <a:off x="1371272" y="2334700"/>
            <a:ext cx="162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err="1" smtClean="0"/>
              <a:t>Clustering</a:t>
            </a:r>
            <a:endParaRPr lang="es-MX" dirty="0" smtClean="0"/>
          </a:p>
        </p:txBody>
      </p:sp>
      <p:sp>
        <p:nvSpPr>
          <p:cNvPr id="17" name="CuadroTexto 16"/>
          <p:cNvSpPr txBox="1"/>
          <p:nvPr/>
        </p:nvSpPr>
        <p:spPr>
          <a:xfrm>
            <a:off x="5120640" y="3012047"/>
            <a:ext cx="2011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/>
              <a:t>Text </a:t>
            </a:r>
            <a:r>
              <a:rPr lang="es-MX" sz="2400" dirty="0" err="1" smtClean="0"/>
              <a:t>Similarity</a:t>
            </a:r>
            <a:endParaRPr lang="es-MX" dirty="0" smtClean="0"/>
          </a:p>
        </p:txBody>
      </p:sp>
      <p:sp>
        <p:nvSpPr>
          <p:cNvPr id="18" name="CuadroTexto 17"/>
          <p:cNvSpPr txBox="1"/>
          <p:nvPr/>
        </p:nvSpPr>
        <p:spPr>
          <a:xfrm>
            <a:off x="1106245" y="3941365"/>
            <a:ext cx="162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err="1" smtClean="0"/>
              <a:t>Topic</a:t>
            </a:r>
            <a:r>
              <a:rPr lang="es-MX" sz="2400" dirty="0" smtClean="0"/>
              <a:t> </a:t>
            </a:r>
            <a:r>
              <a:rPr lang="es-MX" sz="2400" dirty="0" err="1" smtClean="0"/>
              <a:t>Modelling</a:t>
            </a:r>
            <a:endParaRPr lang="es-MX" dirty="0" smtClean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/>
          <a:srcRect l="21892" t="21759" r="26496" b="22428"/>
          <a:stretch/>
        </p:blipFill>
        <p:spPr>
          <a:xfrm>
            <a:off x="2900212" y="3900878"/>
            <a:ext cx="1965864" cy="11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44237"/>
      </p:ext>
    </p:extLst>
  </p:cSld>
  <p:clrMapOvr>
    <a:masterClrMapping/>
  </p:clrMapOvr>
</p:sld>
</file>

<file path=ppt/theme/theme1.xml><?xml version="1.0" encoding="utf-8"?>
<a:theme xmlns:a="http://schemas.openxmlformats.org/drawingml/2006/main" name="Bord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299</Words>
  <Application>Microsoft Office PowerPoint</Application>
  <PresentationFormat>Presentación en pantalla (4:3)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Noto Sans Symbols</vt:lpstr>
      <vt:lpstr>Garamond</vt:lpstr>
      <vt:lpstr>Open Sans</vt:lpstr>
      <vt:lpstr>Times New Roman</vt:lpstr>
      <vt:lpstr>Borde</vt:lpstr>
      <vt:lpstr>Piloto Proyectos de Ley</vt:lpstr>
      <vt:lpstr>Agenda</vt:lpstr>
      <vt:lpstr>Situación Actual</vt:lpstr>
      <vt:lpstr>Presentación de PowerPoint</vt:lpstr>
      <vt:lpstr>Trabajos Relacionados</vt:lpstr>
      <vt:lpstr>Presentación de PowerPoint</vt:lpstr>
      <vt:lpstr>Presentación de PowerPoint</vt:lpstr>
      <vt:lpstr>Presentación de PowerPoint</vt:lpstr>
      <vt:lpstr>Presentación de PowerPoint</vt:lpstr>
      <vt:lpstr>Proceso</vt:lpstr>
      <vt:lpstr>Presentación de PowerPoint</vt:lpstr>
      <vt:lpstr>Trabajos Futuros</vt:lpstr>
      <vt:lpstr>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Piloto Proyectos de Ley</dc:title>
  <dc:creator>1988</dc:creator>
  <cp:lastModifiedBy>Espinoza Sutta, Milton</cp:lastModifiedBy>
  <cp:revision>4</cp:revision>
  <dcterms:created xsi:type="dcterms:W3CDTF">2004-11-17T01:16:06Z</dcterms:created>
  <dcterms:modified xsi:type="dcterms:W3CDTF">2020-02-05T15:58:48Z</dcterms:modified>
</cp:coreProperties>
</file>