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9F42-C1C0-F3C4-979F-CC73CE5C5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4BFAD-6E1E-2B44-ED54-EED0D2EA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47E0-18F3-AA56-8570-58D7CB70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BA202-9223-C32B-D313-2B3E6D4D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4098-A589-9182-558B-A3300DBE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61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F9B9-321C-A368-514D-0BCF0713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6CFD2-BD5C-AEBA-7AC2-E019ADE5A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4B58-075D-A68D-B20A-1C7BAE84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CE8B-5183-F02C-EE99-D3E01A91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C4C7-A529-367C-C3B2-B17B8DFF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649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231F2-7F18-09B9-AC9E-A7F743B6A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625B-2D7B-88ED-FF1C-69D0D23E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F119-AFDD-A857-F443-C39735AF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BC63-AE9F-8521-379B-26897315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1903-F4D2-C690-D39A-90E1886E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450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59C2-A672-D336-3E9C-80AC0F55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B979-EE06-D0E8-58A8-A517DC85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4F5F-0137-54F9-221B-1AB2D3EC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D9D1-14D6-D32B-1071-C645158B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B49C-1B8E-8E5C-138C-0AB9FE06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46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555D-97E9-A8F7-E5ED-F12BABD2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9CC7-AB2D-57DA-5D9C-1A02EA65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56EFE-CE0C-9486-CBDC-712275F2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5EB8-01B1-1530-7E18-29C402FC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D1B50-2D14-AAAF-3B3B-FEE9CAD6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06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1803-DAE1-D4D3-2910-F001413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5ABF-2C8D-47BC-B80C-F15B280C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0AEDC-872A-D766-E9BC-EF4C35C06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F113A-D818-89C0-5246-0AEAEF75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60DC7-5607-83D5-2F68-73A573E2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70C8D-9798-A967-0D31-17EB76F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33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21DF-2EB5-1CEE-96E7-DE6AB008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7F7D6-A966-D272-16A8-75B070A2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075C7-342A-4095-AD3C-B40B569E8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4EBA8-685D-D295-7F10-C344F2D87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EF45A-31C7-0D78-7D5B-C42F2F3CD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C4C6D-9587-0F2D-16A0-2A2B43AF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41DB9-A6AA-8B48-1C0A-7839398E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449E9-F309-77D9-6113-BE368D78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65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DD67-67B2-A720-3B10-5E9FDCDB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868-06A0-A9AC-7CE3-8474FAFA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C430D-9113-229F-F072-D18A81D9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78B54-7717-978C-1636-B3BD3872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023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28FFB-6416-5BEE-C486-D2D61D88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519F0-6D4F-AD19-B40C-5DF8399D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F4A24-098D-6A32-9CF8-1CE18B51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92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4DDF-A1B1-885A-2A62-3106E443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0385-71B6-CB58-33A6-E5D9C1D1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D2563-601F-F02D-6DD2-ACDAA3930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24569-4EFD-AD6F-B2E7-8E92EF26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97F37-5DCF-467C-D641-2989F4DA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6C6FC-2376-6400-9724-7903BCFD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298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E11E-AFC1-DC70-CA45-42C3040C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B0B03-4F85-C883-6E37-F45BD135C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6926C-BE6F-F249-0BCB-E749A2E58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DE7A-DC5A-4F84-752A-2E22B1BE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D187F-7C65-1F20-BE37-7A020F87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4BEBF-D9A2-6913-BB79-DFB872AF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959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15395-9F3B-E42D-8102-799D796C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84E21-7BA1-69FB-4299-D503768B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2B72-7997-A8FB-F0D9-459418888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A4DE-2D87-4554-B259-F3E07A713AE2}" type="datetimeFigureOut">
              <a:rPr lang="LID4096" smtClean="0"/>
              <a:t>10/29/2023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3854-AB34-BB9C-33DE-01404E044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9342-F85D-EF65-CCB5-D4872458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B6DE-9687-497B-9CE4-3F96ADE993B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020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2E5506-89FE-9674-0233-C8D7CFD4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7" y="2287696"/>
            <a:ext cx="9829086" cy="2963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B6501-7BCE-9227-56CE-3C7DD7359D96}"/>
              </a:ext>
            </a:extLst>
          </p:cNvPr>
          <p:cNvSpPr txBox="1"/>
          <p:nvPr/>
        </p:nvSpPr>
        <p:spPr>
          <a:xfrm>
            <a:off x="1181457" y="1669219"/>
            <a:ext cx="787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Mean </a:t>
            </a:r>
            <a:r>
              <a:rPr lang="es-CO" dirty="0" err="1"/>
              <a:t>work</a:t>
            </a:r>
            <a:r>
              <a:rPr lang="es-CO" dirty="0"/>
              <a:t> time data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063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7B259A-1D92-A7FF-9AED-30F1E847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1" y="1772250"/>
            <a:ext cx="10917677" cy="3046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B839F-F778-9F2B-7479-6C51939F732E}"/>
              </a:ext>
            </a:extLst>
          </p:cNvPr>
          <p:cNvSpPr txBox="1"/>
          <p:nvPr/>
        </p:nvSpPr>
        <p:spPr>
          <a:xfrm>
            <a:off x="637161" y="1402918"/>
            <a:ext cx="787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Work</a:t>
            </a:r>
            <a:r>
              <a:rPr lang="es-CO" dirty="0"/>
              <a:t> sector data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4714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Milton Darío Cárdenas Prieto</dc:creator>
  <cp:lastModifiedBy>Cardenas Prieto, Milton Dario Dario</cp:lastModifiedBy>
  <cp:revision>1</cp:revision>
  <dcterms:created xsi:type="dcterms:W3CDTF">2023-10-30T03:02:43Z</dcterms:created>
  <dcterms:modified xsi:type="dcterms:W3CDTF">2023-10-30T03:07:57Z</dcterms:modified>
</cp:coreProperties>
</file>