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86103-C653-4B87-B4E5-033737A0C6F8}" v="1" dt="2022-02-14T01:03:54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ton eduardo gallardo herrera" userId="c527bb91d143571c" providerId="LiveId" clId="{9C686103-C653-4B87-B4E5-033737A0C6F8}"/>
    <pc:docChg chg="undo custSel addSld modSld">
      <pc:chgData name="milton eduardo gallardo herrera" userId="c527bb91d143571c" providerId="LiveId" clId="{9C686103-C653-4B87-B4E5-033737A0C6F8}" dt="2022-02-14T01:04:25.979" v="96" actId="5793"/>
      <pc:docMkLst>
        <pc:docMk/>
      </pc:docMkLst>
      <pc:sldChg chg="addSp delSp modSp new mod setBg addAnim delAnim">
        <pc:chgData name="milton eduardo gallardo herrera" userId="c527bb91d143571c" providerId="LiveId" clId="{9C686103-C653-4B87-B4E5-033737A0C6F8}" dt="2022-02-13T22:57:03.265" v="74" actId="26606"/>
        <pc:sldMkLst>
          <pc:docMk/>
          <pc:sldMk cId="964253889" sldId="261"/>
        </pc:sldMkLst>
        <pc:spChg chg="mod ord">
          <ac:chgData name="milton eduardo gallardo herrera" userId="c527bb91d143571c" providerId="LiveId" clId="{9C686103-C653-4B87-B4E5-033737A0C6F8}" dt="2022-02-13T22:57:03.265" v="74" actId="26606"/>
          <ac:spMkLst>
            <pc:docMk/>
            <pc:sldMk cId="964253889" sldId="261"/>
            <ac:spMk id="2" creationId="{066D7B76-E255-4307-8C82-90E44AB07F5B}"/>
          </ac:spMkLst>
        </pc:spChg>
        <pc:spChg chg="del">
          <ac:chgData name="milton eduardo gallardo herrera" userId="c527bb91d143571c" providerId="LiveId" clId="{9C686103-C653-4B87-B4E5-033737A0C6F8}" dt="2022-02-13T22:56:39.457" v="55" actId="478"/>
          <ac:spMkLst>
            <pc:docMk/>
            <pc:sldMk cId="964253889" sldId="261"/>
            <ac:spMk id="3" creationId="{8AB7CF9F-4A9D-493F-87A8-BA9E03169ED0}"/>
          </ac:spMkLst>
        </pc:spChg>
        <pc:spChg chg="add del">
          <ac:chgData name="milton eduardo gallardo herrera" userId="c527bb91d143571c" providerId="LiveId" clId="{9C686103-C653-4B87-B4E5-033737A0C6F8}" dt="2022-02-13T22:57:03.265" v="74" actId="26606"/>
          <ac:spMkLst>
            <pc:docMk/>
            <pc:sldMk cId="964253889" sldId="261"/>
            <ac:spMk id="10" creationId="{2D03A0B2-4A2F-D846-A5E6-FB7CB9A031F7}"/>
          </ac:spMkLst>
        </pc:spChg>
        <pc:spChg chg="add del">
          <ac:chgData name="milton eduardo gallardo herrera" userId="c527bb91d143571c" providerId="LiveId" clId="{9C686103-C653-4B87-B4E5-033737A0C6F8}" dt="2022-02-13T22:57:03.265" v="74" actId="26606"/>
          <ac:spMkLst>
            <pc:docMk/>
            <pc:sldMk cId="964253889" sldId="261"/>
            <ac:spMk id="12" creationId="{7F573F1D-73A7-FB41-BCAD-FC9AA7DEF4F5}"/>
          </ac:spMkLst>
        </pc:spChg>
        <pc:spChg chg="add del">
          <ac:chgData name="milton eduardo gallardo herrera" userId="c527bb91d143571c" providerId="LiveId" clId="{9C686103-C653-4B87-B4E5-033737A0C6F8}" dt="2022-02-13T22:57:03.265" v="74" actId="26606"/>
          <ac:spMkLst>
            <pc:docMk/>
            <pc:sldMk cId="964253889" sldId="261"/>
            <ac:spMk id="14" creationId="{A88F843D-1C1B-C740-AC27-E3238D0F5F47}"/>
          </ac:spMkLst>
        </pc:spChg>
        <pc:spChg chg="add del">
          <ac:chgData name="milton eduardo gallardo herrera" userId="c527bb91d143571c" providerId="LiveId" clId="{9C686103-C653-4B87-B4E5-033737A0C6F8}" dt="2022-02-13T22:57:03.265" v="74" actId="26606"/>
          <ac:spMkLst>
            <pc:docMk/>
            <pc:sldMk cId="964253889" sldId="261"/>
            <ac:spMk id="16" creationId="{47D97D42-A01D-BC41-A1DE-4E2766A4E78F}"/>
          </ac:spMkLst>
        </pc:spChg>
        <pc:spChg chg="add del">
          <ac:chgData name="milton eduardo gallardo herrera" userId="c527bb91d143571c" providerId="LiveId" clId="{9C686103-C653-4B87-B4E5-033737A0C6F8}" dt="2022-02-13T22:57:03.265" v="74" actId="26606"/>
          <ac:spMkLst>
            <pc:docMk/>
            <pc:sldMk cId="964253889" sldId="261"/>
            <ac:spMk id="18" creationId="{B7258F36-452C-D64A-A553-BEE4EAFE4143}"/>
          </ac:spMkLst>
        </pc:spChg>
        <pc:picChg chg="add del mod modCrop">
          <ac:chgData name="milton eduardo gallardo herrera" userId="c527bb91d143571c" providerId="LiveId" clId="{9C686103-C653-4B87-B4E5-033737A0C6F8}" dt="2022-02-13T22:57:03.265" v="74" actId="26606"/>
          <ac:picMkLst>
            <pc:docMk/>
            <pc:sldMk cId="964253889" sldId="261"/>
            <ac:picMk id="5" creationId="{F46FBF56-AD75-410E-8B4C-0714ACE87CEF}"/>
          </ac:picMkLst>
        </pc:picChg>
      </pc:sldChg>
      <pc:sldChg chg="addSp delSp modSp new mod">
        <pc:chgData name="milton eduardo gallardo herrera" userId="c527bb91d143571c" providerId="LiveId" clId="{9C686103-C653-4B87-B4E5-033737A0C6F8}" dt="2022-02-13T22:56:33.669" v="54" actId="404"/>
        <pc:sldMkLst>
          <pc:docMk/>
          <pc:sldMk cId="864520296" sldId="262"/>
        </pc:sldMkLst>
        <pc:spChg chg="mod">
          <ac:chgData name="milton eduardo gallardo herrera" userId="c527bb91d143571c" providerId="LiveId" clId="{9C686103-C653-4B87-B4E5-033737A0C6F8}" dt="2022-02-13T22:56:33.669" v="54" actId="404"/>
          <ac:spMkLst>
            <pc:docMk/>
            <pc:sldMk cId="864520296" sldId="262"/>
            <ac:spMk id="2" creationId="{B1512B4B-89E8-48FB-A70E-9EC20D2103FC}"/>
          </ac:spMkLst>
        </pc:spChg>
        <pc:spChg chg="del">
          <ac:chgData name="milton eduardo gallardo herrera" userId="c527bb91d143571c" providerId="LiveId" clId="{9C686103-C653-4B87-B4E5-033737A0C6F8}" dt="2022-02-13T22:55:18.452" v="14" actId="478"/>
          <ac:spMkLst>
            <pc:docMk/>
            <pc:sldMk cId="864520296" sldId="262"/>
            <ac:spMk id="3" creationId="{FBC458E1-A2B9-4442-B06F-124EB0E577D9}"/>
          </ac:spMkLst>
        </pc:spChg>
        <pc:picChg chg="add mod modCrop">
          <ac:chgData name="milton eduardo gallardo herrera" userId="c527bb91d143571c" providerId="LiveId" clId="{9C686103-C653-4B87-B4E5-033737A0C6F8}" dt="2022-02-13T22:55:41.835" v="20" actId="1076"/>
          <ac:picMkLst>
            <pc:docMk/>
            <pc:sldMk cId="864520296" sldId="262"/>
            <ac:picMk id="5" creationId="{EA3311B0-C722-4CC8-8A83-365BB7249F83}"/>
          </ac:picMkLst>
        </pc:picChg>
      </pc:sldChg>
      <pc:sldChg chg="addSp delSp modSp new mod">
        <pc:chgData name="milton eduardo gallardo herrera" userId="c527bb91d143571c" providerId="LiveId" clId="{9C686103-C653-4B87-B4E5-033737A0C6F8}" dt="2022-02-14T01:04:25.979" v="96" actId="5793"/>
        <pc:sldMkLst>
          <pc:docMk/>
          <pc:sldMk cId="2910455210" sldId="263"/>
        </pc:sldMkLst>
        <pc:spChg chg="del">
          <ac:chgData name="milton eduardo gallardo herrera" userId="c527bb91d143571c" providerId="LiveId" clId="{9C686103-C653-4B87-B4E5-033737A0C6F8}" dt="2022-02-14T01:03:47.450" v="77" actId="478"/>
          <ac:spMkLst>
            <pc:docMk/>
            <pc:sldMk cId="2910455210" sldId="263"/>
            <ac:spMk id="2" creationId="{51E6E2C9-2F1B-436E-A1C2-D06605CEDC24}"/>
          </ac:spMkLst>
        </pc:spChg>
        <pc:spChg chg="del">
          <ac:chgData name="milton eduardo gallardo herrera" userId="c527bb91d143571c" providerId="LiveId" clId="{9C686103-C653-4B87-B4E5-033737A0C6F8}" dt="2022-02-14T01:03:46.728" v="76" actId="478"/>
          <ac:spMkLst>
            <pc:docMk/>
            <pc:sldMk cId="2910455210" sldId="263"/>
            <ac:spMk id="3" creationId="{B67228CA-2ED0-4EEF-8BEC-483D0B9244F8}"/>
          </ac:spMkLst>
        </pc:spChg>
        <pc:spChg chg="add mod">
          <ac:chgData name="milton eduardo gallardo herrera" userId="c527bb91d143571c" providerId="LiveId" clId="{9C686103-C653-4B87-B4E5-033737A0C6F8}" dt="2022-02-14T01:04:25.979" v="96" actId="5793"/>
          <ac:spMkLst>
            <pc:docMk/>
            <pc:sldMk cId="2910455210" sldId="263"/>
            <ac:spMk id="4" creationId="{AC6AE6B1-8F2A-4E25-8AB9-346A2EDA1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9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0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0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45" r:id="rId6"/>
    <p:sldLayoutId id="2147483841" r:id="rId7"/>
    <p:sldLayoutId id="2147483842" r:id="rId8"/>
    <p:sldLayoutId id="2147483843" r:id="rId9"/>
    <p:sldLayoutId id="2147483844" r:id="rId10"/>
    <p:sldLayoutId id="21474838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uta en un bosque rodeada de niebla en un día de invierno">
            <a:extLst>
              <a:ext uri="{FF2B5EF4-FFF2-40B4-BE49-F238E27FC236}">
                <a16:creationId xmlns:a16="http://schemas.microsoft.com/office/drawing/2014/main" id="{344A5722-C9C3-4C83-8EC1-7568C2AD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00" r="12167" b="-2"/>
          <a:stretch/>
        </p:blipFill>
        <p:spPr>
          <a:xfrm>
            <a:off x="20" y="1375492"/>
            <a:ext cx="7453462" cy="5482508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7D97D42-A01D-BC41-A1DE-4E2766A4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258F36-452C-D64A-A553-BEE4EAFE4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BFA13E-4D88-43B1-9BA6-D8A25E49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113" y="2478049"/>
            <a:ext cx="3608208" cy="1268984"/>
          </a:xfrm>
        </p:spPr>
        <p:txBody>
          <a:bodyPr>
            <a:normAutofit/>
          </a:bodyPr>
          <a:lstStyle/>
          <a:p>
            <a:r>
              <a:rPr lang="es-MX" dirty="0"/>
              <a:t>Proyecto final 1</a:t>
            </a:r>
            <a:endParaRPr lang="es-EC" dirty="0"/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id="{51933097-53E2-4A58-A2B4-E8E2E8A263A8}"/>
              </a:ext>
            </a:extLst>
          </p:cNvPr>
          <p:cNvSpPr txBox="1">
            <a:spLocks/>
          </p:cNvSpPr>
          <p:nvPr/>
        </p:nvSpPr>
        <p:spPr>
          <a:xfrm>
            <a:off x="8101234" y="3659544"/>
            <a:ext cx="3439966" cy="126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Sales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60224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C0830-9288-4CFE-AE11-1C9D0D2F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Limpiar datos</a:t>
            </a:r>
            <a:endParaRPr lang="es-EC" sz="4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A9685CC-4833-49E6-A481-6F508E266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380" r="58156" b="16287"/>
          <a:stretch/>
        </p:blipFill>
        <p:spPr>
          <a:xfrm>
            <a:off x="1516325" y="2201724"/>
            <a:ext cx="5525137" cy="344129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47E5B1-F4A9-407F-A75E-57BC94503131}"/>
              </a:ext>
            </a:extLst>
          </p:cNvPr>
          <p:cNvSpPr txBox="1"/>
          <p:nvPr/>
        </p:nvSpPr>
        <p:spPr>
          <a:xfrm>
            <a:off x="7499480" y="2789853"/>
            <a:ext cx="4397051" cy="938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C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#Datos faltante</a:t>
            </a:r>
            <a:endParaRPr lang="es-EC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s-EC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C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Item_Weight</a:t>
            </a:r>
            <a:r>
              <a:rPr lang="es-EC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s-EC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isna</a:t>
            </a:r>
            <a:r>
              <a:rPr lang="es-EC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().head()</a:t>
            </a:r>
          </a:p>
          <a:p>
            <a:r>
              <a:rPr lang="es-EC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y_missing</a:t>
            </a:r>
            <a:r>
              <a:rPr lang="es-EC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s-EC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Item_Weight</a:t>
            </a:r>
            <a:r>
              <a:rPr lang="es-EC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s-EC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isna</a:t>
            </a:r>
            <a:r>
              <a:rPr lang="es-EC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s-EC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df.loc</a:t>
            </a:r>
            <a:r>
              <a:rPr lang="es-EC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y_missing</a:t>
            </a:r>
            <a:r>
              <a:rPr lang="es-EC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,:]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A82D4B-7831-4999-BAB7-B6E4A634EBE1}"/>
              </a:ext>
            </a:extLst>
          </p:cNvPr>
          <p:cNvSpPr txBox="1"/>
          <p:nvPr/>
        </p:nvSpPr>
        <p:spPr>
          <a:xfrm>
            <a:off x="8025623" y="4189478"/>
            <a:ext cx="3805593" cy="5232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EC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#suma datos faltantes</a:t>
            </a:r>
            <a:endParaRPr lang="es-EC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C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s-EC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s-EC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Item_Weight</a:t>
            </a:r>
            <a:r>
              <a:rPr lang="es-EC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s-EC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s-EC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isna</a:t>
            </a:r>
            <a:r>
              <a:rPr lang="es-EC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s-EC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s-EC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1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2DE3-E507-4ACB-A69A-E79CFC7C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err="1"/>
              <a:t>Group</a:t>
            </a:r>
            <a:r>
              <a:rPr lang="es-MX" sz="4000" dirty="0"/>
              <a:t> </a:t>
            </a:r>
            <a:r>
              <a:rPr lang="es-MX" sz="4000" dirty="0" err="1"/>
              <a:t>by</a:t>
            </a:r>
            <a:r>
              <a:rPr lang="es-MX" sz="4000" dirty="0"/>
              <a:t> para conocer las variables más relevantes</a:t>
            </a:r>
            <a:endParaRPr lang="es-EC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8E4C88-14D2-4006-B34D-31F344604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" t="18638" r="54436" b="28172"/>
          <a:stretch/>
        </p:blipFill>
        <p:spPr>
          <a:xfrm>
            <a:off x="1587710" y="2005781"/>
            <a:ext cx="3824670" cy="27027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437B998-1185-4E3A-BDC6-D6F43F7FD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6" t="26667" r="61532" b="30323"/>
          <a:stretch/>
        </p:blipFill>
        <p:spPr>
          <a:xfrm>
            <a:off x="7437215" y="1135625"/>
            <a:ext cx="4063160" cy="27027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7D67940-D4CD-43FA-A281-4C196F973A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0" t="19355" r="65403" b="40215"/>
          <a:stretch/>
        </p:blipFill>
        <p:spPr>
          <a:xfrm>
            <a:off x="5838355" y="4085302"/>
            <a:ext cx="3704655" cy="27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8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ABEAA-B460-405B-BB72-1FC7A381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Diagramas de caja  - Matriz de confusión</a:t>
            </a:r>
            <a:endParaRPr lang="es-EC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A5E255-4883-43B9-A186-8F111CE7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" t="18495" r="65484"/>
          <a:stretch/>
        </p:blipFill>
        <p:spPr>
          <a:xfrm>
            <a:off x="5037628" y="1230571"/>
            <a:ext cx="3677264" cy="55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B69CEB-E202-421F-92BF-C69DF2AAA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4" t="21219" r="40645"/>
          <a:stretch/>
        </p:blipFill>
        <p:spPr>
          <a:xfrm>
            <a:off x="2528262" y="2160016"/>
            <a:ext cx="5809492" cy="460868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38A2160-F4AA-4491-9094-BB530616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s-MX" sz="3600" dirty="0"/>
              <a:t>Regresión, correlación, diagramas de calor</a:t>
            </a:r>
            <a:endParaRPr lang="es-EC" sz="3600" dirty="0"/>
          </a:p>
        </p:txBody>
      </p:sp>
    </p:spTree>
    <p:extLst>
      <p:ext uri="{BB962C8B-B14F-4D97-AF65-F5344CB8AC3E}">
        <p14:creationId xmlns:p14="http://schemas.microsoft.com/office/powerpoint/2010/main" val="27918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D7B76-E255-4307-8C82-90E44AB0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Histogramas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6FBF56-AD75-410E-8B4C-0714ACE87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" t="15914" r="50000"/>
          <a:stretch/>
        </p:blipFill>
        <p:spPr>
          <a:xfrm>
            <a:off x="3362632" y="2113935"/>
            <a:ext cx="4904979" cy="48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12B4B-89E8-48FB-A70E-9EC20D21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Árbol de decisiones y bosques</a:t>
            </a:r>
            <a:endParaRPr lang="es-EC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3311B0-C722-4CC8-8A83-365BB7249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" t="20788" r="65726" b="8244"/>
          <a:stretch/>
        </p:blipFill>
        <p:spPr>
          <a:xfrm>
            <a:off x="4095135" y="1991031"/>
            <a:ext cx="4001729" cy="48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C6AE6B1-8F2A-4E25-8AB9-346A2EDA1025}"/>
              </a:ext>
            </a:extLst>
          </p:cNvPr>
          <p:cNvSpPr txBox="1"/>
          <p:nvPr/>
        </p:nvSpPr>
        <p:spPr>
          <a:xfrm>
            <a:off x="4562669" y="2828835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200" dirty="0">
                <a:latin typeface="Brush Script MT" panose="03060802040406070304" pitchFamily="66" charset="0"/>
              </a:rPr>
              <a:t>Muchas Gracias</a:t>
            </a:r>
            <a:endParaRPr lang="es-EC" sz="7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5521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85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Brush Script MT</vt:lpstr>
      <vt:lpstr>Courier New</vt:lpstr>
      <vt:lpstr>Neue Haas Grotesk Text Pro</vt:lpstr>
      <vt:lpstr>InterweaveVTI</vt:lpstr>
      <vt:lpstr>Presentación de PowerPoint</vt:lpstr>
      <vt:lpstr>Limpiar datos</vt:lpstr>
      <vt:lpstr>Group by para conocer las variables más relevantes</vt:lpstr>
      <vt:lpstr>Diagramas de caja  - Matriz de confusión</vt:lpstr>
      <vt:lpstr>Regresión, correlación, diagramas de calor</vt:lpstr>
      <vt:lpstr>Histogramas</vt:lpstr>
      <vt:lpstr>Árbol de decisiones y bosques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Milton Eduardo Gallardo</dc:creator>
  <cp:lastModifiedBy>Milton Eduardo Gallardo</cp:lastModifiedBy>
  <cp:revision>1</cp:revision>
  <dcterms:created xsi:type="dcterms:W3CDTF">2022-02-13T22:35:51Z</dcterms:created>
  <dcterms:modified xsi:type="dcterms:W3CDTF">2022-02-14T01:04:30Z</dcterms:modified>
</cp:coreProperties>
</file>