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F7F8-AC38-4454-93AB-7E3AA9B41AA9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AFD4-A417-4BD8-A695-678F0F3A4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32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F7F8-AC38-4454-93AB-7E3AA9B41AA9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AFD4-A417-4BD8-A695-678F0F3A4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32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F7F8-AC38-4454-93AB-7E3AA9B41AA9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AFD4-A417-4BD8-A695-678F0F3A4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15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F7F8-AC38-4454-93AB-7E3AA9B41AA9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AFD4-A417-4BD8-A695-678F0F3A4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31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F7F8-AC38-4454-93AB-7E3AA9B41AA9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AFD4-A417-4BD8-A695-678F0F3A4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36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F7F8-AC38-4454-93AB-7E3AA9B41AA9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AFD4-A417-4BD8-A695-678F0F3A4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08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F7F8-AC38-4454-93AB-7E3AA9B41AA9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AFD4-A417-4BD8-A695-678F0F3A4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59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F7F8-AC38-4454-93AB-7E3AA9B41AA9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AFD4-A417-4BD8-A695-678F0F3A4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69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F7F8-AC38-4454-93AB-7E3AA9B41AA9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AFD4-A417-4BD8-A695-678F0F3A4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0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F7F8-AC38-4454-93AB-7E3AA9B41AA9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AFD4-A417-4BD8-A695-678F0F3A4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93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F7F8-AC38-4454-93AB-7E3AA9B41AA9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AFD4-A417-4BD8-A695-678F0F3A4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21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CF7F8-AC38-4454-93AB-7E3AA9B41AA9}" type="datetimeFigureOut">
              <a:rPr lang="pt-BR" smtClean="0"/>
              <a:t>14/04/2018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AFD4-A417-4BD8-A695-678F0F3A4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64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779912" y="980728"/>
            <a:ext cx="1152128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principal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15616" y="2204864"/>
            <a:ext cx="1296144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Brassagem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771800" y="2204864"/>
            <a:ext cx="1152128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Receita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387668" y="2204864"/>
            <a:ext cx="1152128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Manual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940152" y="2204864"/>
            <a:ext cx="1440160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Configuração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angulado 9"/>
          <p:cNvCxnSpPr>
            <a:stCxn id="4" idx="2"/>
            <a:endCxn id="5" idx="0"/>
          </p:cNvCxnSpPr>
          <p:nvPr/>
        </p:nvCxnSpPr>
        <p:spPr>
          <a:xfrm rot="5400000">
            <a:off x="2735796" y="584684"/>
            <a:ext cx="648072" cy="259228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stCxn id="4" idx="2"/>
            <a:endCxn id="6" idx="0"/>
          </p:cNvCxnSpPr>
          <p:nvPr/>
        </p:nvCxnSpPr>
        <p:spPr>
          <a:xfrm rot="5400000">
            <a:off x="3527884" y="1376772"/>
            <a:ext cx="648072" cy="100811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4" idx="2"/>
            <a:endCxn id="7" idx="0"/>
          </p:cNvCxnSpPr>
          <p:nvPr/>
        </p:nvCxnSpPr>
        <p:spPr>
          <a:xfrm rot="16200000" flipH="1">
            <a:off x="4335818" y="1576950"/>
            <a:ext cx="648072" cy="60775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4" idx="2"/>
            <a:endCxn id="8" idx="0"/>
          </p:cNvCxnSpPr>
          <p:nvPr/>
        </p:nvCxnSpPr>
        <p:spPr>
          <a:xfrm rot="16200000" flipH="1">
            <a:off x="5184068" y="728700"/>
            <a:ext cx="648072" cy="230425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xograma: Decisão 20"/>
          <p:cNvSpPr/>
          <p:nvPr/>
        </p:nvSpPr>
        <p:spPr>
          <a:xfrm>
            <a:off x="2598130" y="3291334"/>
            <a:ext cx="1512168" cy="72008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Menu?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angulado 22"/>
          <p:cNvCxnSpPr>
            <a:stCxn id="6" idx="2"/>
            <a:endCxn id="21" idx="0"/>
          </p:cNvCxnSpPr>
          <p:nvPr/>
        </p:nvCxnSpPr>
        <p:spPr>
          <a:xfrm rot="16200000" flipH="1">
            <a:off x="3095836" y="3032956"/>
            <a:ext cx="510406" cy="635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Armazenamento de acesso direto 24"/>
          <p:cNvSpPr/>
          <p:nvPr/>
        </p:nvSpPr>
        <p:spPr>
          <a:xfrm>
            <a:off x="2825806" y="4302046"/>
            <a:ext cx="1530170" cy="432048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7" name="Conector angulado 26"/>
          <p:cNvCxnSpPr>
            <a:stCxn id="21" idx="2"/>
            <a:endCxn id="25" idx="0"/>
          </p:cNvCxnSpPr>
          <p:nvPr/>
        </p:nvCxnSpPr>
        <p:spPr>
          <a:xfrm rot="16200000" flipH="1">
            <a:off x="3327236" y="4038391"/>
            <a:ext cx="290632" cy="2366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Decisão 28"/>
          <p:cNvSpPr/>
          <p:nvPr/>
        </p:nvSpPr>
        <p:spPr>
          <a:xfrm>
            <a:off x="5904148" y="3299738"/>
            <a:ext cx="1512168" cy="72008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Menu?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Fluxograma: Armazenamento de acesso direto 29"/>
          <p:cNvSpPr/>
          <p:nvPr/>
        </p:nvSpPr>
        <p:spPr>
          <a:xfrm>
            <a:off x="6131824" y="4310450"/>
            <a:ext cx="1608528" cy="432048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1" name="Conector angulado 30"/>
          <p:cNvCxnSpPr>
            <a:stCxn id="29" idx="2"/>
            <a:endCxn id="30" idx="0"/>
          </p:cNvCxnSpPr>
          <p:nvPr/>
        </p:nvCxnSpPr>
        <p:spPr>
          <a:xfrm rot="16200000" flipH="1">
            <a:off x="6652844" y="4027206"/>
            <a:ext cx="290632" cy="27585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8" idx="2"/>
            <a:endCxn id="29" idx="0"/>
          </p:cNvCxnSpPr>
          <p:nvPr/>
        </p:nvCxnSpPr>
        <p:spPr>
          <a:xfrm rot="5400000">
            <a:off x="6400827" y="3040333"/>
            <a:ext cx="518810" cy="127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>
            <a:stCxn id="25" idx="2"/>
            <a:endCxn id="4" idx="1"/>
          </p:cNvCxnSpPr>
          <p:nvPr/>
        </p:nvCxnSpPr>
        <p:spPr>
          <a:xfrm rot="5400000" flipH="1" flipV="1">
            <a:off x="1952734" y="2906916"/>
            <a:ext cx="3465334" cy="189021"/>
          </a:xfrm>
          <a:prstGeom prst="bentConnector4">
            <a:avLst>
              <a:gd name="adj1" fmla="val -6597"/>
              <a:gd name="adj2" fmla="val -52570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do 36"/>
          <p:cNvCxnSpPr>
            <a:stCxn id="30" idx="2"/>
            <a:endCxn id="4" idx="3"/>
          </p:cNvCxnSpPr>
          <p:nvPr/>
        </p:nvCxnSpPr>
        <p:spPr>
          <a:xfrm rot="5400000" flipH="1">
            <a:off x="4197195" y="2003605"/>
            <a:ext cx="3473738" cy="2004048"/>
          </a:xfrm>
          <a:prstGeom prst="bentConnector4">
            <a:avLst>
              <a:gd name="adj1" fmla="val -6581"/>
              <a:gd name="adj2" fmla="val 700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>
            <a:stCxn id="21" idx="3"/>
            <a:endCxn id="6" idx="3"/>
          </p:cNvCxnSpPr>
          <p:nvPr/>
        </p:nvCxnSpPr>
        <p:spPr>
          <a:xfrm flipH="1" flipV="1">
            <a:off x="3923928" y="2492896"/>
            <a:ext cx="186370" cy="1158478"/>
          </a:xfrm>
          <a:prstGeom prst="bentConnector3">
            <a:avLst>
              <a:gd name="adj1" fmla="val -12265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29" idx="3"/>
            <a:endCxn id="8" idx="3"/>
          </p:cNvCxnSpPr>
          <p:nvPr/>
        </p:nvCxnSpPr>
        <p:spPr>
          <a:xfrm flipH="1" flipV="1">
            <a:off x="7380312" y="2492896"/>
            <a:ext cx="36004" cy="1166882"/>
          </a:xfrm>
          <a:prstGeom prst="bentConnector3">
            <a:avLst>
              <a:gd name="adj1" fmla="val -6349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482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Apresentação na tela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milton.nog@hotmail.com</dc:creator>
  <cp:lastModifiedBy>milton.nog@hotmail.com</cp:lastModifiedBy>
  <cp:revision>3</cp:revision>
  <dcterms:created xsi:type="dcterms:W3CDTF">2018-04-14T14:15:26Z</dcterms:created>
  <dcterms:modified xsi:type="dcterms:W3CDTF">2018-04-14T14:23:44Z</dcterms:modified>
</cp:coreProperties>
</file>