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Tomorrow" charset="1" panose="00000000000000000000"/>
      <p:regular r:id="rId19"/>
    </p:embeddedFont>
    <p:embeddedFont>
      <p:font typeface="Tomorrow Bold" charset="1" panose="00000000000000000000"/>
      <p:regular r:id="rId20"/>
    </p:embeddedFont>
    <p:embeddedFont>
      <p:font typeface="Tomorrow Italics" charset="1" panose="00000000000000000000"/>
      <p:regular r:id="rId21"/>
    </p:embeddedFont>
    <p:embeddedFont>
      <p:font typeface="Tomorrow Bold Italics" charset="1" panose="00000000000000000000"/>
      <p:regular r:id="rId22"/>
    </p:embeddedFont>
    <p:embeddedFont>
      <p:font typeface="Tomorrow Thin" charset="1" panose="00000000000000000000"/>
      <p:regular r:id="rId23"/>
    </p:embeddedFont>
    <p:embeddedFont>
      <p:font typeface="Tomorrow Thin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8141" y="2646717"/>
            <a:ext cx="2022321" cy="8460018"/>
            <a:chOff x="0" y="0"/>
            <a:chExt cx="532628" cy="2228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628" cy="2228153"/>
            </a:xfrm>
            <a:custGeom>
              <a:avLst/>
              <a:gdLst/>
              <a:ahLst/>
              <a:cxnLst/>
              <a:rect r="r" b="b" t="t" l="l"/>
              <a:pathLst>
                <a:path h="2228153" w="532628">
                  <a:moveTo>
                    <a:pt x="0" y="0"/>
                  </a:moveTo>
                  <a:lnTo>
                    <a:pt x="532628" y="0"/>
                  </a:lnTo>
                  <a:lnTo>
                    <a:pt x="532628" y="2228153"/>
                  </a:lnTo>
                  <a:lnTo>
                    <a:pt x="0" y="2228153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6387" y="-607424"/>
            <a:ext cx="3709695" cy="1015735"/>
            <a:chOff x="0" y="0"/>
            <a:chExt cx="977039" cy="2675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7039" cy="267519"/>
            </a:xfrm>
            <a:custGeom>
              <a:avLst/>
              <a:gdLst/>
              <a:ahLst/>
              <a:cxnLst/>
              <a:rect r="r" b="b" t="t" l="l"/>
              <a:pathLst>
                <a:path h="267519" w="977039">
                  <a:moveTo>
                    <a:pt x="0" y="0"/>
                  </a:moveTo>
                  <a:lnTo>
                    <a:pt x="977039" y="0"/>
                  </a:lnTo>
                  <a:lnTo>
                    <a:pt x="977039" y="267519"/>
                  </a:lnTo>
                  <a:lnTo>
                    <a:pt x="0" y="267519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88599" y="7022439"/>
            <a:ext cx="738450" cy="1015735"/>
            <a:chOff x="0" y="0"/>
            <a:chExt cx="194489" cy="2675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4489" cy="267519"/>
            </a:xfrm>
            <a:custGeom>
              <a:avLst/>
              <a:gdLst/>
              <a:ahLst/>
              <a:cxnLst/>
              <a:rect r="r" b="b" t="t" l="l"/>
              <a:pathLst>
                <a:path h="267519" w="194489">
                  <a:moveTo>
                    <a:pt x="0" y="0"/>
                  </a:moveTo>
                  <a:lnTo>
                    <a:pt x="194489" y="0"/>
                  </a:lnTo>
                  <a:lnTo>
                    <a:pt x="194489" y="267519"/>
                  </a:lnTo>
                  <a:lnTo>
                    <a:pt x="0" y="267519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51627" y="85709"/>
            <a:ext cx="7584746" cy="5122016"/>
          </a:xfrm>
          <a:custGeom>
            <a:avLst/>
            <a:gdLst/>
            <a:ahLst/>
            <a:cxnLst/>
            <a:rect r="r" b="b" t="t" l="l"/>
            <a:pathLst>
              <a:path h="5122016" w="7584746">
                <a:moveTo>
                  <a:pt x="0" y="0"/>
                </a:moveTo>
                <a:lnTo>
                  <a:pt x="7584746" y="0"/>
                </a:lnTo>
                <a:lnTo>
                  <a:pt x="7584746" y="5122016"/>
                </a:lnTo>
                <a:lnTo>
                  <a:pt x="0" y="5122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3246761"/>
            <a:ext cx="16230600" cy="170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39"/>
              </a:lnSpc>
            </a:pPr>
            <a:r>
              <a:rPr lang="en-US" sz="9885">
                <a:solidFill>
                  <a:srgbClr val="000000"/>
                </a:solidFill>
                <a:latin typeface="Tomorrow"/>
              </a:rPr>
              <a:t>Public Trust Analytics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85392" y="5330416"/>
            <a:ext cx="115172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aret Light"/>
              </a:rPr>
              <a:t>Equipo 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08531" y="514350"/>
            <a:ext cx="1192202" cy="9258300"/>
            <a:chOff x="0" y="0"/>
            <a:chExt cx="313995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995" cy="2438400"/>
            </a:xfrm>
            <a:custGeom>
              <a:avLst/>
              <a:gdLst/>
              <a:ahLst/>
              <a:cxnLst/>
              <a:rect r="r" b="b" t="t" l="l"/>
              <a:pathLst>
                <a:path h="2438400" w="313995">
                  <a:moveTo>
                    <a:pt x="0" y="0"/>
                  </a:moveTo>
                  <a:lnTo>
                    <a:pt x="313995" y="0"/>
                  </a:lnTo>
                  <a:lnTo>
                    <a:pt x="313995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04329" y="514350"/>
            <a:ext cx="1192202" cy="9258300"/>
            <a:chOff x="0" y="0"/>
            <a:chExt cx="313995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995" cy="2438400"/>
            </a:xfrm>
            <a:custGeom>
              <a:avLst/>
              <a:gdLst/>
              <a:ahLst/>
              <a:cxnLst/>
              <a:rect r="r" b="b" t="t" l="l"/>
              <a:pathLst>
                <a:path h="2438400" w="313995">
                  <a:moveTo>
                    <a:pt x="0" y="0"/>
                  </a:moveTo>
                  <a:lnTo>
                    <a:pt x="313995" y="0"/>
                  </a:lnTo>
                  <a:lnTo>
                    <a:pt x="313995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4128810"/>
            <a:ext cx="8293742" cy="8823130"/>
          </a:xfrm>
          <a:custGeom>
            <a:avLst/>
            <a:gdLst/>
            <a:ahLst/>
            <a:cxnLst/>
            <a:rect r="r" b="b" t="t" l="l"/>
            <a:pathLst>
              <a:path h="8823130" w="8293742">
                <a:moveTo>
                  <a:pt x="0" y="0"/>
                </a:moveTo>
                <a:lnTo>
                  <a:pt x="8293742" y="0"/>
                </a:lnTo>
                <a:lnTo>
                  <a:pt x="8293742" y="8823130"/>
                </a:lnTo>
                <a:lnTo>
                  <a:pt x="0" y="882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6766" y="1010610"/>
            <a:ext cx="7811840" cy="280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Tomorrow"/>
              </a:rPr>
              <a:t>Acerca de Nosotros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9844" y="4522034"/>
            <a:ext cx="6885684" cy="398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277">
                <a:solidFill>
                  <a:srgbClr val="FFFFFF"/>
                </a:solidFill>
                <a:latin typeface="Garet Light"/>
              </a:rPr>
              <a:t>Public Trust Analytics es una DAO (decentralized autonomous organization) de  encuestas electorales previas a las votaciones que busca suplir las encuestas tradicionales que tienen vulnerabilidades y pueden ser alteradas y manipuladas generando así resultados falsos y/o poco precisos que se prestan para la desinformación de la población y no cumplen con su propósito principal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6823" y="1041274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02535" y="8622623"/>
            <a:ext cx="2589171" cy="2289639"/>
          </a:xfrm>
          <a:custGeom>
            <a:avLst/>
            <a:gdLst/>
            <a:ahLst/>
            <a:cxnLst/>
            <a:rect r="r" b="b" t="t" l="l"/>
            <a:pathLst>
              <a:path h="2289639" w="2589171">
                <a:moveTo>
                  <a:pt x="0" y="0"/>
                </a:moveTo>
                <a:lnTo>
                  <a:pt x="2589171" y="0"/>
                </a:lnTo>
                <a:lnTo>
                  <a:pt x="2589171" y="2289639"/>
                </a:lnTo>
                <a:lnTo>
                  <a:pt x="0" y="22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65671" y="7300902"/>
            <a:ext cx="3847471" cy="3476715"/>
          </a:xfrm>
          <a:custGeom>
            <a:avLst/>
            <a:gdLst/>
            <a:ahLst/>
            <a:cxnLst/>
            <a:rect r="r" b="b" t="t" l="l"/>
            <a:pathLst>
              <a:path h="3476715" w="3847471">
                <a:moveTo>
                  <a:pt x="0" y="0"/>
                </a:moveTo>
                <a:lnTo>
                  <a:pt x="3847472" y="0"/>
                </a:lnTo>
                <a:lnTo>
                  <a:pt x="3847472" y="3476715"/>
                </a:lnTo>
                <a:lnTo>
                  <a:pt x="0" y="347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10908" y="1408112"/>
            <a:ext cx="5105622" cy="523322"/>
            <a:chOff x="0" y="0"/>
            <a:chExt cx="1344691" cy="137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4691" cy="137830"/>
            </a:xfrm>
            <a:custGeom>
              <a:avLst/>
              <a:gdLst/>
              <a:ahLst/>
              <a:cxnLst/>
              <a:rect r="r" b="b" t="t" l="l"/>
              <a:pathLst>
                <a:path h="137830" w="1344691">
                  <a:moveTo>
                    <a:pt x="0" y="0"/>
                  </a:moveTo>
                  <a:lnTo>
                    <a:pt x="1344691" y="0"/>
                  </a:lnTo>
                  <a:lnTo>
                    <a:pt x="1344691" y="137830"/>
                  </a:lnTo>
                  <a:lnTo>
                    <a:pt x="0" y="13783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5264" y="9878611"/>
            <a:ext cx="2552811" cy="816778"/>
            <a:chOff x="0" y="0"/>
            <a:chExt cx="672345" cy="2151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345" cy="215118"/>
            </a:xfrm>
            <a:custGeom>
              <a:avLst/>
              <a:gdLst/>
              <a:ahLst/>
              <a:cxnLst/>
              <a:rect r="r" b="b" t="t" l="l"/>
              <a:pathLst>
                <a:path h="215118" w="672345">
                  <a:moveTo>
                    <a:pt x="0" y="0"/>
                  </a:moveTo>
                  <a:lnTo>
                    <a:pt x="672345" y="0"/>
                  </a:lnTo>
                  <a:lnTo>
                    <a:pt x="672345" y="215118"/>
                  </a:lnTo>
                  <a:lnTo>
                    <a:pt x="0" y="215118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28340" y="224496"/>
            <a:ext cx="2552811" cy="1563029"/>
            <a:chOff x="0" y="0"/>
            <a:chExt cx="672345" cy="4116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345" cy="411662"/>
            </a:xfrm>
            <a:custGeom>
              <a:avLst/>
              <a:gdLst/>
              <a:ahLst/>
              <a:cxnLst/>
              <a:rect r="r" b="b" t="t" l="l"/>
              <a:pathLst>
                <a:path h="411662" w="672345">
                  <a:moveTo>
                    <a:pt x="0" y="0"/>
                  </a:moveTo>
                  <a:lnTo>
                    <a:pt x="672345" y="0"/>
                  </a:lnTo>
                  <a:lnTo>
                    <a:pt x="672345" y="411662"/>
                  </a:lnTo>
                  <a:lnTo>
                    <a:pt x="0" y="41166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64181" y="3115064"/>
            <a:ext cx="2889031" cy="2889031"/>
          </a:xfrm>
          <a:custGeom>
            <a:avLst/>
            <a:gdLst/>
            <a:ahLst/>
            <a:cxnLst/>
            <a:rect r="r" b="b" t="t" l="l"/>
            <a:pathLst>
              <a:path h="2889031" w="2889031">
                <a:moveTo>
                  <a:pt x="0" y="0"/>
                </a:moveTo>
                <a:lnTo>
                  <a:pt x="2889031" y="0"/>
                </a:lnTo>
                <a:lnTo>
                  <a:pt x="2889031" y="2889031"/>
                </a:lnTo>
                <a:lnTo>
                  <a:pt x="0" y="2889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65434" y="3336275"/>
            <a:ext cx="1969336" cy="2667820"/>
          </a:xfrm>
          <a:custGeom>
            <a:avLst/>
            <a:gdLst/>
            <a:ahLst/>
            <a:cxnLst/>
            <a:rect r="r" b="b" t="t" l="l"/>
            <a:pathLst>
              <a:path h="2667820" w="1969336">
                <a:moveTo>
                  <a:pt x="0" y="0"/>
                </a:moveTo>
                <a:lnTo>
                  <a:pt x="1969336" y="0"/>
                </a:lnTo>
                <a:lnTo>
                  <a:pt x="1969336" y="2667820"/>
                </a:lnTo>
                <a:lnTo>
                  <a:pt x="0" y="2667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77990" y="3428733"/>
            <a:ext cx="2575362" cy="2575362"/>
          </a:xfrm>
          <a:custGeom>
            <a:avLst/>
            <a:gdLst/>
            <a:ahLst/>
            <a:cxnLst/>
            <a:rect r="r" b="b" t="t" l="l"/>
            <a:pathLst>
              <a:path h="2575362" w="2575362">
                <a:moveTo>
                  <a:pt x="0" y="0"/>
                </a:moveTo>
                <a:lnTo>
                  <a:pt x="2575362" y="0"/>
                </a:lnTo>
                <a:lnTo>
                  <a:pt x="2575362" y="2575362"/>
                </a:lnTo>
                <a:lnTo>
                  <a:pt x="0" y="25753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923925"/>
            <a:ext cx="88214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Garet Light"/>
              </a:rPr>
              <a:t>FAB-CONSUMIDOR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5264" y="6420003"/>
            <a:ext cx="5866864" cy="109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aret"/>
              </a:rPr>
              <a:t>Disponibilidad 24/7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aret"/>
              </a:rPr>
              <a:t>Información completa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22949" y="6420003"/>
            <a:ext cx="5054306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"/>
              </a:rPr>
              <a:t>Incorruptible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50439" y="6420003"/>
            <a:ext cx="5054306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"/>
              </a:rPr>
              <a:t> Resultados precisos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6823" y="1041274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02535" y="8622623"/>
            <a:ext cx="2589171" cy="2289639"/>
          </a:xfrm>
          <a:custGeom>
            <a:avLst/>
            <a:gdLst/>
            <a:ahLst/>
            <a:cxnLst/>
            <a:rect r="r" b="b" t="t" l="l"/>
            <a:pathLst>
              <a:path h="2289639" w="2589171">
                <a:moveTo>
                  <a:pt x="0" y="0"/>
                </a:moveTo>
                <a:lnTo>
                  <a:pt x="2589171" y="0"/>
                </a:lnTo>
                <a:lnTo>
                  <a:pt x="2589171" y="2289639"/>
                </a:lnTo>
                <a:lnTo>
                  <a:pt x="0" y="22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65671" y="7300902"/>
            <a:ext cx="3847471" cy="3476715"/>
          </a:xfrm>
          <a:custGeom>
            <a:avLst/>
            <a:gdLst/>
            <a:ahLst/>
            <a:cxnLst/>
            <a:rect r="r" b="b" t="t" l="l"/>
            <a:pathLst>
              <a:path h="3476715" w="3847471">
                <a:moveTo>
                  <a:pt x="0" y="0"/>
                </a:moveTo>
                <a:lnTo>
                  <a:pt x="3847472" y="0"/>
                </a:lnTo>
                <a:lnTo>
                  <a:pt x="3847472" y="3476715"/>
                </a:lnTo>
                <a:lnTo>
                  <a:pt x="0" y="347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10908" y="1408112"/>
            <a:ext cx="5105622" cy="523322"/>
            <a:chOff x="0" y="0"/>
            <a:chExt cx="1344691" cy="137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4691" cy="137830"/>
            </a:xfrm>
            <a:custGeom>
              <a:avLst/>
              <a:gdLst/>
              <a:ahLst/>
              <a:cxnLst/>
              <a:rect r="r" b="b" t="t" l="l"/>
              <a:pathLst>
                <a:path h="137830" w="1344691">
                  <a:moveTo>
                    <a:pt x="0" y="0"/>
                  </a:moveTo>
                  <a:lnTo>
                    <a:pt x="1344691" y="0"/>
                  </a:lnTo>
                  <a:lnTo>
                    <a:pt x="1344691" y="137830"/>
                  </a:lnTo>
                  <a:lnTo>
                    <a:pt x="0" y="13783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5264" y="9878611"/>
            <a:ext cx="2552811" cy="816778"/>
            <a:chOff x="0" y="0"/>
            <a:chExt cx="672345" cy="2151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345" cy="215118"/>
            </a:xfrm>
            <a:custGeom>
              <a:avLst/>
              <a:gdLst/>
              <a:ahLst/>
              <a:cxnLst/>
              <a:rect r="r" b="b" t="t" l="l"/>
              <a:pathLst>
                <a:path h="215118" w="672345">
                  <a:moveTo>
                    <a:pt x="0" y="0"/>
                  </a:moveTo>
                  <a:lnTo>
                    <a:pt x="672345" y="0"/>
                  </a:lnTo>
                  <a:lnTo>
                    <a:pt x="672345" y="215118"/>
                  </a:lnTo>
                  <a:lnTo>
                    <a:pt x="0" y="215118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28340" y="224496"/>
            <a:ext cx="2552811" cy="1563029"/>
            <a:chOff x="0" y="0"/>
            <a:chExt cx="672345" cy="4116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345" cy="411662"/>
            </a:xfrm>
            <a:custGeom>
              <a:avLst/>
              <a:gdLst/>
              <a:ahLst/>
              <a:cxnLst/>
              <a:rect r="r" b="b" t="t" l="l"/>
              <a:pathLst>
                <a:path h="411662" w="672345">
                  <a:moveTo>
                    <a:pt x="0" y="0"/>
                  </a:moveTo>
                  <a:lnTo>
                    <a:pt x="672345" y="0"/>
                  </a:lnTo>
                  <a:lnTo>
                    <a:pt x="672345" y="411662"/>
                  </a:lnTo>
                  <a:lnTo>
                    <a:pt x="0" y="41166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52169" y="3809355"/>
            <a:ext cx="2913055" cy="2205598"/>
          </a:xfrm>
          <a:custGeom>
            <a:avLst/>
            <a:gdLst/>
            <a:ahLst/>
            <a:cxnLst/>
            <a:rect r="r" b="b" t="t" l="l"/>
            <a:pathLst>
              <a:path h="2205598" w="2913055">
                <a:moveTo>
                  <a:pt x="0" y="0"/>
                </a:moveTo>
                <a:lnTo>
                  <a:pt x="2913055" y="0"/>
                </a:lnTo>
                <a:lnTo>
                  <a:pt x="2913055" y="2205598"/>
                </a:lnTo>
                <a:lnTo>
                  <a:pt x="0" y="2205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428" t="-9415" r="-29354" b="-780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69220" y="4101517"/>
            <a:ext cx="3349560" cy="1913436"/>
          </a:xfrm>
          <a:custGeom>
            <a:avLst/>
            <a:gdLst/>
            <a:ahLst/>
            <a:cxnLst/>
            <a:rect r="r" b="b" t="t" l="l"/>
            <a:pathLst>
              <a:path h="1913436" w="3349560">
                <a:moveTo>
                  <a:pt x="0" y="0"/>
                </a:moveTo>
                <a:lnTo>
                  <a:pt x="3349560" y="0"/>
                </a:lnTo>
                <a:lnTo>
                  <a:pt x="3349560" y="1913436"/>
                </a:lnTo>
                <a:lnTo>
                  <a:pt x="0" y="19134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99949" y="4126372"/>
            <a:ext cx="4331445" cy="2034257"/>
          </a:xfrm>
          <a:custGeom>
            <a:avLst/>
            <a:gdLst/>
            <a:ahLst/>
            <a:cxnLst/>
            <a:rect r="r" b="b" t="t" l="l"/>
            <a:pathLst>
              <a:path h="2034257" w="4331445">
                <a:moveTo>
                  <a:pt x="0" y="0"/>
                </a:moveTo>
                <a:lnTo>
                  <a:pt x="4331445" y="0"/>
                </a:lnTo>
                <a:lnTo>
                  <a:pt x="4331445" y="2034256"/>
                </a:lnTo>
                <a:lnTo>
                  <a:pt x="0" y="2034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923925"/>
            <a:ext cx="88214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Garet Light"/>
              </a:rPr>
              <a:t>FAB-COMPAÑÍA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5264" y="6420003"/>
            <a:ext cx="5866864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"/>
              </a:rPr>
              <a:t> Plataforma descentralizada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16847" y="6420003"/>
            <a:ext cx="5054306" cy="109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 Light"/>
              </a:rPr>
              <a:t>Nicho de mercado enorme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38518" y="6460644"/>
            <a:ext cx="5054306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aret"/>
              </a:rPr>
              <a:t> Credibilidad y empatía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8684" y="0"/>
            <a:ext cx="13610631" cy="10287000"/>
          </a:xfrm>
          <a:custGeom>
            <a:avLst/>
            <a:gdLst/>
            <a:ahLst/>
            <a:cxnLst/>
            <a:rect r="r" b="b" t="t" l="l"/>
            <a:pathLst>
              <a:path h="10287000" w="13610631">
                <a:moveTo>
                  <a:pt x="0" y="0"/>
                </a:moveTo>
                <a:lnTo>
                  <a:pt x="13610632" y="0"/>
                </a:lnTo>
                <a:lnTo>
                  <a:pt x="136106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908" y="1408112"/>
            <a:ext cx="5105622" cy="523322"/>
            <a:chOff x="0" y="0"/>
            <a:chExt cx="1344691" cy="1378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4691" cy="137830"/>
            </a:xfrm>
            <a:custGeom>
              <a:avLst/>
              <a:gdLst/>
              <a:ahLst/>
              <a:cxnLst/>
              <a:rect r="r" b="b" t="t" l="l"/>
              <a:pathLst>
                <a:path h="137830" w="1344691">
                  <a:moveTo>
                    <a:pt x="0" y="0"/>
                  </a:moveTo>
                  <a:lnTo>
                    <a:pt x="1344691" y="0"/>
                  </a:lnTo>
                  <a:lnTo>
                    <a:pt x="1344691" y="137830"/>
                  </a:lnTo>
                  <a:lnTo>
                    <a:pt x="0" y="13783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15601" y="2462883"/>
            <a:ext cx="7894723" cy="7280254"/>
            <a:chOff x="0" y="0"/>
            <a:chExt cx="2079269" cy="1917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269" cy="1917433"/>
            </a:xfrm>
            <a:custGeom>
              <a:avLst/>
              <a:gdLst/>
              <a:ahLst/>
              <a:cxnLst/>
              <a:rect r="r" b="b" t="t" l="l"/>
              <a:pathLst>
                <a:path h="1917433" w="2079269">
                  <a:moveTo>
                    <a:pt x="0" y="0"/>
                  </a:moveTo>
                  <a:lnTo>
                    <a:pt x="2079269" y="0"/>
                  </a:lnTo>
                  <a:lnTo>
                    <a:pt x="2079269" y="1917433"/>
                  </a:lnTo>
                  <a:lnTo>
                    <a:pt x="0" y="191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15601" y="2462883"/>
            <a:ext cx="7244227" cy="936887"/>
            <a:chOff x="0" y="0"/>
            <a:chExt cx="1907945" cy="2467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7945" cy="246752"/>
            </a:xfrm>
            <a:custGeom>
              <a:avLst/>
              <a:gdLst/>
              <a:ahLst/>
              <a:cxnLst/>
              <a:rect r="r" b="b" t="t" l="l"/>
              <a:pathLst>
                <a:path h="246752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246752"/>
                  </a:lnTo>
                  <a:lnTo>
                    <a:pt x="0" y="24675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715626" y="26932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725151" y="2893226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725151" y="31123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5820028" y="3533120"/>
            <a:ext cx="6647944" cy="2776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UsuarioN0186345: Yo propongo que debido a la cercanía de las elecciones elaboremos una encuesta para dar a conocer nuestras inclinaciones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388909" y="1793127"/>
            <a:ext cx="3370920" cy="2276399"/>
          </a:xfrm>
          <a:custGeom>
            <a:avLst/>
            <a:gdLst/>
            <a:ahLst/>
            <a:cxnLst/>
            <a:rect r="r" b="b" t="t" l="l"/>
            <a:pathLst>
              <a:path h="2276399" w="3370920">
                <a:moveTo>
                  <a:pt x="0" y="0"/>
                </a:moveTo>
                <a:lnTo>
                  <a:pt x="3370919" y="0"/>
                </a:lnTo>
                <a:lnTo>
                  <a:pt x="3370919" y="2276399"/>
                </a:lnTo>
                <a:lnTo>
                  <a:pt x="0" y="227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920291" y="8803172"/>
            <a:ext cx="1077057" cy="562297"/>
            <a:chOff x="0" y="0"/>
            <a:chExt cx="283669" cy="1480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3669" cy="148095"/>
            </a:xfrm>
            <a:custGeom>
              <a:avLst/>
              <a:gdLst/>
              <a:ahLst/>
              <a:cxnLst/>
              <a:rect r="r" b="b" t="t" l="l"/>
              <a:pathLst>
                <a:path h="148095" w="283669">
                  <a:moveTo>
                    <a:pt x="0" y="0"/>
                  </a:moveTo>
                  <a:lnTo>
                    <a:pt x="283669" y="0"/>
                  </a:lnTo>
                  <a:lnTo>
                    <a:pt x="283669" y="148095"/>
                  </a:lnTo>
                  <a:lnTo>
                    <a:pt x="0" y="148095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96721" y="8831747"/>
            <a:ext cx="505147" cy="50514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85212" y="6885039"/>
            <a:ext cx="3329780" cy="396093"/>
            <a:chOff x="0" y="0"/>
            <a:chExt cx="876979" cy="1043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6979" cy="104321"/>
            </a:xfrm>
            <a:custGeom>
              <a:avLst/>
              <a:gdLst/>
              <a:ahLst/>
              <a:cxnLst/>
              <a:rect r="r" b="b" t="t" l="l"/>
              <a:pathLst>
                <a:path h="104321" w="876979">
                  <a:moveTo>
                    <a:pt x="0" y="0"/>
                  </a:moveTo>
                  <a:lnTo>
                    <a:pt x="876979" y="0"/>
                  </a:lnTo>
                  <a:lnTo>
                    <a:pt x="876979" y="104321"/>
                  </a:lnTo>
                  <a:lnTo>
                    <a:pt x="0" y="10432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923925"/>
            <a:ext cx="88214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Garet"/>
              </a:rPr>
              <a:t>Mockup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90763" y="6795114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A favor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130278" y="7618708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 Light"/>
              </a:rPr>
              <a:t>En contra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513315" y="8556002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 Light"/>
              </a:rPr>
              <a:t>N/A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185212" y="7750934"/>
            <a:ext cx="3329780" cy="396093"/>
            <a:chOff x="0" y="0"/>
            <a:chExt cx="876979" cy="10432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76979" cy="104321"/>
            </a:xfrm>
            <a:custGeom>
              <a:avLst/>
              <a:gdLst/>
              <a:ahLst/>
              <a:cxnLst/>
              <a:rect r="r" b="b" t="t" l="l"/>
              <a:pathLst>
                <a:path h="104321" w="876979">
                  <a:moveTo>
                    <a:pt x="0" y="0"/>
                  </a:moveTo>
                  <a:lnTo>
                    <a:pt x="876979" y="0"/>
                  </a:lnTo>
                  <a:lnTo>
                    <a:pt x="876979" y="104321"/>
                  </a:lnTo>
                  <a:lnTo>
                    <a:pt x="0" y="10432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185212" y="8680426"/>
            <a:ext cx="3329780" cy="396093"/>
            <a:chOff x="0" y="0"/>
            <a:chExt cx="876979" cy="10432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76979" cy="104321"/>
            </a:xfrm>
            <a:custGeom>
              <a:avLst/>
              <a:gdLst/>
              <a:ahLst/>
              <a:cxnLst/>
              <a:rect r="r" b="b" t="t" l="l"/>
              <a:pathLst>
                <a:path h="104321" w="876979">
                  <a:moveTo>
                    <a:pt x="0" y="0"/>
                  </a:moveTo>
                  <a:lnTo>
                    <a:pt x="876979" y="0"/>
                  </a:lnTo>
                  <a:lnTo>
                    <a:pt x="876979" y="104321"/>
                  </a:lnTo>
                  <a:lnTo>
                    <a:pt x="0" y="10432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223312" y="6921039"/>
            <a:ext cx="2096490" cy="324093"/>
            <a:chOff x="0" y="0"/>
            <a:chExt cx="552162" cy="853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52162" cy="85358"/>
            </a:xfrm>
            <a:custGeom>
              <a:avLst/>
              <a:gdLst/>
              <a:ahLst/>
              <a:cxnLst/>
              <a:rect r="r" b="b" t="t" l="l"/>
              <a:pathLst>
                <a:path h="85358" w="552162">
                  <a:moveTo>
                    <a:pt x="0" y="0"/>
                  </a:moveTo>
                  <a:lnTo>
                    <a:pt x="552162" y="0"/>
                  </a:lnTo>
                  <a:lnTo>
                    <a:pt x="552162" y="85358"/>
                  </a:lnTo>
                  <a:lnTo>
                    <a:pt x="0" y="85358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223312" y="7786933"/>
            <a:ext cx="914403" cy="324093"/>
            <a:chOff x="0" y="0"/>
            <a:chExt cx="240830" cy="853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0830" cy="85358"/>
            </a:xfrm>
            <a:custGeom>
              <a:avLst/>
              <a:gdLst/>
              <a:ahLst/>
              <a:cxnLst/>
              <a:rect r="r" b="b" t="t" l="l"/>
              <a:pathLst>
                <a:path h="85358" w="240830">
                  <a:moveTo>
                    <a:pt x="0" y="0"/>
                  </a:moveTo>
                  <a:lnTo>
                    <a:pt x="240830" y="0"/>
                  </a:lnTo>
                  <a:lnTo>
                    <a:pt x="240830" y="85358"/>
                  </a:lnTo>
                  <a:lnTo>
                    <a:pt x="0" y="85358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223312" y="8718526"/>
            <a:ext cx="247653" cy="324093"/>
            <a:chOff x="0" y="0"/>
            <a:chExt cx="65225" cy="8535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5225" cy="85358"/>
            </a:xfrm>
            <a:custGeom>
              <a:avLst/>
              <a:gdLst/>
              <a:ahLst/>
              <a:cxnLst/>
              <a:rect r="r" b="b" t="t" l="l"/>
              <a:pathLst>
                <a:path h="85358" w="65225">
                  <a:moveTo>
                    <a:pt x="0" y="0"/>
                  </a:moveTo>
                  <a:lnTo>
                    <a:pt x="65225" y="0"/>
                  </a:lnTo>
                  <a:lnTo>
                    <a:pt x="65225" y="85358"/>
                  </a:lnTo>
                  <a:lnTo>
                    <a:pt x="0" y="85358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908" y="1408112"/>
            <a:ext cx="5105622" cy="523322"/>
            <a:chOff x="0" y="0"/>
            <a:chExt cx="1344691" cy="1378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4691" cy="137830"/>
            </a:xfrm>
            <a:custGeom>
              <a:avLst/>
              <a:gdLst/>
              <a:ahLst/>
              <a:cxnLst/>
              <a:rect r="r" b="b" t="t" l="l"/>
              <a:pathLst>
                <a:path h="137830" w="1344691">
                  <a:moveTo>
                    <a:pt x="0" y="0"/>
                  </a:moveTo>
                  <a:lnTo>
                    <a:pt x="1344691" y="0"/>
                  </a:lnTo>
                  <a:lnTo>
                    <a:pt x="1344691" y="137830"/>
                  </a:lnTo>
                  <a:lnTo>
                    <a:pt x="0" y="13783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62883"/>
            <a:ext cx="7244227" cy="6955006"/>
            <a:chOff x="0" y="0"/>
            <a:chExt cx="1907945" cy="18317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7945" cy="1831771"/>
            </a:xfrm>
            <a:custGeom>
              <a:avLst/>
              <a:gdLst/>
              <a:ahLst/>
              <a:cxnLst/>
              <a:rect r="r" b="b" t="t" l="l"/>
              <a:pathLst>
                <a:path h="1831771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1831771"/>
                  </a:lnTo>
                  <a:lnTo>
                    <a:pt x="0" y="18317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56607" y="2462883"/>
            <a:ext cx="7244227" cy="6955006"/>
            <a:chOff x="0" y="0"/>
            <a:chExt cx="1907945" cy="1831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7945" cy="1831771"/>
            </a:xfrm>
            <a:custGeom>
              <a:avLst/>
              <a:gdLst/>
              <a:ahLst/>
              <a:cxnLst/>
              <a:rect r="r" b="b" t="t" l="l"/>
              <a:pathLst>
                <a:path h="1831771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1831771"/>
                  </a:lnTo>
                  <a:lnTo>
                    <a:pt x="0" y="18317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462883"/>
            <a:ext cx="7244227" cy="936887"/>
            <a:chOff x="0" y="0"/>
            <a:chExt cx="1907945" cy="2467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7945" cy="246752"/>
            </a:xfrm>
            <a:custGeom>
              <a:avLst/>
              <a:gdLst/>
              <a:ahLst/>
              <a:cxnLst/>
              <a:rect r="r" b="b" t="t" l="l"/>
              <a:pathLst>
                <a:path h="246752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246752"/>
                  </a:lnTo>
                  <a:lnTo>
                    <a:pt x="0" y="24675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28725" y="26932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238250" y="2893226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238250" y="31123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852988" y="5609857"/>
            <a:ext cx="661058" cy="6610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14714" y="3733145"/>
            <a:ext cx="5672200" cy="109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Información Técnica de los Candidatos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52988" y="6575715"/>
            <a:ext cx="661058" cy="6610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52988" y="7579672"/>
            <a:ext cx="661058" cy="66105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902007" y="1793127"/>
            <a:ext cx="3370920" cy="2276399"/>
          </a:xfrm>
          <a:custGeom>
            <a:avLst/>
            <a:gdLst/>
            <a:ahLst/>
            <a:cxnLst/>
            <a:rect r="r" b="b" t="t" l="l"/>
            <a:pathLst>
              <a:path h="2276399" w="3370920">
                <a:moveTo>
                  <a:pt x="0" y="0"/>
                </a:moveTo>
                <a:lnTo>
                  <a:pt x="3370920" y="0"/>
                </a:lnTo>
                <a:lnTo>
                  <a:pt x="3370920" y="2276399"/>
                </a:lnTo>
                <a:lnTo>
                  <a:pt x="0" y="227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850102" y="3538080"/>
            <a:ext cx="3328619" cy="3066209"/>
            <a:chOff x="0" y="0"/>
            <a:chExt cx="876673" cy="80756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76673" cy="807561"/>
            </a:xfrm>
            <a:custGeom>
              <a:avLst/>
              <a:gdLst/>
              <a:ahLst/>
              <a:cxnLst/>
              <a:rect r="r" b="b" t="t" l="l"/>
              <a:pathLst>
                <a:path h="807561" w="876673">
                  <a:moveTo>
                    <a:pt x="0" y="0"/>
                  </a:moveTo>
                  <a:lnTo>
                    <a:pt x="876673" y="0"/>
                  </a:lnTo>
                  <a:lnTo>
                    <a:pt x="876673" y="807561"/>
                  </a:lnTo>
                  <a:lnTo>
                    <a:pt x="0" y="80756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87467" y="8531548"/>
            <a:ext cx="1077057" cy="562297"/>
            <a:chOff x="0" y="0"/>
            <a:chExt cx="283669" cy="14809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3669" cy="148095"/>
            </a:xfrm>
            <a:custGeom>
              <a:avLst/>
              <a:gdLst/>
              <a:ahLst/>
              <a:cxnLst/>
              <a:rect r="r" b="b" t="t" l="l"/>
              <a:pathLst>
                <a:path h="148095" w="283669">
                  <a:moveTo>
                    <a:pt x="0" y="0"/>
                  </a:moveTo>
                  <a:lnTo>
                    <a:pt x="283669" y="0"/>
                  </a:lnTo>
                  <a:lnTo>
                    <a:pt x="283669" y="148095"/>
                  </a:lnTo>
                  <a:lnTo>
                    <a:pt x="0" y="148095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873422" y="8560123"/>
            <a:ext cx="505147" cy="50514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423561" y="4378304"/>
            <a:ext cx="2200751" cy="2117184"/>
          </a:xfrm>
          <a:custGeom>
            <a:avLst/>
            <a:gdLst/>
            <a:ahLst/>
            <a:cxnLst/>
            <a:rect r="r" b="b" t="t" l="l"/>
            <a:pathLst>
              <a:path h="2117184" w="2200751">
                <a:moveTo>
                  <a:pt x="0" y="0"/>
                </a:moveTo>
                <a:lnTo>
                  <a:pt x="2200751" y="0"/>
                </a:lnTo>
                <a:lnTo>
                  <a:pt x="2200751" y="2117184"/>
                </a:lnTo>
                <a:lnTo>
                  <a:pt x="0" y="211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6333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28700" y="923925"/>
            <a:ext cx="88214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Garet"/>
              </a:rPr>
              <a:t>Mockup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64682" y="5642589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Senadores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36107" y="6566190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Diputados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814714" y="7622229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Presidentes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264446" y="3527871"/>
            <a:ext cx="5672200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Adrian Navarrete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Partido Rojo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50102" y="6719738"/>
            <a:ext cx="6950732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Máximo grado de estudios:.............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Cargos Públicos:.................................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Dinero gastado en campaña:..........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Propuestas:............................................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556607" y="2462883"/>
            <a:ext cx="7244227" cy="936887"/>
            <a:chOff x="0" y="0"/>
            <a:chExt cx="1907945" cy="24675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907945" cy="246752"/>
            </a:xfrm>
            <a:custGeom>
              <a:avLst/>
              <a:gdLst/>
              <a:ahLst/>
              <a:cxnLst/>
              <a:rect r="r" b="b" t="t" l="l"/>
              <a:pathLst>
                <a:path h="246752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246752"/>
                  </a:lnTo>
                  <a:lnTo>
                    <a:pt x="0" y="24675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13888380" y="1812177"/>
            <a:ext cx="3370920" cy="2276399"/>
          </a:xfrm>
          <a:custGeom>
            <a:avLst/>
            <a:gdLst/>
            <a:ahLst/>
            <a:cxnLst/>
            <a:rect r="r" b="b" t="t" l="l"/>
            <a:pathLst>
              <a:path h="2276399" w="3370920">
                <a:moveTo>
                  <a:pt x="0" y="0"/>
                </a:moveTo>
                <a:lnTo>
                  <a:pt x="3370920" y="0"/>
                </a:lnTo>
                <a:lnTo>
                  <a:pt x="3370920" y="2276399"/>
                </a:lnTo>
                <a:lnTo>
                  <a:pt x="0" y="227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8272927" y="2664626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Diputados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5770017" y="5914657"/>
            <a:ext cx="661058" cy="661058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4CFC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909884" y="6054525"/>
            <a:ext cx="381322" cy="38132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908" y="1408112"/>
            <a:ext cx="5105622" cy="523322"/>
            <a:chOff x="0" y="0"/>
            <a:chExt cx="1344691" cy="1378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4691" cy="137830"/>
            </a:xfrm>
            <a:custGeom>
              <a:avLst/>
              <a:gdLst/>
              <a:ahLst/>
              <a:cxnLst/>
              <a:rect r="r" b="b" t="t" l="l"/>
              <a:pathLst>
                <a:path h="137830" w="1344691">
                  <a:moveTo>
                    <a:pt x="0" y="0"/>
                  </a:moveTo>
                  <a:lnTo>
                    <a:pt x="1344691" y="0"/>
                  </a:lnTo>
                  <a:lnTo>
                    <a:pt x="1344691" y="137830"/>
                  </a:lnTo>
                  <a:lnTo>
                    <a:pt x="0" y="137830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62883"/>
            <a:ext cx="7244227" cy="6955006"/>
            <a:chOff x="0" y="0"/>
            <a:chExt cx="1907945" cy="18317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7945" cy="1831771"/>
            </a:xfrm>
            <a:custGeom>
              <a:avLst/>
              <a:gdLst/>
              <a:ahLst/>
              <a:cxnLst/>
              <a:rect r="r" b="b" t="t" l="l"/>
              <a:pathLst>
                <a:path h="1831771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1831771"/>
                  </a:lnTo>
                  <a:lnTo>
                    <a:pt x="0" y="18317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56607" y="2462883"/>
            <a:ext cx="7244227" cy="6955006"/>
            <a:chOff x="0" y="0"/>
            <a:chExt cx="1907945" cy="1831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7945" cy="1831771"/>
            </a:xfrm>
            <a:custGeom>
              <a:avLst/>
              <a:gdLst/>
              <a:ahLst/>
              <a:cxnLst/>
              <a:rect r="r" b="b" t="t" l="l"/>
              <a:pathLst>
                <a:path h="1831771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1831771"/>
                  </a:lnTo>
                  <a:lnTo>
                    <a:pt x="0" y="18317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462883"/>
            <a:ext cx="7244227" cy="936887"/>
            <a:chOff x="0" y="0"/>
            <a:chExt cx="1907945" cy="2467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7945" cy="246752"/>
            </a:xfrm>
            <a:custGeom>
              <a:avLst/>
              <a:gdLst/>
              <a:ahLst/>
              <a:cxnLst/>
              <a:rect r="r" b="b" t="t" l="l"/>
              <a:pathLst>
                <a:path h="246752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246752"/>
                  </a:lnTo>
                  <a:lnTo>
                    <a:pt x="0" y="24675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228725" y="26932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238250" y="2893226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238250" y="3112301"/>
            <a:ext cx="6242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852988" y="5609857"/>
            <a:ext cx="661058" cy="6610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14714" y="3999845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 Light"/>
              </a:rPr>
              <a:t>Encuestas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52988" y="6575715"/>
            <a:ext cx="661058" cy="6610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52988" y="7579672"/>
            <a:ext cx="661058" cy="66105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902007" y="1793127"/>
            <a:ext cx="3370920" cy="2276399"/>
          </a:xfrm>
          <a:custGeom>
            <a:avLst/>
            <a:gdLst/>
            <a:ahLst/>
            <a:cxnLst/>
            <a:rect r="r" b="b" t="t" l="l"/>
            <a:pathLst>
              <a:path h="2276399" w="3370920">
                <a:moveTo>
                  <a:pt x="0" y="0"/>
                </a:moveTo>
                <a:lnTo>
                  <a:pt x="3370920" y="0"/>
                </a:lnTo>
                <a:lnTo>
                  <a:pt x="3370920" y="2276399"/>
                </a:lnTo>
                <a:lnTo>
                  <a:pt x="0" y="227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6587467" y="8531548"/>
            <a:ext cx="1077057" cy="562297"/>
            <a:chOff x="0" y="0"/>
            <a:chExt cx="283669" cy="14809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3669" cy="148095"/>
            </a:xfrm>
            <a:custGeom>
              <a:avLst/>
              <a:gdLst/>
              <a:ahLst/>
              <a:cxnLst/>
              <a:rect r="r" b="b" t="t" l="l"/>
              <a:pathLst>
                <a:path h="148095" w="283669">
                  <a:moveTo>
                    <a:pt x="0" y="0"/>
                  </a:moveTo>
                  <a:lnTo>
                    <a:pt x="283669" y="0"/>
                  </a:lnTo>
                  <a:lnTo>
                    <a:pt x="283669" y="148095"/>
                  </a:lnTo>
                  <a:lnTo>
                    <a:pt x="0" y="148095"/>
                  </a:lnTo>
                  <a:close/>
                </a:path>
              </a:pathLst>
            </a:custGeom>
            <a:solidFill>
              <a:srgbClr val="24379B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73422" y="8560123"/>
            <a:ext cx="505147" cy="50514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0283456" y="7669854"/>
            <a:ext cx="1418980" cy="1365099"/>
          </a:xfrm>
          <a:custGeom>
            <a:avLst/>
            <a:gdLst/>
            <a:ahLst/>
            <a:cxnLst/>
            <a:rect r="r" b="b" t="t" l="l"/>
            <a:pathLst>
              <a:path h="1365099" w="1418980">
                <a:moveTo>
                  <a:pt x="0" y="0"/>
                </a:moveTo>
                <a:lnTo>
                  <a:pt x="1418980" y="0"/>
                </a:lnTo>
                <a:lnTo>
                  <a:pt x="1418980" y="1365099"/>
                </a:lnTo>
                <a:lnTo>
                  <a:pt x="0" y="1365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6333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9850102" y="3536316"/>
            <a:ext cx="6580972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Garet"/>
              </a:rPr>
              <a:t>Si las elecciones fueran hoy por qué presidente votarías?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556607" y="2462883"/>
            <a:ext cx="7244227" cy="936887"/>
            <a:chOff x="0" y="0"/>
            <a:chExt cx="1907945" cy="24675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07945" cy="246752"/>
            </a:xfrm>
            <a:custGeom>
              <a:avLst/>
              <a:gdLst/>
              <a:ahLst/>
              <a:cxnLst/>
              <a:rect r="r" b="b" t="t" l="l"/>
              <a:pathLst>
                <a:path h="246752" w="1907945">
                  <a:moveTo>
                    <a:pt x="0" y="0"/>
                  </a:moveTo>
                  <a:lnTo>
                    <a:pt x="1907945" y="0"/>
                  </a:lnTo>
                  <a:lnTo>
                    <a:pt x="1907945" y="246752"/>
                  </a:lnTo>
                  <a:lnTo>
                    <a:pt x="0" y="246752"/>
                  </a:lnTo>
                  <a:close/>
                </a:path>
              </a:pathLst>
            </a:custGeom>
            <a:solidFill>
              <a:srgbClr val="24379B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3888380" y="1812177"/>
            <a:ext cx="3370920" cy="2276399"/>
          </a:xfrm>
          <a:custGeom>
            <a:avLst/>
            <a:gdLst/>
            <a:ahLst/>
            <a:cxnLst/>
            <a:rect r="r" b="b" t="t" l="l"/>
            <a:pathLst>
              <a:path h="2276399" w="3370920">
                <a:moveTo>
                  <a:pt x="0" y="0"/>
                </a:moveTo>
                <a:lnTo>
                  <a:pt x="3370920" y="0"/>
                </a:lnTo>
                <a:lnTo>
                  <a:pt x="3370920" y="2276399"/>
                </a:lnTo>
                <a:lnTo>
                  <a:pt x="0" y="227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5770017" y="5914657"/>
            <a:ext cx="661058" cy="66105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4CFC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909884" y="6054525"/>
            <a:ext cx="381322" cy="38132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5108959" y="8021875"/>
            <a:ext cx="661058" cy="661058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0283456" y="5835313"/>
            <a:ext cx="1162749" cy="1201067"/>
          </a:xfrm>
          <a:custGeom>
            <a:avLst/>
            <a:gdLst/>
            <a:ahLst/>
            <a:cxnLst/>
            <a:rect r="r" b="b" t="t" l="l"/>
            <a:pathLst>
              <a:path h="1201067" w="1162749">
                <a:moveTo>
                  <a:pt x="0" y="0"/>
                </a:moveTo>
                <a:lnTo>
                  <a:pt x="1162748" y="0"/>
                </a:lnTo>
                <a:lnTo>
                  <a:pt x="1162748" y="1201067"/>
                </a:lnTo>
                <a:lnTo>
                  <a:pt x="0" y="1201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12289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028700" y="923925"/>
            <a:ext cx="88214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Garet"/>
              </a:rPr>
              <a:t>Mockup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64682" y="5642589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Senadores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36107" y="6566190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Diputados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814714" y="7622229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Presidentes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72927" y="2664626"/>
            <a:ext cx="5672200" cy="5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aret"/>
              </a:rPr>
              <a:t>Diputados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5108959" y="6245186"/>
            <a:ext cx="661058" cy="661058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38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DAFwmSq8NV8</dc:identifier>
  <dcterms:modified xsi:type="dcterms:W3CDTF">2011-08-01T06:04:30Z</dcterms:modified>
  <cp:revision>1</cp:revision>
  <dc:title>Public Trust Analytics</dc:title>
</cp:coreProperties>
</file>