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18A-D99D-4FE4-9FF4-C942B71D9740}" type="datetimeFigureOut">
              <a:rPr lang="en-ZA" smtClean="0"/>
              <a:t>2023/07/03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640D-5369-4AA8-8359-57678E0B80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81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18A-D99D-4FE4-9FF4-C942B71D9740}" type="datetimeFigureOut">
              <a:rPr lang="en-ZA" smtClean="0"/>
              <a:t>2023/07/03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640D-5369-4AA8-8359-57678E0B80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43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18A-D99D-4FE4-9FF4-C942B71D9740}" type="datetimeFigureOut">
              <a:rPr lang="en-ZA" smtClean="0"/>
              <a:t>2023/07/03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640D-5369-4AA8-8359-57678E0B80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611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18A-D99D-4FE4-9FF4-C942B71D9740}" type="datetimeFigureOut">
              <a:rPr lang="en-ZA" smtClean="0"/>
              <a:t>2023/07/03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640D-5369-4AA8-8359-57678E0B80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197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18A-D99D-4FE4-9FF4-C942B71D9740}" type="datetimeFigureOut">
              <a:rPr lang="en-ZA" smtClean="0"/>
              <a:t>2023/07/03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640D-5369-4AA8-8359-57678E0B80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578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18A-D99D-4FE4-9FF4-C942B71D9740}" type="datetimeFigureOut">
              <a:rPr lang="en-ZA" smtClean="0"/>
              <a:t>2023/07/03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640D-5369-4AA8-8359-57678E0B80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37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18A-D99D-4FE4-9FF4-C942B71D9740}" type="datetimeFigureOut">
              <a:rPr lang="en-ZA" smtClean="0"/>
              <a:t>2023/07/03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640D-5369-4AA8-8359-57678E0B80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369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18A-D99D-4FE4-9FF4-C942B71D9740}" type="datetimeFigureOut">
              <a:rPr lang="en-ZA" smtClean="0"/>
              <a:t>2023/07/03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640D-5369-4AA8-8359-57678E0B80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010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18A-D99D-4FE4-9FF4-C942B71D9740}" type="datetimeFigureOut">
              <a:rPr lang="en-ZA" smtClean="0"/>
              <a:t>2023/07/03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640D-5369-4AA8-8359-57678E0B80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005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18A-D99D-4FE4-9FF4-C942B71D9740}" type="datetimeFigureOut">
              <a:rPr lang="en-ZA" smtClean="0"/>
              <a:t>2023/07/03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640D-5369-4AA8-8359-57678E0B80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686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18A-D99D-4FE4-9FF4-C942B71D9740}" type="datetimeFigureOut">
              <a:rPr lang="en-ZA" smtClean="0"/>
              <a:t>2023/07/03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640D-5369-4AA8-8359-57678E0B80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47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018A-D99D-4FE4-9FF4-C942B71D9740}" type="datetimeFigureOut">
              <a:rPr lang="en-ZA" smtClean="0"/>
              <a:t>2023/07/03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640D-5369-4AA8-8359-57678E0B80D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954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95"/>
            <a:ext cx="9144000" cy="5966139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6695550" y="4399264"/>
            <a:ext cx="454627" cy="3383690"/>
          </a:xfrm>
          <a:prstGeom prst="rightBrace">
            <a:avLst>
              <a:gd name="adj1" fmla="val 8333"/>
              <a:gd name="adj2" fmla="val 52064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ight Brace 6"/>
          <p:cNvSpPr/>
          <p:nvPr/>
        </p:nvSpPr>
        <p:spPr>
          <a:xfrm rot="5400000">
            <a:off x="3278000" y="5201305"/>
            <a:ext cx="137240" cy="1462220"/>
          </a:xfrm>
          <a:prstGeom prst="rightBrace">
            <a:avLst>
              <a:gd name="adj1" fmla="val 8333"/>
              <a:gd name="adj2" fmla="val 52064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ight Brace 7"/>
          <p:cNvSpPr/>
          <p:nvPr/>
        </p:nvSpPr>
        <p:spPr>
          <a:xfrm rot="5400000">
            <a:off x="4588354" y="5428389"/>
            <a:ext cx="132041" cy="1013254"/>
          </a:xfrm>
          <a:prstGeom prst="rightBrace">
            <a:avLst>
              <a:gd name="adj1" fmla="val 8333"/>
              <a:gd name="adj2" fmla="val 52064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ight Brace 8"/>
          <p:cNvSpPr/>
          <p:nvPr/>
        </p:nvSpPr>
        <p:spPr>
          <a:xfrm rot="5400000">
            <a:off x="1671193" y="5126737"/>
            <a:ext cx="133982" cy="1614615"/>
          </a:xfrm>
          <a:prstGeom prst="rightBrace">
            <a:avLst>
              <a:gd name="adj1" fmla="val 8333"/>
              <a:gd name="adj2" fmla="val 52064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ounded Rectangle 9"/>
          <p:cNvSpPr/>
          <p:nvPr/>
        </p:nvSpPr>
        <p:spPr>
          <a:xfrm>
            <a:off x="893806" y="6149545"/>
            <a:ext cx="1688756" cy="3542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N-Terminal Domain</a:t>
            </a:r>
            <a:endParaRPr lang="en-ZA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5510" y="6157782"/>
            <a:ext cx="1688756" cy="3542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Receptor-binding domain</a:t>
            </a:r>
            <a:endParaRPr lang="en-ZA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304266" y="6166019"/>
            <a:ext cx="737291" cy="3542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SD1/ SD2</a:t>
            </a:r>
            <a:endParaRPr lang="en-ZA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091869" y="6481401"/>
            <a:ext cx="1688756" cy="35422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S2 Subunit</a:t>
            </a:r>
            <a:endParaRPr lang="en-ZA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214543" y="5346355"/>
            <a:ext cx="16476" cy="117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045662" y="6503772"/>
            <a:ext cx="1046207" cy="329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S1/S2 cleavage site</a:t>
            </a:r>
            <a:endParaRPr lang="en-ZA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930875" y="6541958"/>
            <a:ext cx="4110681" cy="2936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S1 Subunit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593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04" y="414308"/>
            <a:ext cx="6068272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8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Simba</dc:creator>
  <cp:lastModifiedBy>Simba</cp:lastModifiedBy>
  <cp:revision>5</cp:revision>
  <dcterms:created xsi:type="dcterms:W3CDTF">2023-06-03T10:03:16Z</dcterms:created>
  <dcterms:modified xsi:type="dcterms:W3CDTF">2023-07-03T12:49:55Z</dcterms:modified>
</cp:coreProperties>
</file>