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43"/>
  </p:notesMasterIdLst>
  <p:sldIdLst>
    <p:sldId id="257" r:id="rId5"/>
    <p:sldId id="256" r:id="rId6"/>
    <p:sldId id="258" r:id="rId7"/>
    <p:sldId id="322" r:id="rId8"/>
    <p:sldId id="260" r:id="rId9"/>
    <p:sldId id="285" r:id="rId10"/>
    <p:sldId id="270" r:id="rId11"/>
    <p:sldId id="269" r:id="rId12"/>
    <p:sldId id="276" r:id="rId13"/>
    <p:sldId id="277" r:id="rId14"/>
    <p:sldId id="326" r:id="rId15"/>
    <p:sldId id="289" r:id="rId16"/>
    <p:sldId id="323" r:id="rId17"/>
    <p:sldId id="271" r:id="rId18"/>
    <p:sldId id="328" r:id="rId19"/>
    <p:sldId id="338" r:id="rId20"/>
    <p:sldId id="340" r:id="rId21"/>
    <p:sldId id="339" r:id="rId22"/>
    <p:sldId id="331" r:id="rId23"/>
    <p:sldId id="341" r:id="rId24"/>
    <p:sldId id="335" r:id="rId25"/>
    <p:sldId id="351" r:id="rId26"/>
    <p:sldId id="350" r:id="rId27"/>
    <p:sldId id="332" r:id="rId28"/>
    <p:sldId id="352" r:id="rId29"/>
    <p:sldId id="353" r:id="rId30"/>
    <p:sldId id="337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4" r:id="rId40"/>
    <p:sldId id="325" r:id="rId41"/>
    <p:sldId id="290" r:id="rId42"/>
  </p:sldIdLst>
  <p:sldSz cx="9144000" cy="5143500" type="screen16x9"/>
  <p:notesSz cx="6858000" cy="9144000"/>
  <p:embeddedFontLst>
    <p:embeddedFont>
      <p:font typeface="Black Han Sans" panose="020B0604020202020204" charset="-127"/>
      <p:regular r:id="rId44"/>
    </p:embeddedFont>
    <p:embeddedFont>
      <p:font typeface="Aharoni" panose="02010803020104030203" pitchFamily="2" charset="-79"/>
      <p:bold r:id="rId45"/>
    </p:embeddedFont>
    <p:embeddedFont>
      <p:font typeface="Bebas Neue" panose="020B0606020202050201" pitchFamily="34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Chivo" panose="020B0604020202020204" charset="0"/>
      <p:regular r:id="rId53"/>
      <p:bold r:id="rId54"/>
      <p:italic r:id="rId55"/>
      <p:boldItalic r:id="rId56"/>
    </p:embeddedFont>
    <p:embeddedFont>
      <p:font typeface="Cooper Black" panose="0208090404030B020404" pitchFamily="18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D8F17-F727-4EE2-9FBD-0A6C59A28128}" v="467" dt="2023-06-05T06:42:00.477"/>
    <p1510:client id="{95ACA64E-F071-EB39-5F70-F71E8E65BC80}" v="661" dt="2023-06-05T06:41:29.861"/>
  </p1510:revLst>
</p1510:revInfo>
</file>

<file path=ppt/tableStyles.xml><?xml version="1.0" encoding="utf-8"?>
<a:tblStyleLst xmlns:a="http://schemas.openxmlformats.org/drawingml/2006/main" def="{5EC781B2-43CE-470A-AB8D-2B4F4CC4A98A}">
  <a:tblStyle styleId="{5EC781B2-43CE-470A-AB8D-2B4F4CC4A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7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1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1221ab96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1221ab96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g1221ab9606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6" name="Google Shape;4546;g1221ab9606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g13e9ab48e9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9" name="Google Shape;4419;g13e9ab48e9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6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g13e9ab48e97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8" name="Google Shape;4188;g13e9ab48e97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73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221ab960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221ab960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g13e9ab48e9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9" name="Google Shape;4419;g13e9ab48e9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221ab960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221ab960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57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1221ab96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1221ab96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074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1221ab96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1221ab96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12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g13e9ab48e97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8" name="Google Shape;4188;g13e9ab48e97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7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221ab960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221ab960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771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1221ab96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1221ab96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687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221ab960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221ab960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034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1221ab96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1221ab96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168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g13e9ab48e97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8" name="Google Shape;4188;g13e9ab48e97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426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221ab960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221ab960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35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221ab960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221ab960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556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1221ab96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1221ab96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077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3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6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g13e9ab48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9" name="Google Shape;3399;g13e9ab48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81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404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9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71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5380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268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g13e9ab48e97_0_3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6" name="Google Shape;5066;g13e9ab48e97_0_3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05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13e9ab48e97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13e9ab48e97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g13e9ab48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9" name="Google Shape;3399;g13e9ab48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81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1221ab9606b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1221ab9606b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13fb83841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13fb83841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g13e9ab48e97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8" name="Google Shape;4188;g13e9ab48e97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g13e9ab48e97_0_3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9" name="Google Shape;4149;g13e9ab48e97_0_3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g13e9ab48e9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9" name="Google Shape;4419;g13e9ab48e9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6" name="Google Shape;36;p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" name="Google Shape;59;p2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60" name="Google Shape;60;p2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61" name="Google Shape;61;p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71;p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" name="Google Shape;82;p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4" name="Google Shape;84;p2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85" name="Google Shape;85;p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08" name="Google Shape;108;p2"/>
          <p:cNvGrpSpPr/>
          <p:nvPr/>
        </p:nvGrpSpPr>
        <p:grpSpPr>
          <a:xfrm>
            <a:off x="702500" y="629400"/>
            <a:ext cx="5656800" cy="3702900"/>
            <a:chOff x="702500" y="629400"/>
            <a:chExt cx="5656800" cy="3702900"/>
          </a:xfrm>
        </p:grpSpPr>
        <p:sp>
          <p:nvSpPr>
            <p:cNvPr id="109" name="Google Shape;109;p2"/>
            <p:cNvSpPr/>
            <p:nvPr/>
          </p:nvSpPr>
          <p:spPr>
            <a:xfrm>
              <a:off x="702500" y="629400"/>
              <a:ext cx="5656800" cy="3702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2"/>
            <p:cNvGrpSpPr/>
            <p:nvPr/>
          </p:nvGrpSpPr>
          <p:grpSpPr>
            <a:xfrm>
              <a:off x="702500" y="629400"/>
              <a:ext cx="5656800" cy="270000"/>
              <a:chOff x="702500" y="1275906"/>
              <a:chExt cx="5656800" cy="270000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702500" y="1275906"/>
                <a:ext cx="5656800" cy="27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754246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939563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124881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" name="Google Shape;115;p2"/>
          <p:cNvSpPr txBox="1">
            <a:spLocks noGrp="1"/>
          </p:cNvSpPr>
          <p:nvPr>
            <p:ph type="ctrTitle"/>
          </p:nvPr>
        </p:nvSpPr>
        <p:spPr>
          <a:xfrm>
            <a:off x="808200" y="1014950"/>
            <a:ext cx="5551200" cy="27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subTitle" idx="1"/>
          </p:nvPr>
        </p:nvSpPr>
        <p:spPr>
          <a:xfrm>
            <a:off x="854900" y="3741730"/>
            <a:ext cx="4211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23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2108" name="Google Shape;2108;p23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2109" name="Google Shape;2109;p23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110" name="Google Shape;2110;p2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1" name="Google Shape;2111;p2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2" name="Google Shape;2112;p2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3" name="Google Shape;2113;p2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4" name="Google Shape;2114;p2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5" name="Google Shape;2115;p2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6" name="Google Shape;2116;p2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7" name="Google Shape;2117;p2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8" name="Google Shape;2118;p2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9" name="Google Shape;2119;p2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0" name="Google Shape;2120;p2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1" name="Google Shape;2121;p2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2" name="Google Shape;2122;p2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3" name="Google Shape;2123;p2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4" name="Google Shape;2124;p2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5" name="Google Shape;2125;p2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6" name="Google Shape;2126;p2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7" name="Google Shape;2127;p2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8" name="Google Shape;2128;p2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9" name="Google Shape;2129;p2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0" name="Google Shape;2130;p2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1" name="Google Shape;2131;p2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2" name="Google Shape;2132;p2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33" name="Google Shape;2133;p23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134" name="Google Shape;2134;p2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5" name="Google Shape;2135;p2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6" name="Google Shape;2136;p2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7" name="Google Shape;2137;p2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8" name="Google Shape;2138;p2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9" name="Google Shape;2139;p2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0" name="Google Shape;2140;p2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1" name="Google Shape;2141;p2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2" name="Google Shape;2142;p2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3" name="Google Shape;2143;p2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4" name="Google Shape;2144;p2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5" name="Google Shape;2145;p2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6" name="Google Shape;2146;p2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7" name="Google Shape;2147;p2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8" name="Google Shape;2148;p2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9" name="Google Shape;2149;p2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0" name="Google Shape;2150;p2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1" name="Google Shape;2151;p2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2" name="Google Shape;2152;p2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3" name="Google Shape;2153;p2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" name="Google Shape;2154;p2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5" name="Google Shape;2155;p2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6" name="Google Shape;2156;p2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157" name="Google Shape;2157;p23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2158" name="Google Shape;2158;p23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159" name="Google Shape;2159;p2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0" name="Google Shape;2160;p2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1" name="Google Shape;2161;p2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2" name="Google Shape;2162;p2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3" name="Google Shape;2163;p2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4" name="Google Shape;2164;p2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5" name="Google Shape;2165;p2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6" name="Google Shape;2166;p2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7" name="Google Shape;2167;p2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8" name="Google Shape;2168;p2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9" name="Google Shape;2169;p2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0" name="Google Shape;2170;p2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1" name="Google Shape;2171;p2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2" name="Google Shape;2172;p2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3" name="Google Shape;2173;p2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4" name="Google Shape;2174;p2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5" name="Google Shape;2175;p2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6" name="Google Shape;2176;p2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7" name="Google Shape;2177;p2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8" name="Google Shape;2178;p2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9" name="Google Shape;2179;p2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0" name="Google Shape;2180;p2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1" name="Google Shape;2181;p2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82" name="Google Shape;2182;p23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183" name="Google Shape;2183;p2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4" name="Google Shape;2184;p2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5" name="Google Shape;2185;p2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6" name="Google Shape;2186;p2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7" name="Google Shape;2187;p2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8" name="Google Shape;2188;p2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9" name="Google Shape;2189;p2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0" name="Google Shape;2190;p2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1" name="Google Shape;2191;p2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2" name="Google Shape;2192;p2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3" name="Google Shape;2193;p2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4" name="Google Shape;2194;p2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5" name="Google Shape;2195;p2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6" name="Google Shape;2196;p2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7" name="Google Shape;2197;p2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8" name="Google Shape;2198;p2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9" name="Google Shape;2199;p2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0" name="Google Shape;2200;p2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1" name="Google Shape;2201;p2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2" name="Google Shape;2202;p2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3" name="Google Shape;2203;p2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4" name="Google Shape;2204;p2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5" name="Google Shape;2205;p2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206" name="Google Shape;2206;p23"/>
          <p:cNvGrpSpPr/>
          <p:nvPr/>
        </p:nvGrpSpPr>
        <p:grpSpPr>
          <a:xfrm>
            <a:off x="817075" y="1603199"/>
            <a:ext cx="7509859" cy="2486135"/>
            <a:chOff x="719981" y="300134"/>
            <a:chExt cx="7704000" cy="1416601"/>
          </a:xfrm>
        </p:grpSpPr>
        <p:sp>
          <p:nvSpPr>
            <p:cNvPr id="2207" name="Google Shape;2207;p23"/>
            <p:cNvSpPr/>
            <p:nvPr/>
          </p:nvSpPr>
          <p:spPr>
            <a:xfrm>
              <a:off x="719981" y="300135"/>
              <a:ext cx="7704000" cy="141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23"/>
          <p:cNvGrpSpPr/>
          <p:nvPr/>
        </p:nvGrpSpPr>
        <p:grpSpPr>
          <a:xfrm>
            <a:off x="709580" y="325097"/>
            <a:ext cx="7737917" cy="641530"/>
            <a:chOff x="719975" y="335770"/>
            <a:chExt cx="7704020" cy="648600"/>
          </a:xfrm>
        </p:grpSpPr>
        <p:sp>
          <p:nvSpPr>
            <p:cNvPr id="2210" name="Google Shape;2210;p23"/>
            <p:cNvSpPr/>
            <p:nvPr/>
          </p:nvSpPr>
          <p:spPr>
            <a:xfrm>
              <a:off x="719995" y="335770"/>
              <a:ext cx="7704000" cy="6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1" name="Google Shape;2211;p23"/>
            <p:cNvGrpSpPr/>
            <p:nvPr/>
          </p:nvGrpSpPr>
          <p:grpSpPr>
            <a:xfrm>
              <a:off x="719975" y="335776"/>
              <a:ext cx="7703752" cy="199200"/>
              <a:chOff x="702497" y="1354269"/>
              <a:chExt cx="7774500" cy="199200"/>
            </a:xfrm>
          </p:grpSpPr>
          <p:sp>
            <p:nvSpPr>
              <p:cNvPr id="2212" name="Google Shape;2212;p23"/>
              <p:cNvSpPr/>
              <p:nvPr/>
            </p:nvSpPr>
            <p:spPr>
              <a:xfrm>
                <a:off x="702497" y="1354269"/>
                <a:ext cx="7774500" cy="19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>
                <a:off x="797751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>
                <a:off x="812116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>
                <a:off x="8264811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6" name="Google Shape;2216;p23"/>
          <p:cNvSpPr txBox="1">
            <a:spLocks noGrp="1"/>
          </p:cNvSpPr>
          <p:nvPr>
            <p:ph type="subTitle" idx="1"/>
          </p:nvPr>
        </p:nvSpPr>
        <p:spPr>
          <a:xfrm>
            <a:off x="872400" y="2787675"/>
            <a:ext cx="2336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7" name="Google Shape;2217;p23"/>
          <p:cNvSpPr txBox="1">
            <a:spLocks noGrp="1"/>
          </p:cNvSpPr>
          <p:nvPr>
            <p:ph type="subTitle" idx="2"/>
          </p:nvPr>
        </p:nvSpPr>
        <p:spPr>
          <a:xfrm>
            <a:off x="872400" y="2976760"/>
            <a:ext cx="2336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8" name="Google Shape;2218;p23"/>
          <p:cNvSpPr txBox="1">
            <a:spLocks noGrp="1"/>
          </p:cNvSpPr>
          <p:nvPr>
            <p:ph type="subTitle" idx="3"/>
          </p:nvPr>
        </p:nvSpPr>
        <p:spPr>
          <a:xfrm>
            <a:off x="3403800" y="2976760"/>
            <a:ext cx="2336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9" name="Google Shape;2219;p23"/>
          <p:cNvSpPr txBox="1">
            <a:spLocks noGrp="1"/>
          </p:cNvSpPr>
          <p:nvPr>
            <p:ph type="subTitle" idx="4"/>
          </p:nvPr>
        </p:nvSpPr>
        <p:spPr>
          <a:xfrm>
            <a:off x="5935200" y="2976760"/>
            <a:ext cx="2336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0" name="Google Shape;222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21" name="Google Shape;2221;p23"/>
          <p:cNvSpPr txBox="1">
            <a:spLocks noGrp="1"/>
          </p:cNvSpPr>
          <p:nvPr>
            <p:ph type="subTitle" idx="5"/>
          </p:nvPr>
        </p:nvSpPr>
        <p:spPr>
          <a:xfrm>
            <a:off x="3403800" y="2787675"/>
            <a:ext cx="2336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2" name="Google Shape;2222;p23"/>
          <p:cNvSpPr txBox="1">
            <a:spLocks noGrp="1"/>
          </p:cNvSpPr>
          <p:nvPr>
            <p:ph type="subTitle" idx="6"/>
          </p:nvPr>
        </p:nvSpPr>
        <p:spPr>
          <a:xfrm>
            <a:off x="5935200" y="2787675"/>
            <a:ext cx="2336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27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2569" name="Google Shape;2569;p27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2570" name="Google Shape;2570;p27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571" name="Google Shape;2571;p27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2" name="Google Shape;2572;p27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3" name="Google Shape;2573;p27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4" name="Google Shape;2574;p27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5" name="Google Shape;2575;p27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6" name="Google Shape;2576;p27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7" name="Google Shape;2577;p27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8" name="Google Shape;2578;p27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9" name="Google Shape;2579;p27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0" name="Google Shape;2580;p27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1" name="Google Shape;2581;p27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2" name="Google Shape;2582;p27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3" name="Google Shape;2583;p27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4" name="Google Shape;2584;p27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5" name="Google Shape;2585;p27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6" name="Google Shape;2586;p27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7" name="Google Shape;2587;p27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8" name="Google Shape;2588;p27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9" name="Google Shape;2589;p27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0" name="Google Shape;2590;p27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1" name="Google Shape;2591;p27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2" name="Google Shape;2592;p27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3" name="Google Shape;2593;p27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94" name="Google Shape;2594;p27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595" name="Google Shape;2595;p27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6" name="Google Shape;2596;p27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7" name="Google Shape;2597;p27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8" name="Google Shape;2598;p27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9" name="Google Shape;2599;p27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0" name="Google Shape;2600;p27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1" name="Google Shape;2601;p27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2" name="Google Shape;2602;p27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3" name="Google Shape;2603;p27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4" name="Google Shape;2604;p27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5" name="Google Shape;2605;p27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6" name="Google Shape;2606;p27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7" name="Google Shape;2607;p27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8" name="Google Shape;2608;p27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9" name="Google Shape;2609;p27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0" name="Google Shape;2610;p27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1" name="Google Shape;2611;p27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2" name="Google Shape;2612;p27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3" name="Google Shape;2613;p27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4" name="Google Shape;2614;p27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5" name="Google Shape;2615;p27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6" name="Google Shape;2616;p27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7" name="Google Shape;2617;p27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18" name="Google Shape;2618;p27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2619" name="Google Shape;2619;p27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620" name="Google Shape;2620;p27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1" name="Google Shape;2621;p27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2" name="Google Shape;2622;p27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3" name="Google Shape;2623;p27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4" name="Google Shape;2624;p27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5" name="Google Shape;2625;p27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6" name="Google Shape;2626;p27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7" name="Google Shape;2627;p27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8" name="Google Shape;2628;p27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9" name="Google Shape;2629;p27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0" name="Google Shape;2630;p27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1" name="Google Shape;2631;p27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2" name="Google Shape;2632;p27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3" name="Google Shape;2633;p27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4" name="Google Shape;2634;p27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5" name="Google Shape;2635;p27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6" name="Google Shape;2636;p27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7" name="Google Shape;2637;p27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8" name="Google Shape;2638;p27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9" name="Google Shape;2639;p27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0" name="Google Shape;2640;p27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1" name="Google Shape;2641;p27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2" name="Google Shape;2642;p27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43" name="Google Shape;2643;p27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644" name="Google Shape;2644;p27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5" name="Google Shape;2645;p27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6" name="Google Shape;2646;p27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7" name="Google Shape;2647;p27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8" name="Google Shape;2648;p27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9" name="Google Shape;2649;p27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0" name="Google Shape;2650;p27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1" name="Google Shape;2651;p27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2" name="Google Shape;2652;p27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3" name="Google Shape;2653;p27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4" name="Google Shape;2654;p27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5" name="Google Shape;2655;p27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6" name="Google Shape;2656;p27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7" name="Google Shape;2657;p27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8" name="Google Shape;2658;p27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9" name="Google Shape;2659;p27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0" name="Google Shape;2660;p27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1" name="Google Shape;2661;p27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2" name="Google Shape;2662;p27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3" name="Google Shape;2663;p27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4" name="Google Shape;2664;p27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5" name="Google Shape;2665;p27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6" name="Google Shape;2666;p27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667" name="Google Shape;2667;p27"/>
          <p:cNvGrpSpPr/>
          <p:nvPr/>
        </p:nvGrpSpPr>
        <p:grpSpPr>
          <a:xfrm>
            <a:off x="709580" y="325100"/>
            <a:ext cx="7737917" cy="3950366"/>
            <a:chOff x="719975" y="335773"/>
            <a:chExt cx="7704020" cy="3993900"/>
          </a:xfrm>
        </p:grpSpPr>
        <p:sp>
          <p:nvSpPr>
            <p:cNvPr id="2668" name="Google Shape;2668;p27"/>
            <p:cNvSpPr/>
            <p:nvPr/>
          </p:nvSpPr>
          <p:spPr>
            <a:xfrm>
              <a:off x="719995" y="335773"/>
              <a:ext cx="7704000" cy="399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9" name="Google Shape;2669;p27"/>
            <p:cNvGrpSpPr/>
            <p:nvPr/>
          </p:nvGrpSpPr>
          <p:grpSpPr>
            <a:xfrm>
              <a:off x="719975" y="335776"/>
              <a:ext cx="7703752" cy="199200"/>
              <a:chOff x="702497" y="1354269"/>
              <a:chExt cx="7774500" cy="199200"/>
            </a:xfrm>
          </p:grpSpPr>
          <p:sp>
            <p:nvSpPr>
              <p:cNvPr id="2670" name="Google Shape;2670;p27"/>
              <p:cNvSpPr/>
              <p:nvPr/>
            </p:nvSpPr>
            <p:spPr>
              <a:xfrm>
                <a:off x="702497" y="1354269"/>
                <a:ext cx="7774500" cy="19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797751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812116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8264811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4" name="Google Shape;2674;p27"/>
          <p:cNvSpPr txBox="1">
            <a:spLocks noGrp="1"/>
          </p:cNvSpPr>
          <p:nvPr>
            <p:ph type="title"/>
          </p:nvPr>
        </p:nvSpPr>
        <p:spPr>
          <a:xfrm>
            <a:off x="977475" y="4450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675" name="Google Shape;2675;p27"/>
          <p:cNvSpPr txBox="1">
            <a:spLocks noGrp="1"/>
          </p:cNvSpPr>
          <p:nvPr>
            <p:ph type="subTitle" idx="1"/>
          </p:nvPr>
        </p:nvSpPr>
        <p:spPr>
          <a:xfrm>
            <a:off x="937523" y="2050705"/>
            <a:ext cx="220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6" name="Google Shape;2676;p27"/>
          <p:cNvSpPr txBox="1">
            <a:spLocks noGrp="1"/>
          </p:cNvSpPr>
          <p:nvPr>
            <p:ph type="subTitle" idx="2"/>
          </p:nvPr>
        </p:nvSpPr>
        <p:spPr>
          <a:xfrm>
            <a:off x="3469769" y="2050705"/>
            <a:ext cx="220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7" name="Google Shape;2677;p27"/>
          <p:cNvSpPr txBox="1">
            <a:spLocks noGrp="1"/>
          </p:cNvSpPr>
          <p:nvPr>
            <p:ph type="subTitle" idx="3"/>
          </p:nvPr>
        </p:nvSpPr>
        <p:spPr>
          <a:xfrm>
            <a:off x="6002014" y="2050705"/>
            <a:ext cx="220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8" name="Google Shape;2678;p27"/>
          <p:cNvSpPr txBox="1">
            <a:spLocks noGrp="1"/>
          </p:cNvSpPr>
          <p:nvPr>
            <p:ph type="subTitle" idx="4"/>
          </p:nvPr>
        </p:nvSpPr>
        <p:spPr>
          <a:xfrm>
            <a:off x="937523" y="3324320"/>
            <a:ext cx="220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9" name="Google Shape;2679;p27"/>
          <p:cNvSpPr txBox="1">
            <a:spLocks noGrp="1"/>
          </p:cNvSpPr>
          <p:nvPr>
            <p:ph type="subTitle" idx="5"/>
          </p:nvPr>
        </p:nvSpPr>
        <p:spPr>
          <a:xfrm>
            <a:off x="3469769" y="3324320"/>
            <a:ext cx="220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0" name="Google Shape;2680;p27"/>
          <p:cNvSpPr txBox="1">
            <a:spLocks noGrp="1"/>
          </p:cNvSpPr>
          <p:nvPr>
            <p:ph type="subTitle" idx="6"/>
          </p:nvPr>
        </p:nvSpPr>
        <p:spPr>
          <a:xfrm>
            <a:off x="6002014" y="3324320"/>
            <a:ext cx="220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1" name="Google Shape;2681;p27"/>
          <p:cNvSpPr txBox="1">
            <a:spLocks noGrp="1"/>
          </p:cNvSpPr>
          <p:nvPr>
            <p:ph type="subTitle" idx="7"/>
          </p:nvPr>
        </p:nvSpPr>
        <p:spPr>
          <a:xfrm>
            <a:off x="932900" y="1866525"/>
            <a:ext cx="2204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82" name="Google Shape;2682;p27"/>
          <p:cNvSpPr txBox="1">
            <a:spLocks noGrp="1"/>
          </p:cNvSpPr>
          <p:nvPr>
            <p:ph type="subTitle" idx="8"/>
          </p:nvPr>
        </p:nvSpPr>
        <p:spPr>
          <a:xfrm>
            <a:off x="3469769" y="1866525"/>
            <a:ext cx="2204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83" name="Google Shape;2683;p27"/>
          <p:cNvSpPr txBox="1">
            <a:spLocks noGrp="1"/>
          </p:cNvSpPr>
          <p:nvPr>
            <p:ph type="subTitle" idx="9"/>
          </p:nvPr>
        </p:nvSpPr>
        <p:spPr>
          <a:xfrm>
            <a:off x="6006637" y="1866525"/>
            <a:ext cx="2204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84" name="Google Shape;2684;p27"/>
          <p:cNvSpPr txBox="1">
            <a:spLocks noGrp="1"/>
          </p:cNvSpPr>
          <p:nvPr>
            <p:ph type="subTitle" idx="13"/>
          </p:nvPr>
        </p:nvSpPr>
        <p:spPr>
          <a:xfrm>
            <a:off x="932900" y="3135598"/>
            <a:ext cx="2204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85" name="Google Shape;2685;p27"/>
          <p:cNvSpPr txBox="1">
            <a:spLocks noGrp="1"/>
          </p:cNvSpPr>
          <p:nvPr>
            <p:ph type="subTitle" idx="14"/>
          </p:nvPr>
        </p:nvSpPr>
        <p:spPr>
          <a:xfrm>
            <a:off x="3469769" y="3135598"/>
            <a:ext cx="2204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86" name="Google Shape;2686;p27"/>
          <p:cNvSpPr txBox="1">
            <a:spLocks noGrp="1"/>
          </p:cNvSpPr>
          <p:nvPr>
            <p:ph type="subTitle" idx="15"/>
          </p:nvPr>
        </p:nvSpPr>
        <p:spPr>
          <a:xfrm>
            <a:off x="6006637" y="3135598"/>
            <a:ext cx="22044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2" name="Google Shape;2912;p30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2913" name="Google Shape;2913;p30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2914" name="Google Shape;2914;p30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915" name="Google Shape;2915;p30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6" name="Google Shape;2916;p30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7" name="Google Shape;2917;p30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8" name="Google Shape;2918;p30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9" name="Google Shape;2919;p30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0" name="Google Shape;2920;p30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1" name="Google Shape;2921;p30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2" name="Google Shape;2922;p30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3" name="Google Shape;2923;p30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4" name="Google Shape;2924;p30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5" name="Google Shape;2925;p30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6" name="Google Shape;2926;p30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7" name="Google Shape;2927;p30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8" name="Google Shape;2928;p30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9" name="Google Shape;2929;p30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0" name="Google Shape;2930;p30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1" name="Google Shape;2931;p30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2" name="Google Shape;2932;p30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3" name="Google Shape;2933;p30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4" name="Google Shape;2934;p30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5" name="Google Shape;2935;p30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6" name="Google Shape;2936;p30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7" name="Google Shape;2937;p30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38" name="Google Shape;2938;p30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939" name="Google Shape;2939;p30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0" name="Google Shape;2940;p30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1" name="Google Shape;2941;p30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2" name="Google Shape;2942;p30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3" name="Google Shape;2943;p30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4" name="Google Shape;2944;p30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5" name="Google Shape;2945;p30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6" name="Google Shape;2946;p30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7" name="Google Shape;2947;p30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8" name="Google Shape;2948;p30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9" name="Google Shape;2949;p30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0" name="Google Shape;2950;p30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1" name="Google Shape;2951;p30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2" name="Google Shape;2952;p30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3" name="Google Shape;2953;p30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4" name="Google Shape;2954;p30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5" name="Google Shape;2955;p30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6" name="Google Shape;2956;p30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7" name="Google Shape;2957;p30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8" name="Google Shape;2958;p30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9" name="Google Shape;2959;p30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0" name="Google Shape;2960;p30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1" name="Google Shape;2961;p30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62" name="Google Shape;2962;p30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2963" name="Google Shape;2963;p30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964" name="Google Shape;2964;p30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5" name="Google Shape;2965;p30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6" name="Google Shape;2966;p30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7" name="Google Shape;2967;p30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8" name="Google Shape;2968;p30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9" name="Google Shape;2969;p30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0" name="Google Shape;2970;p30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1" name="Google Shape;2971;p30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2" name="Google Shape;2972;p30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3" name="Google Shape;2973;p30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4" name="Google Shape;2974;p30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5" name="Google Shape;2975;p30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6" name="Google Shape;2976;p30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7" name="Google Shape;2977;p30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8" name="Google Shape;2978;p30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9" name="Google Shape;2979;p30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0" name="Google Shape;2980;p30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1" name="Google Shape;2981;p30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2" name="Google Shape;2982;p30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3" name="Google Shape;2983;p30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4" name="Google Shape;2984;p30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5" name="Google Shape;2985;p30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6" name="Google Shape;2986;p30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87" name="Google Shape;2987;p30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988" name="Google Shape;2988;p30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9" name="Google Shape;2989;p30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0" name="Google Shape;2990;p30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1" name="Google Shape;2991;p30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2" name="Google Shape;2992;p30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3" name="Google Shape;2993;p30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4" name="Google Shape;2994;p30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5" name="Google Shape;2995;p30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6" name="Google Shape;2996;p30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7" name="Google Shape;2997;p30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8" name="Google Shape;2998;p30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9" name="Google Shape;2999;p30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0" name="Google Shape;3000;p30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1" name="Google Shape;3001;p30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2" name="Google Shape;3002;p30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3" name="Google Shape;3003;p30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4" name="Google Shape;3004;p30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5" name="Google Shape;3005;p30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6" name="Google Shape;3006;p30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7" name="Google Shape;3007;p30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8" name="Google Shape;3008;p30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9" name="Google Shape;3009;p30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0" name="Google Shape;3010;p30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011" name="Google Shape;3011;p30"/>
          <p:cNvGrpSpPr/>
          <p:nvPr/>
        </p:nvGrpSpPr>
        <p:grpSpPr>
          <a:xfrm>
            <a:off x="1051800" y="314073"/>
            <a:ext cx="7040400" cy="4179276"/>
            <a:chOff x="1053900" y="962440"/>
            <a:chExt cx="7040400" cy="4179276"/>
          </a:xfrm>
        </p:grpSpPr>
        <p:sp>
          <p:nvSpPr>
            <p:cNvPr id="3012" name="Google Shape;3012;p30"/>
            <p:cNvSpPr/>
            <p:nvPr/>
          </p:nvSpPr>
          <p:spPr>
            <a:xfrm>
              <a:off x="1053900" y="981917"/>
              <a:ext cx="7040400" cy="415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3" name="Google Shape;3013;p30"/>
            <p:cNvGrpSpPr/>
            <p:nvPr/>
          </p:nvGrpSpPr>
          <p:grpSpPr>
            <a:xfrm>
              <a:off x="1053901" y="962440"/>
              <a:ext cx="7040390" cy="323325"/>
              <a:chOff x="1229744" y="1256583"/>
              <a:chExt cx="6036000" cy="270000"/>
            </a:xfrm>
          </p:grpSpPr>
          <p:sp>
            <p:nvSpPr>
              <p:cNvPr id="3014" name="Google Shape;3014;p30"/>
              <p:cNvSpPr/>
              <p:nvPr/>
            </p:nvSpPr>
            <p:spPr>
              <a:xfrm>
                <a:off x="1229744" y="1256583"/>
                <a:ext cx="6036000" cy="27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0"/>
              <p:cNvSpPr/>
              <p:nvPr/>
            </p:nvSpPr>
            <p:spPr>
              <a:xfrm>
                <a:off x="6671767" y="1322725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0"/>
              <p:cNvSpPr/>
              <p:nvPr/>
            </p:nvSpPr>
            <p:spPr>
              <a:xfrm>
                <a:off x="6857085" y="1322725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0"/>
              <p:cNvSpPr/>
              <p:nvPr/>
            </p:nvSpPr>
            <p:spPr>
              <a:xfrm>
                <a:off x="7042402" y="1322725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8" name="Google Shape;3018;p30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19" name="Google Shape;3019;p30"/>
          <p:cNvSpPr txBox="1">
            <a:spLocks noGrp="1"/>
          </p:cNvSpPr>
          <p:nvPr>
            <p:ph type="subTitle" idx="1"/>
          </p:nvPr>
        </p:nvSpPr>
        <p:spPr>
          <a:xfrm>
            <a:off x="3124375" y="1628350"/>
            <a:ext cx="28953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Google Shape;3021;p31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3022" name="Google Shape;3022;p31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3023" name="Google Shape;3023;p31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024" name="Google Shape;3024;p31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5" name="Google Shape;3025;p31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6" name="Google Shape;3026;p31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7" name="Google Shape;3027;p31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8" name="Google Shape;3028;p31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9" name="Google Shape;3029;p31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0" name="Google Shape;3030;p31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1" name="Google Shape;3031;p31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2" name="Google Shape;3032;p31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3" name="Google Shape;3033;p31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4" name="Google Shape;3034;p31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5" name="Google Shape;3035;p31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6" name="Google Shape;3036;p31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7" name="Google Shape;3037;p31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8" name="Google Shape;3038;p31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9" name="Google Shape;3039;p31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0" name="Google Shape;3040;p31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1" name="Google Shape;3041;p31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2" name="Google Shape;3042;p31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3" name="Google Shape;3043;p31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4" name="Google Shape;3044;p31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5" name="Google Shape;3045;p31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6" name="Google Shape;3046;p31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7" name="Google Shape;3047;p31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048" name="Google Shape;3048;p31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9" name="Google Shape;3049;p31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0" name="Google Shape;3050;p31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1" name="Google Shape;3051;p31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2" name="Google Shape;3052;p31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3" name="Google Shape;3053;p31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4" name="Google Shape;3054;p31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5" name="Google Shape;3055;p31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6" name="Google Shape;3056;p31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7" name="Google Shape;3057;p31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8" name="Google Shape;3058;p31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9" name="Google Shape;3059;p31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0" name="Google Shape;3060;p31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1" name="Google Shape;3061;p31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2" name="Google Shape;3062;p31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3" name="Google Shape;3063;p31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4" name="Google Shape;3064;p31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5" name="Google Shape;3065;p31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6" name="Google Shape;3066;p31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7" name="Google Shape;3067;p31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8" name="Google Shape;3068;p31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9" name="Google Shape;3069;p31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0" name="Google Shape;3070;p31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71" name="Google Shape;3071;p31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3072" name="Google Shape;3072;p31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073" name="Google Shape;3073;p31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4" name="Google Shape;3074;p31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5" name="Google Shape;3075;p31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6" name="Google Shape;3076;p31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" name="Google Shape;3077;p31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8" name="Google Shape;3078;p31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9" name="Google Shape;3079;p31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0" name="Google Shape;3080;p31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1" name="Google Shape;3081;p31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2" name="Google Shape;3082;p31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3" name="Google Shape;3083;p31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4" name="Google Shape;3084;p31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5" name="Google Shape;3085;p31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6" name="Google Shape;3086;p31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7" name="Google Shape;3087;p31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8" name="Google Shape;3088;p31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9" name="Google Shape;3089;p31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0" name="Google Shape;3090;p31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1" name="Google Shape;3091;p31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2" name="Google Shape;3092;p31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3" name="Google Shape;3093;p31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4" name="Google Shape;3094;p31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5" name="Google Shape;3095;p31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96" name="Google Shape;3096;p31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097" name="Google Shape;3097;p31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8" name="Google Shape;3098;p31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9" name="Google Shape;3099;p31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0" name="Google Shape;3100;p31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1" name="Google Shape;3101;p31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2" name="Google Shape;3102;p31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3" name="Google Shape;3103;p31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4" name="Google Shape;3104;p31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5" name="Google Shape;3105;p31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6" name="Google Shape;3106;p31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7" name="Google Shape;3107;p31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8" name="Google Shape;3108;p31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9" name="Google Shape;3109;p31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0" name="Google Shape;3110;p31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1" name="Google Shape;3111;p31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2" name="Google Shape;3112;p31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3" name="Google Shape;3113;p31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4" name="Google Shape;3114;p31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5" name="Google Shape;3115;p31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6" name="Google Shape;3116;p31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7" name="Google Shape;3117;p31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8" name="Google Shape;3118;p31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9" name="Google Shape;3119;p31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1" name="Google Shape;3121;p32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3122" name="Google Shape;3122;p32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3123" name="Google Shape;3123;p32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124" name="Google Shape;3124;p3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5" name="Google Shape;3125;p3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6" name="Google Shape;3126;p3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7" name="Google Shape;3127;p3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8" name="Google Shape;3128;p3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9" name="Google Shape;3129;p3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0" name="Google Shape;3130;p3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1" name="Google Shape;3131;p3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2" name="Google Shape;3132;p3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3" name="Google Shape;3133;p3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4" name="Google Shape;3134;p3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5" name="Google Shape;3135;p3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6" name="Google Shape;3136;p3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7" name="Google Shape;3137;p3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8" name="Google Shape;3138;p3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9" name="Google Shape;3139;p3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0" name="Google Shape;3140;p3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1" name="Google Shape;3141;p3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2" name="Google Shape;3142;p3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3" name="Google Shape;3143;p3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4" name="Google Shape;3144;p3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" name="Google Shape;3145;p3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6" name="Google Shape;3146;p3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47" name="Google Shape;3147;p32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148" name="Google Shape;3148;p3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9" name="Google Shape;3149;p3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0" name="Google Shape;3150;p3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1" name="Google Shape;3151;p3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2" name="Google Shape;3152;p3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3" name="Google Shape;3153;p3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4" name="Google Shape;3154;p3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5" name="Google Shape;3155;p3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6" name="Google Shape;3156;p3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7" name="Google Shape;3157;p3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8" name="Google Shape;3158;p3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9" name="Google Shape;3159;p3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0" name="Google Shape;3160;p3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1" name="Google Shape;3161;p3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2" name="Google Shape;3162;p3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3" name="Google Shape;3163;p3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4" name="Google Shape;3164;p3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5" name="Google Shape;3165;p3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6" name="Google Shape;3166;p3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7" name="Google Shape;3167;p3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8" name="Google Shape;3168;p3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9" name="Google Shape;3169;p3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0" name="Google Shape;3170;p3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71" name="Google Shape;3171;p32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3172" name="Google Shape;3172;p32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173" name="Google Shape;3173;p3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4" name="Google Shape;3174;p3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5" name="Google Shape;3175;p3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6" name="Google Shape;3176;p3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7" name="Google Shape;3177;p3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8" name="Google Shape;3178;p3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9" name="Google Shape;3179;p3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0" name="Google Shape;3180;p3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1" name="Google Shape;3181;p3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2" name="Google Shape;3182;p3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3" name="Google Shape;3183;p3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4" name="Google Shape;3184;p3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5" name="Google Shape;3185;p3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6" name="Google Shape;3186;p3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7" name="Google Shape;3187;p3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8" name="Google Shape;3188;p3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9" name="Google Shape;3189;p3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0" name="Google Shape;3190;p3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1" name="Google Shape;3191;p3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2" name="Google Shape;3192;p3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3" name="Google Shape;3193;p3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4" name="Google Shape;3194;p3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5" name="Google Shape;3195;p3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96" name="Google Shape;3196;p32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197" name="Google Shape;3197;p3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8" name="Google Shape;3198;p3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9" name="Google Shape;3199;p3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0" name="Google Shape;3200;p3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1" name="Google Shape;3201;p3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2" name="Google Shape;3202;p3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3" name="Google Shape;3203;p3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4" name="Google Shape;3204;p3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5" name="Google Shape;3205;p3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6" name="Google Shape;3206;p3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7" name="Google Shape;3207;p3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8" name="Google Shape;3208;p3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9" name="Google Shape;3209;p3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0" name="Google Shape;3210;p3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1" name="Google Shape;3211;p3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2" name="Google Shape;3212;p3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3" name="Google Shape;3213;p3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4" name="Google Shape;3214;p3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5" name="Google Shape;3215;p3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6" name="Google Shape;3216;p3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7" name="Google Shape;3217;p3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8" name="Google Shape;3218;p3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9" name="Google Shape;3219;p3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220" name="Google Shape;3220;p32"/>
          <p:cNvGrpSpPr/>
          <p:nvPr/>
        </p:nvGrpSpPr>
        <p:grpSpPr>
          <a:xfrm>
            <a:off x="1051800" y="314073"/>
            <a:ext cx="7040400" cy="4179276"/>
            <a:chOff x="1053900" y="962440"/>
            <a:chExt cx="7040400" cy="4179276"/>
          </a:xfrm>
        </p:grpSpPr>
        <p:sp>
          <p:nvSpPr>
            <p:cNvPr id="3221" name="Google Shape;3221;p32"/>
            <p:cNvSpPr/>
            <p:nvPr/>
          </p:nvSpPr>
          <p:spPr>
            <a:xfrm>
              <a:off x="1053900" y="981917"/>
              <a:ext cx="7040400" cy="415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2" name="Google Shape;3222;p32"/>
            <p:cNvGrpSpPr/>
            <p:nvPr/>
          </p:nvGrpSpPr>
          <p:grpSpPr>
            <a:xfrm>
              <a:off x="1053901" y="962440"/>
              <a:ext cx="7040390" cy="323325"/>
              <a:chOff x="1229744" y="1256583"/>
              <a:chExt cx="6036000" cy="270000"/>
            </a:xfrm>
          </p:grpSpPr>
          <p:sp>
            <p:nvSpPr>
              <p:cNvPr id="3223" name="Google Shape;3223;p32"/>
              <p:cNvSpPr/>
              <p:nvPr/>
            </p:nvSpPr>
            <p:spPr>
              <a:xfrm>
                <a:off x="1229744" y="1256583"/>
                <a:ext cx="6036000" cy="27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2"/>
              <p:cNvSpPr/>
              <p:nvPr/>
            </p:nvSpPr>
            <p:spPr>
              <a:xfrm>
                <a:off x="6671767" y="1322725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2"/>
              <p:cNvSpPr/>
              <p:nvPr/>
            </p:nvSpPr>
            <p:spPr>
              <a:xfrm>
                <a:off x="6857085" y="1322725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2"/>
              <p:cNvSpPr/>
              <p:nvPr/>
            </p:nvSpPr>
            <p:spPr>
              <a:xfrm>
                <a:off x="7042402" y="1322725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7" name="Google Shape;3227;p32"/>
          <p:cNvGrpSpPr/>
          <p:nvPr/>
        </p:nvGrpSpPr>
        <p:grpSpPr>
          <a:xfrm>
            <a:off x="433623" y="1038804"/>
            <a:ext cx="2008328" cy="1956638"/>
            <a:chOff x="1566900" y="2960100"/>
            <a:chExt cx="903350" cy="880100"/>
          </a:xfrm>
        </p:grpSpPr>
        <p:sp>
          <p:nvSpPr>
            <p:cNvPr id="3228" name="Google Shape;3228;p32"/>
            <p:cNvSpPr/>
            <p:nvPr/>
          </p:nvSpPr>
          <p:spPr>
            <a:xfrm>
              <a:off x="1566900" y="2960100"/>
              <a:ext cx="903350" cy="880100"/>
            </a:xfrm>
            <a:custGeom>
              <a:avLst/>
              <a:gdLst/>
              <a:ahLst/>
              <a:cxnLst/>
              <a:rect l="l" t="t" r="r" b="b"/>
              <a:pathLst>
                <a:path w="36134" h="35204" extrusionOk="0">
                  <a:moveTo>
                    <a:pt x="27740" y="0"/>
                  </a:moveTo>
                  <a:cubicBezTo>
                    <a:pt x="27700" y="0"/>
                    <a:pt x="27659" y="3"/>
                    <a:pt x="27618" y="9"/>
                  </a:cubicBezTo>
                  <a:lnTo>
                    <a:pt x="6678" y="3174"/>
                  </a:lnTo>
                  <a:cubicBezTo>
                    <a:pt x="6358" y="3224"/>
                    <a:pt x="6098" y="3444"/>
                    <a:pt x="5999" y="3750"/>
                  </a:cubicBezTo>
                  <a:lnTo>
                    <a:pt x="114" y="22325"/>
                  </a:lnTo>
                  <a:cubicBezTo>
                    <a:pt x="0" y="22691"/>
                    <a:pt x="139" y="23086"/>
                    <a:pt x="466" y="23296"/>
                  </a:cubicBezTo>
                  <a:lnTo>
                    <a:pt x="18938" y="35072"/>
                  </a:lnTo>
                  <a:cubicBezTo>
                    <a:pt x="19077" y="35161"/>
                    <a:pt x="19237" y="35204"/>
                    <a:pt x="19390" y="35204"/>
                  </a:cubicBezTo>
                  <a:cubicBezTo>
                    <a:pt x="19525" y="35204"/>
                    <a:pt x="19656" y="35175"/>
                    <a:pt x="19777" y="35111"/>
                  </a:cubicBezTo>
                  <a:lnTo>
                    <a:pt x="35138" y="27161"/>
                  </a:lnTo>
                  <a:cubicBezTo>
                    <a:pt x="35362" y="27044"/>
                    <a:pt x="35522" y="26841"/>
                    <a:pt x="35575" y="26596"/>
                  </a:cubicBezTo>
                  <a:lnTo>
                    <a:pt x="35810" y="25543"/>
                  </a:lnTo>
                  <a:cubicBezTo>
                    <a:pt x="36063" y="25291"/>
                    <a:pt x="36134" y="24896"/>
                    <a:pt x="35956" y="24562"/>
                  </a:cubicBezTo>
                  <a:lnTo>
                    <a:pt x="35775" y="24213"/>
                  </a:lnTo>
                  <a:cubicBezTo>
                    <a:pt x="35671" y="24018"/>
                    <a:pt x="35497" y="23872"/>
                    <a:pt x="35291" y="23804"/>
                  </a:cubicBezTo>
                  <a:lnTo>
                    <a:pt x="28855" y="18087"/>
                  </a:lnTo>
                  <a:lnTo>
                    <a:pt x="28588" y="831"/>
                  </a:lnTo>
                  <a:cubicBezTo>
                    <a:pt x="28581" y="585"/>
                    <a:pt x="28475" y="354"/>
                    <a:pt x="28290" y="201"/>
                  </a:cubicBezTo>
                  <a:cubicBezTo>
                    <a:pt x="28133" y="72"/>
                    <a:pt x="27940" y="0"/>
                    <a:pt x="27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1589825" y="2981225"/>
              <a:ext cx="855100" cy="838000"/>
            </a:xfrm>
            <a:custGeom>
              <a:avLst/>
              <a:gdLst/>
              <a:ahLst/>
              <a:cxnLst/>
              <a:rect l="l" t="t" r="r" b="b"/>
              <a:pathLst>
                <a:path w="34204" h="33520" extrusionOk="0">
                  <a:moveTo>
                    <a:pt x="26825" y="0"/>
                  </a:moveTo>
                  <a:lnTo>
                    <a:pt x="5885" y="3165"/>
                  </a:lnTo>
                  <a:lnTo>
                    <a:pt x="1" y="21740"/>
                  </a:lnTo>
                  <a:lnTo>
                    <a:pt x="18473" y="33520"/>
                  </a:lnTo>
                  <a:lnTo>
                    <a:pt x="33833" y="25569"/>
                  </a:lnTo>
                  <a:lnTo>
                    <a:pt x="34203" y="23937"/>
                  </a:lnTo>
                  <a:lnTo>
                    <a:pt x="27095" y="17626"/>
                  </a:lnTo>
                  <a:lnTo>
                    <a:pt x="268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1901300" y="3480700"/>
              <a:ext cx="59675" cy="62700"/>
            </a:xfrm>
            <a:custGeom>
              <a:avLst/>
              <a:gdLst/>
              <a:ahLst/>
              <a:cxnLst/>
              <a:rect l="l" t="t" r="r" b="b"/>
              <a:pathLst>
                <a:path w="2387" h="2508" extrusionOk="0">
                  <a:moveTo>
                    <a:pt x="2326" y="1"/>
                  </a:moveTo>
                  <a:lnTo>
                    <a:pt x="1" y="808"/>
                  </a:lnTo>
                  <a:lnTo>
                    <a:pt x="307" y="2507"/>
                  </a:lnTo>
                  <a:lnTo>
                    <a:pt x="2387" y="1782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1979800" y="3449225"/>
              <a:ext cx="59775" cy="62800"/>
            </a:xfrm>
            <a:custGeom>
              <a:avLst/>
              <a:gdLst/>
              <a:ahLst/>
              <a:cxnLst/>
              <a:rect l="l" t="t" r="r" b="b"/>
              <a:pathLst>
                <a:path w="2391" h="2512" extrusionOk="0">
                  <a:moveTo>
                    <a:pt x="2323" y="1"/>
                  </a:moveTo>
                  <a:lnTo>
                    <a:pt x="1" y="815"/>
                  </a:lnTo>
                  <a:lnTo>
                    <a:pt x="306" y="2511"/>
                  </a:lnTo>
                  <a:lnTo>
                    <a:pt x="2390" y="178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2"/>
            <p:cNvSpPr/>
            <p:nvPr/>
          </p:nvSpPr>
          <p:spPr>
            <a:xfrm>
              <a:off x="1741125" y="3031350"/>
              <a:ext cx="516050" cy="106875"/>
            </a:xfrm>
            <a:custGeom>
              <a:avLst/>
              <a:gdLst/>
              <a:ahLst/>
              <a:cxnLst/>
              <a:rect l="l" t="t" r="r" b="b"/>
              <a:pathLst>
                <a:path w="20642" h="4275" extrusionOk="0">
                  <a:moveTo>
                    <a:pt x="20556" y="0"/>
                  </a:moveTo>
                  <a:lnTo>
                    <a:pt x="3794" y="3851"/>
                  </a:lnTo>
                  <a:lnTo>
                    <a:pt x="235" y="1192"/>
                  </a:lnTo>
                  <a:lnTo>
                    <a:pt x="0" y="1501"/>
                  </a:lnTo>
                  <a:lnTo>
                    <a:pt x="3706" y="4274"/>
                  </a:lnTo>
                  <a:lnTo>
                    <a:pt x="20642" y="381"/>
                  </a:lnTo>
                  <a:lnTo>
                    <a:pt x="2055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2"/>
            <p:cNvSpPr/>
            <p:nvPr/>
          </p:nvSpPr>
          <p:spPr>
            <a:xfrm>
              <a:off x="1821750" y="3132875"/>
              <a:ext cx="625400" cy="662275"/>
            </a:xfrm>
            <a:custGeom>
              <a:avLst/>
              <a:gdLst/>
              <a:ahLst/>
              <a:cxnLst/>
              <a:rect l="l" t="t" r="r" b="b"/>
              <a:pathLst>
                <a:path w="25016" h="26491" extrusionOk="0">
                  <a:moveTo>
                    <a:pt x="331" y="0"/>
                  </a:moveTo>
                  <a:lnTo>
                    <a:pt x="1" y="15738"/>
                  </a:lnTo>
                  <a:lnTo>
                    <a:pt x="8886" y="26490"/>
                  </a:lnTo>
                  <a:lnTo>
                    <a:pt x="25015" y="18045"/>
                  </a:lnTo>
                  <a:lnTo>
                    <a:pt x="24834" y="17700"/>
                  </a:lnTo>
                  <a:lnTo>
                    <a:pt x="8982" y="25996"/>
                  </a:lnTo>
                  <a:lnTo>
                    <a:pt x="392" y="15603"/>
                  </a:lnTo>
                  <a:lnTo>
                    <a:pt x="715" y="1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1950300" y="3463900"/>
              <a:ext cx="443325" cy="294800"/>
            </a:xfrm>
            <a:custGeom>
              <a:avLst/>
              <a:gdLst/>
              <a:ahLst/>
              <a:cxnLst/>
              <a:rect l="l" t="t" r="r" b="b"/>
              <a:pathLst>
                <a:path w="17733" h="11792" extrusionOk="0">
                  <a:moveTo>
                    <a:pt x="13099" y="1"/>
                  </a:moveTo>
                  <a:lnTo>
                    <a:pt x="0" y="5480"/>
                  </a:lnTo>
                  <a:lnTo>
                    <a:pt x="3527" y="11791"/>
                  </a:lnTo>
                  <a:lnTo>
                    <a:pt x="17733" y="5263"/>
                  </a:lnTo>
                  <a:lnTo>
                    <a:pt x="1309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1936875" y="3474475"/>
              <a:ext cx="374425" cy="165275"/>
            </a:xfrm>
            <a:custGeom>
              <a:avLst/>
              <a:gdLst/>
              <a:ahLst/>
              <a:cxnLst/>
              <a:rect l="l" t="t" r="r" b="b"/>
              <a:pathLst>
                <a:path w="14977" h="6611" extrusionOk="0">
                  <a:moveTo>
                    <a:pt x="14913" y="1"/>
                  </a:moveTo>
                  <a:lnTo>
                    <a:pt x="0" y="6465"/>
                  </a:lnTo>
                  <a:lnTo>
                    <a:pt x="61" y="6611"/>
                  </a:lnTo>
                  <a:lnTo>
                    <a:pt x="14977" y="146"/>
                  </a:lnTo>
                  <a:lnTo>
                    <a:pt x="14913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1996250" y="3561150"/>
              <a:ext cx="406100" cy="173275"/>
            </a:xfrm>
            <a:custGeom>
              <a:avLst/>
              <a:gdLst/>
              <a:ahLst/>
              <a:cxnLst/>
              <a:rect l="l" t="t" r="r" b="b"/>
              <a:pathLst>
                <a:path w="16244" h="6931" extrusionOk="0">
                  <a:moveTo>
                    <a:pt x="16179" y="1"/>
                  </a:moveTo>
                  <a:lnTo>
                    <a:pt x="0" y="6781"/>
                  </a:lnTo>
                  <a:lnTo>
                    <a:pt x="64" y="6931"/>
                  </a:lnTo>
                  <a:lnTo>
                    <a:pt x="16243" y="146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1960250" y="3497950"/>
              <a:ext cx="371875" cy="162350"/>
            </a:xfrm>
            <a:custGeom>
              <a:avLst/>
              <a:gdLst/>
              <a:ahLst/>
              <a:cxnLst/>
              <a:rect l="l" t="t" r="r" b="b"/>
              <a:pathLst>
                <a:path w="14875" h="6494" extrusionOk="0">
                  <a:moveTo>
                    <a:pt x="14810" y="0"/>
                  </a:moveTo>
                  <a:lnTo>
                    <a:pt x="0" y="6347"/>
                  </a:lnTo>
                  <a:lnTo>
                    <a:pt x="64" y="6493"/>
                  </a:lnTo>
                  <a:lnTo>
                    <a:pt x="14874" y="146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2"/>
            <p:cNvSpPr/>
            <p:nvPr/>
          </p:nvSpPr>
          <p:spPr>
            <a:xfrm>
              <a:off x="1969500" y="3522575"/>
              <a:ext cx="384225" cy="163575"/>
            </a:xfrm>
            <a:custGeom>
              <a:avLst/>
              <a:gdLst/>
              <a:ahLst/>
              <a:cxnLst/>
              <a:rect l="l" t="t" r="r" b="b"/>
              <a:pathLst>
                <a:path w="15369" h="6543" extrusionOk="0">
                  <a:moveTo>
                    <a:pt x="15308" y="0"/>
                  </a:moveTo>
                  <a:lnTo>
                    <a:pt x="0" y="6401"/>
                  </a:lnTo>
                  <a:lnTo>
                    <a:pt x="61" y="6543"/>
                  </a:lnTo>
                  <a:lnTo>
                    <a:pt x="15368" y="143"/>
                  </a:lnTo>
                  <a:lnTo>
                    <a:pt x="15308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2"/>
            <p:cNvSpPr/>
            <p:nvPr/>
          </p:nvSpPr>
          <p:spPr>
            <a:xfrm>
              <a:off x="1979100" y="3541050"/>
              <a:ext cx="394175" cy="167775"/>
            </a:xfrm>
            <a:custGeom>
              <a:avLst/>
              <a:gdLst/>
              <a:ahLst/>
              <a:cxnLst/>
              <a:rect l="l" t="t" r="r" b="b"/>
              <a:pathLst>
                <a:path w="15767" h="6711" extrusionOk="0">
                  <a:moveTo>
                    <a:pt x="15706" y="1"/>
                  </a:moveTo>
                  <a:lnTo>
                    <a:pt x="0" y="6568"/>
                  </a:lnTo>
                  <a:lnTo>
                    <a:pt x="61" y="6711"/>
                  </a:lnTo>
                  <a:lnTo>
                    <a:pt x="15766" y="147"/>
                  </a:lnTo>
                  <a:lnTo>
                    <a:pt x="15706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2"/>
            <p:cNvSpPr/>
            <p:nvPr/>
          </p:nvSpPr>
          <p:spPr>
            <a:xfrm>
              <a:off x="2048975" y="3536075"/>
              <a:ext cx="99125" cy="197275"/>
            </a:xfrm>
            <a:custGeom>
              <a:avLst/>
              <a:gdLst/>
              <a:ahLst/>
              <a:cxnLst/>
              <a:rect l="l" t="t" r="r" b="b"/>
              <a:pathLst>
                <a:path w="3965" h="7891" extrusionOk="0">
                  <a:moveTo>
                    <a:pt x="142" y="1"/>
                  </a:moveTo>
                  <a:lnTo>
                    <a:pt x="0" y="72"/>
                  </a:lnTo>
                  <a:lnTo>
                    <a:pt x="3819" y="7891"/>
                  </a:lnTo>
                  <a:lnTo>
                    <a:pt x="3965" y="782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2170400" y="3485325"/>
              <a:ext cx="127050" cy="168025"/>
            </a:xfrm>
            <a:custGeom>
              <a:avLst/>
              <a:gdLst/>
              <a:ahLst/>
              <a:cxnLst/>
              <a:rect l="l" t="t" r="r" b="b"/>
              <a:pathLst>
                <a:path w="5082" h="6721" extrusionOk="0">
                  <a:moveTo>
                    <a:pt x="125" y="1"/>
                  </a:moveTo>
                  <a:lnTo>
                    <a:pt x="0" y="93"/>
                  </a:lnTo>
                  <a:lnTo>
                    <a:pt x="4957" y="6721"/>
                  </a:lnTo>
                  <a:lnTo>
                    <a:pt x="5081" y="662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2215100" y="3475375"/>
              <a:ext cx="124925" cy="169975"/>
            </a:xfrm>
            <a:custGeom>
              <a:avLst/>
              <a:gdLst/>
              <a:ahLst/>
              <a:cxnLst/>
              <a:rect l="l" t="t" r="r" b="b"/>
              <a:pathLst>
                <a:path w="4997" h="6799" extrusionOk="0">
                  <a:moveTo>
                    <a:pt x="125" y="0"/>
                  </a:moveTo>
                  <a:lnTo>
                    <a:pt x="1" y="89"/>
                  </a:lnTo>
                  <a:lnTo>
                    <a:pt x="4868" y="6799"/>
                  </a:lnTo>
                  <a:lnTo>
                    <a:pt x="4996" y="67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2015550" y="3551275"/>
              <a:ext cx="101800" cy="208225"/>
            </a:xfrm>
            <a:custGeom>
              <a:avLst/>
              <a:gdLst/>
              <a:ahLst/>
              <a:cxnLst/>
              <a:rect l="l" t="t" r="r" b="b"/>
              <a:pathLst>
                <a:path w="4072" h="8329" extrusionOk="0">
                  <a:moveTo>
                    <a:pt x="142" y="1"/>
                  </a:moveTo>
                  <a:lnTo>
                    <a:pt x="0" y="68"/>
                  </a:lnTo>
                  <a:lnTo>
                    <a:pt x="3929" y="8328"/>
                  </a:lnTo>
                  <a:lnTo>
                    <a:pt x="4071" y="826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1971625" y="3572175"/>
              <a:ext cx="108125" cy="181550"/>
            </a:xfrm>
            <a:custGeom>
              <a:avLst/>
              <a:gdLst/>
              <a:ahLst/>
              <a:cxnLst/>
              <a:rect l="l" t="t" r="r" b="b"/>
              <a:pathLst>
                <a:path w="4325" h="7262" extrusionOk="0">
                  <a:moveTo>
                    <a:pt x="139" y="0"/>
                  </a:moveTo>
                  <a:lnTo>
                    <a:pt x="1" y="82"/>
                  </a:lnTo>
                  <a:lnTo>
                    <a:pt x="4186" y="7261"/>
                  </a:lnTo>
                  <a:lnTo>
                    <a:pt x="4324" y="7179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2076350" y="3531375"/>
              <a:ext cx="76275" cy="137625"/>
            </a:xfrm>
            <a:custGeom>
              <a:avLst/>
              <a:gdLst/>
              <a:ahLst/>
              <a:cxnLst/>
              <a:rect l="l" t="t" r="r" b="b"/>
              <a:pathLst>
                <a:path w="3051" h="5505" extrusionOk="0">
                  <a:moveTo>
                    <a:pt x="142" y="0"/>
                  </a:moveTo>
                  <a:lnTo>
                    <a:pt x="0" y="75"/>
                  </a:lnTo>
                  <a:lnTo>
                    <a:pt x="2912" y="5505"/>
                  </a:lnTo>
                  <a:lnTo>
                    <a:pt x="3051" y="543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2140175" y="3498575"/>
              <a:ext cx="104200" cy="132025"/>
            </a:xfrm>
            <a:custGeom>
              <a:avLst/>
              <a:gdLst/>
              <a:ahLst/>
              <a:cxnLst/>
              <a:rect l="l" t="t" r="r" b="b"/>
              <a:pathLst>
                <a:path w="4168" h="5281" extrusionOk="0">
                  <a:moveTo>
                    <a:pt x="125" y="0"/>
                  </a:moveTo>
                  <a:lnTo>
                    <a:pt x="0" y="96"/>
                  </a:lnTo>
                  <a:lnTo>
                    <a:pt x="4040" y="5281"/>
                  </a:lnTo>
                  <a:lnTo>
                    <a:pt x="4168" y="518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2110025" y="3510925"/>
              <a:ext cx="90975" cy="137900"/>
            </a:xfrm>
            <a:custGeom>
              <a:avLst/>
              <a:gdLst/>
              <a:ahLst/>
              <a:cxnLst/>
              <a:rect l="l" t="t" r="r" b="b"/>
              <a:pathLst>
                <a:path w="3639" h="5516" extrusionOk="0">
                  <a:moveTo>
                    <a:pt x="129" y="1"/>
                  </a:moveTo>
                  <a:lnTo>
                    <a:pt x="1" y="82"/>
                  </a:lnTo>
                  <a:lnTo>
                    <a:pt x="3507" y="5515"/>
                  </a:lnTo>
                  <a:lnTo>
                    <a:pt x="3638" y="5434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1847625" y="3075975"/>
              <a:ext cx="422175" cy="388125"/>
            </a:xfrm>
            <a:custGeom>
              <a:avLst/>
              <a:gdLst/>
              <a:ahLst/>
              <a:cxnLst/>
              <a:rect l="l" t="t" r="r" b="b"/>
              <a:pathLst>
                <a:path w="16887" h="15525" extrusionOk="0">
                  <a:moveTo>
                    <a:pt x="14309" y="0"/>
                  </a:moveTo>
                  <a:lnTo>
                    <a:pt x="1575" y="2898"/>
                  </a:lnTo>
                  <a:cubicBezTo>
                    <a:pt x="1575" y="2898"/>
                    <a:pt x="0" y="12108"/>
                    <a:pt x="2895" y="15525"/>
                  </a:cubicBezTo>
                  <a:lnTo>
                    <a:pt x="14838" y="11734"/>
                  </a:lnTo>
                  <a:cubicBezTo>
                    <a:pt x="14838" y="11734"/>
                    <a:pt x="16886" y="3787"/>
                    <a:pt x="14309" y="0"/>
                  </a:cubicBez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1911350" y="3141125"/>
              <a:ext cx="266275" cy="69100"/>
            </a:xfrm>
            <a:custGeom>
              <a:avLst/>
              <a:gdLst/>
              <a:ahLst/>
              <a:cxnLst/>
              <a:rect l="l" t="t" r="r" b="b"/>
              <a:pathLst>
                <a:path w="10651" h="2764" extrusionOk="0">
                  <a:moveTo>
                    <a:pt x="10540" y="1"/>
                  </a:moveTo>
                  <a:lnTo>
                    <a:pt x="10295" y="54"/>
                  </a:lnTo>
                  <a:lnTo>
                    <a:pt x="10401" y="541"/>
                  </a:lnTo>
                  <a:lnTo>
                    <a:pt x="10650" y="488"/>
                  </a:lnTo>
                  <a:lnTo>
                    <a:pt x="10540" y="1"/>
                  </a:lnTo>
                  <a:close/>
                  <a:moveTo>
                    <a:pt x="9804" y="154"/>
                  </a:moveTo>
                  <a:lnTo>
                    <a:pt x="8823" y="367"/>
                  </a:lnTo>
                  <a:lnTo>
                    <a:pt x="8929" y="858"/>
                  </a:lnTo>
                  <a:lnTo>
                    <a:pt x="9911" y="644"/>
                  </a:lnTo>
                  <a:lnTo>
                    <a:pt x="9804" y="154"/>
                  </a:lnTo>
                  <a:close/>
                  <a:moveTo>
                    <a:pt x="8332" y="474"/>
                  </a:moveTo>
                  <a:lnTo>
                    <a:pt x="7350" y="687"/>
                  </a:lnTo>
                  <a:lnTo>
                    <a:pt x="7457" y="1178"/>
                  </a:lnTo>
                  <a:lnTo>
                    <a:pt x="8438" y="964"/>
                  </a:lnTo>
                  <a:lnTo>
                    <a:pt x="8332" y="474"/>
                  </a:lnTo>
                  <a:close/>
                  <a:moveTo>
                    <a:pt x="6860" y="790"/>
                  </a:moveTo>
                  <a:lnTo>
                    <a:pt x="5878" y="1003"/>
                  </a:lnTo>
                  <a:lnTo>
                    <a:pt x="5985" y="1494"/>
                  </a:lnTo>
                  <a:lnTo>
                    <a:pt x="6970" y="1281"/>
                  </a:lnTo>
                  <a:lnTo>
                    <a:pt x="6860" y="790"/>
                  </a:lnTo>
                  <a:close/>
                  <a:moveTo>
                    <a:pt x="5395" y="1110"/>
                  </a:moveTo>
                  <a:lnTo>
                    <a:pt x="4413" y="1324"/>
                  </a:lnTo>
                  <a:lnTo>
                    <a:pt x="4520" y="1814"/>
                  </a:lnTo>
                  <a:lnTo>
                    <a:pt x="5501" y="1601"/>
                  </a:lnTo>
                  <a:lnTo>
                    <a:pt x="5395" y="1110"/>
                  </a:lnTo>
                  <a:close/>
                  <a:moveTo>
                    <a:pt x="3923" y="1427"/>
                  </a:moveTo>
                  <a:lnTo>
                    <a:pt x="2941" y="1640"/>
                  </a:lnTo>
                  <a:lnTo>
                    <a:pt x="3048" y="2127"/>
                  </a:lnTo>
                  <a:lnTo>
                    <a:pt x="4029" y="1914"/>
                  </a:lnTo>
                  <a:lnTo>
                    <a:pt x="3923" y="1427"/>
                  </a:lnTo>
                  <a:close/>
                  <a:moveTo>
                    <a:pt x="2451" y="1747"/>
                  </a:moveTo>
                  <a:lnTo>
                    <a:pt x="1469" y="1960"/>
                  </a:lnTo>
                  <a:lnTo>
                    <a:pt x="1576" y="2447"/>
                  </a:lnTo>
                  <a:lnTo>
                    <a:pt x="2561" y="2234"/>
                  </a:lnTo>
                  <a:lnTo>
                    <a:pt x="2451" y="1747"/>
                  </a:lnTo>
                  <a:close/>
                  <a:moveTo>
                    <a:pt x="982" y="2063"/>
                  </a:moveTo>
                  <a:lnTo>
                    <a:pt x="1" y="2276"/>
                  </a:lnTo>
                  <a:lnTo>
                    <a:pt x="107" y="2764"/>
                  </a:lnTo>
                  <a:lnTo>
                    <a:pt x="1089" y="2550"/>
                  </a:lnTo>
                  <a:lnTo>
                    <a:pt x="982" y="206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1919000" y="3212250"/>
              <a:ext cx="164825" cy="45450"/>
            </a:xfrm>
            <a:custGeom>
              <a:avLst/>
              <a:gdLst/>
              <a:ahLst/>
              <a:cxnLst/>
              <a:rect l="l" t="t" r="r" b="b"/>
              <a:pathLst>
                <a:path w="6593" h="1818" extrusionOk="0">
                  <a:moveTo>
                    <a:pt x="6490" y="0"/>
                  </a:moveTo>
                  <a:lnTo>
                    <a:pt x="5892" y="118"/>
                  </a:lnTo>
                  <a:lnTo>
                    <a:pt x="5995" y="612"/>
                  </a:lnTo>
                  <a:lnTo>
                    <a:pt x="6593" y="491"/>
                  </a:lnTo>
                  <a:lnTo>
                    <a:pt x="6490" y="0"/>
                  </a:lnTo>
                  <a:close/>
                  <a:moveTo>
                    <a:pt x="5402" y="221"/>
                  </a:moveTo>
                  <a:lnTo>
                    <a:pt x="4417" y="420"/>
                  </a:lnTo>
                  <a:lnTo>
                    <a:pt x="4520" y="914"/>
                  </a:lnTo>
                  <a:lnTo>
                    <a:pt x="5501" y="715"/>
                  </a:lnTo>
                  <a:lnTo>
                    <a:pt x="5402" y="221"/>
                  </a:lnTo>
                  <a:close/>
                  <a:moveTo>
                    <a:pt x="3930" y="519"/>
                  </a:moveTo>
                  <a:lnTo>
                    <a:pt x="2948" y="719"/>
                  </a:lnTo>
                  <a:lnTo>
                    <a:pt x="3048" y="1213"/>
                  </a:lnTo>
                  <a:lnTo>
                    <a:pt x="4033" y="1014"/>
                  </a:lnTo>
                  <a:lnTo>
                    <a:pt x="3930" y="519"/>
                  </a:lnTo>
                  <a:close/>
                  <a:moveTo>
                    <a:pt x="2454" y="822"/>
                  </a:moveTo>
                  <a:lnTo>
                    <a:pt x="1473" y="1021"/>
                  </a:lnTo>
                  <a:lnTo>
                    <a:pt x="1572" y="1515"/>
                  </a:lnTo>
                  <a:lnTo>
                    <a:pt x="2554" y="1316"/>
                  </a:lnTo>
                  <a:lnTo>
                    <a:pt x="2454" y="822"/>
                  </a:lnTo>
                  <a:close/>
                  <a:moveTo>
                    <a:pt x="982" y="1124"/>
                  </a:moveTo>
                  <a:lnTo>
                    <a:pt x="1" y="1323"/>
                  </a:lnTo>
                  <a:lnTo>
                    <a:pt x="104" y="1817"/>
                  </a:lnTo>
                  <a:lnTo>
                    <a:pt x="1085" y="1618"/>
                  </a:lnTo>
                  <a:lnTo>
                    <a:pt x="982" y="1124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1929750" y="3263900"/>
              <a:ext cx="233300" cy="64025"/>
            </a:xfrm>
            <a:custGeom>
              <a:avLst/>
              <a:gdLst/>
              <a:ahLst/>
              <a:cxnLst/>
              <a:rect l="l" t="t" r="r" b="b"/>
              <a:pathLst>
                <a:path w="9332" h="2561" extrusionOk="0">
                  <a:moveTo>
                    <a:pt x="9221" y="0"/>
                  </a:moveTo>
                  <a:lnTo>
                    <a:pt x="8812" y="93"/>
                  </a:lnTo>
                  <a:lnTo>
                    <a:pt x="8922" y="583"/>
                  </a:lnTo>
                  <a:lnTo>
                    <a:pt x="9331" y="487"/>
                  </a:lnTo>
                  <a:lnTo>
                    <a:pt x="9221" y="0"/>
                  </a:lnTo>
                  <a:close/>
                  <a:moveTo>
                    <a:pt x="8318" y="203"/>
                  </a:moveTo>
                  <a:lnTo>
                    <a:pt x="7340" y="423"/>
                  </a:lnTo>
                  <a:lnTo>
                    <a:pt x="7450" y="910"/>
                  </a:lnTo>
                  <a:lnTo>
                    <a:pt x="8428" y="694"/>
                  </a:lnTo>
                  <a:lnTo>
                    <a:pt x="8318" y="203"/>
                  </a:lnTo>
                  <a:close/>
                  <a:moveTo>
                    <a:pt x="6849" y="534"/>
                  </a:moveTo>
                  <a:lnTo>
                    <a:pt x="5871" y="750"/>
                  </a:lnTo>
                  <a:lnTo>
                    <a:pt x="5985" y="1241"/>
                  </a:lnTo>
                  <a:lnTo>
                    <a:pt x="6963" y="1021"/>
                  </a:lnTo>
                  <a:lnTo>
                    <a:pt x="6849" y="534"/>
                  </a:lnTo>
                  <a:close/>
                  <a:moveTo>
                    <a:pt x="5384" y="861"/>
                  </a:moveTo>
                  <a:lnTo>
                    <a:pt x="4406" y="1081"/>
                  </a:lnTo>
                  <a:lnTo>
                    <a:pt x="4517" y="1568"/>
                  </a:lnTo>
                  <a:lnTo>
                    <a:pt x="5494" y="1351"/>
                  </a:lnTo>
                  <a:lnTo>
                    <a:pt x="5384" y="861"/>
                  </a:lnTo>
                  <a:close/>
                  <a:moveTo>
                    <a:pt x="3912" y="1195"/>
                  </a:moveTo>
                  <a:lnTo>
                    <a:pt x="2934" y="1412"/>
                  </a:lnTo>
                  <a:lnTo>
                    <a:pt x="3044" y="1903"/>
                  </a:lnTo>
                  <a:lnTo>
                    <a:pt x="4022" y="1686"/>
                  </a:lnTo>
                  <a:lnTo>
                    <a:pt x="3912" y="1195"/>
                  </a:lnTo>
                  <a:close/>
                  <a:moveTo>
                    <a:pt x="2447" y="1526"/>
                  </a:moveTo>
                  <a:lnTo>
                    <a:pt x="1469" y="1743"/>
                  </a:lnTo>
                  <a:lnTo>
                    <a:pt x="1580" y="2230"/>
                  </a:lnTo>
                  <a:lnTo>
                    <a:pt x="2557" y="2013"/>
                  </a:lnTo>
                  <a:lnTo>
                    <a:pt x="2447" y="1526"/>
                  </a:lnTo>
                  <a:close/>
                  <a:moveTo>
                    <a:pt x="979" y="1853"/>
                  </a:moveTo>
                  <a:lnTo>
                    <a:pt x="1" y="2070"/>
                  </a:lnTo>
                  <a:lnTo>
                    <a:pt x="111" y="2560"/>
                  </a:lnTo>
                  <a:lnTo>
                    <a:pt x="1089" y="2343"/>
                  </a:lnTo>
                  <a:lnTo>
                    <a:pt x="979" y="185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1936325" y="3332700"/>
              <a:ext cx="127600" cy="40100"/>
            </a:xfrm>
            <a:custGeom>
              <a:avLst/>
              <a:gdLst/>
              <a:ahLst/>
              <a:cxnLst/>
              <a:rect l="l" t="t" r="r" b="b"/>
              <a:pathLst>
                <a:path w="5104" h="1604" extrusionOk="0">
                  <a:moveTo>
                    <a:pt x="4997" y="0"/>
                  </a:moveTo>
                  <a:lnTo>
                    <a:pt x="4406" y="132"/>
                  </a:lnTo>
                  <a:lnTo>
                    <a:pt x="4513" y="623"/>
                  </a:lnTo>
                  <a:lnTo>
                    <a:pt x="5103" y="487"/>
                  </a:lnTo>
                  <a:lnTo>
                    <a:pt x="4997" y="0"/>
                  </a:lnTo>
                  <a:close/>
                  <a:moveTo>
                    <a:pt x="3916" y="242"/>
                  </a:moveTo>
                  <a:lnTo>
                    <a:pt x="2938" y="463"/>
                  </a:lnTo>
                  <a:lnTo>
                    <a:pt x="3045" y="950"/>
                  </a:lnTo>
                  <a:lnTo>
                    <a:pt x="4022" y="733"/>
                  </a:lnTo>
                  <a:lnTo>
                    <a:pt x="3916" y="242"/>
                  </a:lnTo>
                  <a:close/>
                  <a:moveTo>
                    <a:pt x="2440" y="569"/>
                  </a:moveTo>
                  <a:lnTo>
                    <a:pt x="1462" y="786"/>
                  </a:lnTo>
                  <a:lnTo>
                    <a:pt x="1573" y="1273"/>
                  </a:lnTo>
                  <a:lnTo>
                    <a:pt x="2547" y="1056"/>
                  </a:lnTo>
                  <a:lnTo>
                    <a:pt x="2440" y="569"/>
                  </a:lnTo>
                  <a:close/>
                  <a:moveTo>
                    <a:pt x="979" y="896"/>
                  </a:moveTo>
                  <a:lnTo>
                    <a:pt x="1" y="1113"/>
                  </a:lnTo>
                  <a:lnTo>
                    <a:pt x="108" y="1604"/>
                  </a:lnTo>
                  <a:lnTo>
                    <a:pt x="1085" y="1387"/>
                  </a:lnTo>
                  <a:lnTo>
                    <a:pt x="979" y="896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1948775" y="3357675"/>
              <a:ext cx="173375" cy="54700"/>
            </a:xfrm>
            <a:custGeom>
              <a:avLst/>
              <a:gdLst/>
              <a:ahLst/>
              <a:cxnLst/>
              <a:rect l="l" t="t" r="r" b="b"/>
              <a:pathLst>
                <a:path w="6935" h="2188" extrusionOk="0">
                  <a:moveTo>
                    <a:pt x="6813" y="1"/>
                  </a:moveTo>
                  <a:lnTo>
                    <a:pt x="5839" y="246"/>
                  </a:lnTo>
                  <a:lnTo>
                    <a:pt x="5960" y="729"/>
                  </a:lnTo>
                  <a:lnTo>
                    <a:pt x="6934" y="484"/>
                  </a:lnTo>
                  <a:lnTo>
                    <a:pt x="6813" y="1"/>
                  </a:lnTo>
                  <a:close/>
                  <a:moveTo>
                    <a:pt x="5352" y="363"/>
                  </a:moveTo>
                  <a:lnTo>
                    <a:pt x="4378" y="609"/>
                  </a:lnTo>
                  <a:lnTo>
                    <a:pt x="4499" y="1092"/>
                  </a:lnTo>
                  <a:lnTo>
                    <a:pt x="5473" y="850"/>
                  </a:lnTo>
                  <a:lnTo>
                    <a:pt x="5352" y="363"/>
                  </a:lnTo>
                  <a:close/>
                  <a:moveTo>
                    <a:pt x="3894" y="729"/>
                  </a:moveTo>
                  <a:lnTo>
                    <a:pt x="2920" y="975"/>
                  </a:lnTo>
                  <a:lnTo>
                    <a:pt x="3041" y="1458"/>
                  </a:lnTo>
                  <a:lnTo>
                    <a:pt x="4015" y="1213"/>
                  </a:lnTo>
                  <a:lnTo>
                    <a:pt x="3894" y="729"/>
                  </a:lnTo>
                  <a:close/>
                  <a:moveTo>
                    <a:pt x="2436" y="1092"/>
                  </a:moveTo>
                  <a:lnTo>
                    <a:pt x="1462" y="1337"/>
                  </a:lnTo>
                  <a:lnTo>
                    <a:pt x="1583" y="1821"/>
                  </a:lnTo>
                  <a:lnTo>
                    <a:pt x="2557" y="1579"/>
                  </a:lnTo>
                  <a:lnTo>
                    <a:pt x="2436" y="1092"/>
                  </a:lnTo>
                  <a:close/>
                  <a:moveTo>
                    <a:pt x="975" y="1458"/>
                  </a:moveTo>
                  <a:lnTo>
                    <a:pt x="1" y="1704"/>
                  </a:lnTo>
                  <a:lnTo>
                    <a:pt x="122" y="2187"/>
                  </a:lnTo>
                  <a:lnTo>
                    <a:pt x="1092" y="1942"/>
                  </a:lnTo>
                  <a:lnTo>
                    <a:pt x="975" y="1458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4" name="Google Shape;3254;p32"/>
          <p:cNvGrpSpPr/>
          <p:nvPr/>
        </p:nvGrpSpPr>
        <p:grpSpPr>
          <a:xfrm>
            <a:off x="6874861" y="2796851"/>
            <a:ext cx="1765935" cy="1329132"/>
            <a:chOff x="6290775" y="1858600"/>
            <a:chExt cx="1039825" cy="782625"/>
          </a:xfrm>
        </p:grpSpPr>
        <p:sp>
          <p:nvSpPr>
            <p:cNvPr id="3255" name="Google Shape;3255;p32"/>
            <p:cNvSpPr/>
            <p:nvPr/>
          </p:nvSpPr>
          <p:spPr>
            <a:xfrm>
              <a:off x="6290775" y="1858600"/>
              <a:ext cx="1039825" cy="782625"/>
            </a:xfrm>
            <a:custGeom>
              <a:avLst/>
              <a:gdLst/>
              <a:ahLst/>
              <a:cxnLst/>
              <a:rect l="l" t="t" r="r" b="b"/>
              <a:pathLst>
                <a:path w="41593" h="31305" extrusionOk="0">
                  <a:moveTo>
                    <a:pt x="35185" y="19219"/>
                  </a:moveTo>
                  <a:lnTo>
                    <a:pt x="35117" y="19649"/>
                  </a:lnTo>
                  <a:cubicBezTo>
                    <a:pt x="35114" y="19645"/>
                    <a:pt x="35110" y="19642"/>
                    <a:pt x="35103" y="19631"/>
                  </a:cubicBezTo>
                  <a:cubicBezTo>
                    <a:pt x="34943" y="19446"/>
                    <a:pt x="34708" y="19339"/>
                    <a:pt x="34463" y="19339"/>
                  </a:cubicBezTo>
                  <a:lnTo>
                    <a:pt x="34260" y="19339"/>
                  </a:lnTo>
                  <a:lnTo>
                    <a:pt x="34367" y="19219"/>
                  </a:lnTo>
                  <a:close/>
                  <a:moveTo>
                    <a:pt x="7759" y="24655"/>
                  </a:moveTo>
                  <a:lnTo>
                    <a:pt x="7806" y="24669"/>
                  </a:lnTo>
                  <a:cubicBezTo>
                    <a:pt x="7802" y="24687"/>
                    <a:pt x="7802" y="24698"/>
                    <a:pt x="7795" y="24716"/>
                  </a:cubicBezTo>
                  <a:lnTo>
                    <a:pt x="7759" y="24655"/>
                  </a:lnTo>
                  <a:close/>
                  <a:moveTo>
                    <a:pt x="11233" y="25676"/>
                  </a:moveTo>
                  <a:lnTo>
                    <a:pt x="11589" y="25782"/>
                  </a:lnTo>
                  <a:cubicBezTo>
                    <a:pt x="11557" y="25843"/>
                    <a:pt x="11525" y="25914"/>
                    <a:pt x="11507" y="25978"/>
                  </a:cubicBezTo>
                  <a:cubicBezTo>
                    <a:pt x="11500" y="26014"/>
                    <a:pt x="11489" y="26056"/>
                    <a:pt x="11486" y="26095"/>
                  </a:cubicBezTo>
                  <a:lnTo>
                    <a:pt x="11233" y="25676"/>
                  </a:lnTo>
                  <a:close/>
                  <a:moveTo>
                    <a:pt x="19549" y="0"/>
                  </a:moveTo>
                  <a:cubicBezTo>
                    <a:pt x="19339" y="0"/>
                    <a:pt x="19130" y="79"/>
                    <a:pt x="18971" y="228"/>
                  </a:cubicBezTo>
                  <a:lnTo>
                    <a:pt x="324" y="17693"/>
                  </a:lnTo>
                  <a:cubicBezTo>
                    <a:pt x="93" y="17914"/>
                    <a:pt x="1" y="18241"/>
                    <a:pt x="93" y="18547"/>
                  </a:cubicBezTo>
                  <a:lnTo>
                    <a:pt x="1117" y="22045"/>
                  </a:lnTo>
                  <a:cubicBezTo>
                    <a:pt x="993" y="22156"/>
                    <a:pt x="897" y="22305"/>
                    <a:pt x="854" y="22469"/>
                  </a:cubicBezTo>
                  <a:cubicBezTo>
                    <a:pt x="797" y="22689"/>
                    <a:pt x="833" y="22927"/>
                    <a:pt x="947" y="23123"/>
                  </a:cubicBezTo>
                  <a:lnTo>
                    <a:pt x="2735" y="26067"/>
                  </a:lnTo>
                  <a:cubicBezTo>
                    <a:pt x="2849" y="26259"/>
                    <a:pt x="3037" y="26398"/>
                    <a:pt x="3254" y="26451"/>
                  </a:cubicBezTo>
                  <a:cubicBezTo>
                    <a:pt x="3320" y="26467"/>
                    <a:pt x="3387" y="26475"/>
                    <a:pt x="3454" y="26475"/>
                  </a:cubicBezTo>
                  <a:cubicBezTo>
                    <a:pt x="3608" y="26475"/>
                    <a:pt x="3761" y="26433"/>
                    <a:pt x="3894" y="26351"/>
                  </a:cubicBezTo>
                  <a:lnTo>
                    <a:pt x="4684" y="25871"/>
                  </a:lnTo>
                  <a:cubicBezTo>
                    <a:pt x="4908" y="25740"/>
                    <a:pt x="5046" y="25516"/>
                    <a:pt x="5082" y="25278"/>
                  </a:cubicBezTo>
                  <a:lnTo>
                    <a:pt x="6120" y="26991"/>
                  </a:lnTo>
                  <a:cubicBezTo>
                    <a:pt x="6238" y="27183"/>
                    <a:pt x="6423" y="27322"/>
                    <a:pt x="6639" y="27375"/>
                  </a:cubicBezTo>
                  <a:cubicBezTo>
                    <a:pt x="6705" y="27392"/>
                    <a:pt x="6773" y="27400"/>
                    <a:pt x="6840" y="27400"/>
                  </a:cubicBezTo>
                  <a:cubicBezTo>
                    <a:pt x="6995" y="27400"/>
                    <a:pt x="7148" y="27358"/>
                    <a:pt x="7279" y="27276"/>
                  </a:cubicBezTo>
                  <a:lnTo>
                    <a:pt x="8072" y="26796"/>
                  </a:lnTo>
                  <a:cubicBezTo>
                    <a:pt x="8307" y="26654"/>
                    <a:pt x="8449" y="26415"/>
                    <a:pt x="8474" y="26163"/>
                  </a:cubicBezTo>
                  <a:lnTo>
                    <a:pt x="9704" y="28183"/>
                  </a:lnTo>
                  <a:cubicBezTo>
                    <a:pt x="9861" y="28446"/>
                    <a:pt x="10137" y="28590"/>
                    <a:pt x="10423" y="28590"/>
                  </a:cubicBezTo>
                  <a:cubicBezTo>
                    <a:pt x="10573" y="28590"/>
                    <a:pt x="10725" y="28550"/>
                    <a:pt x="10864" y="28467"/>
                  </a:cubicBezTo>
                  <a:lnTo>
                    <a:pt x="11653" y="27987"/>
                  </a:lnTo>
                  <a:cubicBezTo>
                    <a:pt x="11845" y="27873"/>
                    <a:pt x="11984" y="27685"/>
                    <a:pt x="12037" y="27468"/>
                  </a:cubicBezTo>
                  <a:cubicBezTo>
                    <a:pt x="12044" y="27436"/>
                    <a:pt x="12051" y="27400"/>
                    <a:pt x="12055" y="27365"/>
                  </a:cubicBezTo>
                  <a:lnTo>
                    <a:pt x="13392" y="29576"/>
                  </a:lnTo>
                  <a:cubicBezTo>
                    <a:pt x="13509" y="29765"/>
                    <a:pt x="13694" y="29904"/>
                    <a:pt x="13911" y="29957"/>
                  </a:cubicBezTo>
                  <a:cubicBezTo>
                    <a:pt x="13978" y="29973"/>
                    <a:pt x="14047" y="29981"/>
                    <a:pt x="14114" y="29981"/>
                  </a:cubicBezTo>
                  <a:cubicBezTo>
                    <a:pt x="14269" y="29981"/>
                    <a:pt x="14420" y="29940"/>
                    <a:pt x="14551" y="29861"/>
                  </a:cubicBezTo>
                  <a:lnTo>
                    <a:pt x="15344" y="29381"/>
                  </a:lnTo>
                  <a:cubicBezTo>
                    <a:pt x="15742" y="29139"/>
                    <a:pt x="15867" y="28620"/>
                    <a:pt x="15628" y="28218"/>
                  </a:cubicBezTo>
                  <a:lnTo>
                    <a:pt x="14789" y="26831"/>
                  </a:lnTo>
                  <a:lnTo>
                    <a:pt x="14924" y="26757"/>
                  </a:lnTo>
                  <a:lnTo>
                    <a:pt x="15596" y="26952"/>
                  </a:lnTo>
                  <a:cubicBezTo>
                    <a:pt x="15507" y="27052"/>
                    <a:pt x="15447" y="27169"/>
                    <a:pt x="15411" y="27301"/>
                  </a:cubicBezTo>
                  <a:cubicBezTo>
                    <a:pt x="15351" y="27521"/>
                    <a:pt x="15387" y="27756"/>
                    <a:pt x="15504" y="27951"/>
                  </a:cubicBezTo>
                  <a:lnTo>
                    <a:pt x="17289" y="30899"/>
                  </a:lnTo>
                  <a:cubicBezTo>
                    <a:pt x="17406" y="31091"/>
                    <a:pt x="17591" y="31230"/>
                    <a:pt x="17812" y="31283"/>
                  </a:cubicBezTo>
                  <a:cubicBezTo>
                    <a:pt x="17876" y="31301"/>
                    <a:pt x="17943" y="31304"/>
                    <a:pt x="18011" y="31304"/>
                  </a:cubicBezTo>
                  <a:cubicBezTo>
                    <a:pt x="18160" y="31304"/>
                    <a:pt x="18316" y="31265"/>
                    <a:pt x="18444" y="31180"/>
                  </a:cubicBezTo>
                  <a:lnTo>
                    <a:pt x="19237" y="30700"/>
                  </a:lnTo>
                  <a:cubicBezTo>
                    <a:pt x="19636" y="30458"/>
                    <a:pt x="19760" y="29939"/>
                    <a:pt x="19522" y="29541"/>
                  </a:cubicBezTo>
                  <a:lnTo>
                    <a:pt x="18683" y="28154"/>
                  </a:lnTo>
                  <a:lnTo>
                    <a:pt x="19024" y="27959"/>
                  </a:lnTo>
                  <a:lnTo>
                    <a:pt x="24543" y="29580"/>
                  </a:lnTo>
                  <a:cubicBezTo>
                    <a:pt x="24622" y="29603"/>
                    <a:pt x="24703" y="29615"/>
                    <a:pt x="24783" y="29615"/>
                  </a:cubicBezTo>
                  <a:cubicBezTo>
                    <a:pt x="25022" y="29615"/>
                    <a:pt x="25251" y="29515"/>
                    <a:pt x="25414" y="29331"/>
                  </a:cubicBezTo>
                  <a:lnTo>
                    <a:pt x="29770" y="24410"/>
                  </a:lnTo>
                  <a:lnTo>
                    <a:pt x="30118" y="24410"/>
                  </a:lnTo>
                  <a:lnTo>
                    <a:pt x="29883" y="25989"/>
                  </a:lnTo>
                  <a:cubicBezTo>
                    <a:pt x="29851" y="26209"/>
                    <a:pt x="29905" y="26437"/>
                    <a:pt x="30036" y="26614"/>
                  </a:cubicBezTo>
                  <a:cubicBezTo>
                    <a:pt x="30171" y="26796"/>
                    <a:pt x="30370" y="26913"/>
                    <a:pt x="30594" y="26949"/>
                  </a:cubicBezTo>
                  <a:lnTo>
                    <a:pt x="31505" y="27087"/>
                  </a:lnTo>
                  <a:cubicBezTo>
                    <a:pt x="31548" y="27094"/>
                    <a:pt x="31591" y="27097"/>
                    <a:pt x="31634" y="27097"/>
                  </a:cubicBezTo>
                  <a:cubicBezTo>
                    <a:pt x="32044" y="27097"/>
                    <a:pt x="32404" y="26795"/>
                    <a:pt x="32465" y="26376"/>
                  </a:cubicBezTo>
                  <a:lnTo>
                    <a:pt x="32753" y="24456"/>
                  </a:lnTo>
                  <a:cubicBezTo>
                    <a:pt x="32799" y="24467"/>
                    <a:pt x="32842" y="24477"/>
                    <a:pt x="32888" y="24485"/>
                  </a:cubicBezTo>
                  <a:lnTo>
                    <a:pt x="33798" y="24623"/>
                  </a:lnTo>
                  <a:cubicBezTo>
                    <a:pt x="33840" y="24629"/>
                    <a:pt x="33881" y="24632"/>
                    <a:pt x="33923" y="24632"/>
                  </a:cubicBezTo>
                  <a:cubicBezTo>
                    <a:pt x="34103" y="24632"/>
                    <a:pt x="34280" y="24577"/>
                    <a:pt x="34424" y="24467"/>
                  </a:cubicBezTo>
                  <a:cubicBezTo>
                    <a:pt x="34605" y="24335"/>
                    <a:pt x="34723" y="24136"/>
                    <a:pt x="34758" y="23912"/>
                  </a:cubicBezTo>
                  <a:lnTo>
                    <a:pt x="35128" y="21455"/>
                  </a:lnTo>
                  <a:cubicBezTo>
                    <a:pt x="35260" y="21615"/>
                    <a:pt x="35448" y="21722"/>
                    <a:pt x="35654" y="21754"/>
                  </a:cubicBezTo>
                  <a:lnTo>
                    <a:pt x="36568" y="21889"/>
                  </a:lnTo>
                  <a:cubicBezTo>
                    <a:pt x="36611" y="21896"/>
                    <a:pt x="36654" y="21899"/>
                    <a:pt x="36697" y="21899"/>
                  </a:cubicBezTo>
                  <a:cubicBezTo>
                    <a:pt x="37108" y="21899"/>
                    <a:pt x="37467" y="21597"/>
                    <a:pt x="37528" y="21178"/>
                  </a:cubicBezTo>
                  <a:lnTo>
                    <a:pt x="37830" y="19162"/>
                  </a:lnTo>
                  <a:lnTo>
                    <a:pt x="38659" y="19286"/>
                  </a:lnTo>
                  <a:cubicBezTo>
                    <a:pt x="38702" y="19293"/>
                    <a:pt x="38745" y="19296"/>
                    <a:pt x="38788" y="19296"/>
                  </a:cubicBezTo>
                  <a:cubicBezTo>
                    <a:pt x="39199" y="19296"/>
                    <a:pt x="39561" y="18994"/>
                    <a:pt x="39619" y="18575"/>
                  </a:cubicBezTo>
                  <a:lnTo>
                    <a:pt x="40163" y="14966"/>
                  </a:lnTo>
                  <a:cubicBezTo>
                    <a:pt x="40199" y="14721"/>
                    <a:pt x="40127" y="14475"/>
                    <a:pt x="39967" y="14290"/>
                  </a:cubicBezTo>
                  <a:cubicBezTo>
                    <a:pt x="39807" y="14102"/>
                    <a:pt x="39573" y="13995"/>
                    <a:pt x="39327" y="13995"/>
                  </a:cubicBezTo>
                  <a:lnTo>
                    <a:pt x="38979" y="13995"/>
                  </a:lnTo>
                  <a:lnTo>
                    <a:pt x="41343" y="11321"/>
                  </a:lnTo>
                  <a:cubicBezTo>
                    <a:pt x="41521" y="11133"/>
                    <a:pt x="41592" y="10863"/>
                    <a:pt x="41539" y="10600"/>
                  </a:cubicBezTo>
                  <a:cubicBezTo>
                    <a:pt x="41486" y="10340"/>
                    <a:pt x="41315" y="10120"/>
                    <a:pt x="41073" y="10006"/>
                  </a:cubicBezTo>
                  <a:lnTo>
                    <a:pt x="40373" y="9675"/>
                  </a:lnTo>
                  <a:lnTo>
                    <a:pt x="19909" y="82"/>
                  </a:lnTo>
                  <a:cubicBezTo>
                    <a:pt x="19794" y="27"/>
                    <a:pt x="19671" y="0"/>
                    <a:pt x="19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6313375" y="2119750"/>
              <a:ext cx="995275" cy="458350"/>
            </a:xfrm>
            <a:custGeom>
              <a:avLst/>
              <a:gdLst/>
              <a:ahLst/>
              <a:cxnLst/>
              <a:rect l="l" t="t" r="r" b="b"/>
              <a:pathLst>
                <a:path w="39811" h="18334" extrusionOk="0">
                  <a:moveTo>
                    <a:pt x="39106" y="1"/>
                  </a:moveTo>
                  <a:lnTo>
                    <a:pt x="21889" y="11638"/>
                  </a:lnTo>
                  <a:lnTo>
                    <a:pt x="0" y="7866"/>
                  </a:lnTo>
                  <a:lnTo>
                    <a:pt x="1106" y="11638"/>
                  </a:lnTo>
                  <a:lnTo>
                    <a:pt x="23880" y="18334"/>
                  </a:lnTo>
                  <a:lnTo>
                    <a:pt x="39810" y="328"/>
                  </a:lnTo>
                  <a:lnTo>
                    <a:pt x="39106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6313375" y="1879750"/>
              <a:ext cx="977675" cy="641200"/>
            </a:xfrm>
            <a:custGeom>
              <a:avLst/>
              <a:gdLst/>
              <a:ahLst/>
              <a:cxnLst/>
              <a:rect l="l" t="t" r="r" b="b"/>
              <a:pathLst>
                <a:path w="39107" h="25648" extrusionOk="0">
                  <a:moveTo>
                    <a:pt x="18650" y="0"/>
                  </a:moveTo>
                  <a:lnTo>
                    <a:pt x="0" y="17466"/>
                  </a:lnTo>
                  <a:lnTo>
                    <a:pt x="22572" y="25648"/>
                  </a:lnTo>
                  <a:lnTo>
                    <a:pt x="39106" y="9601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6332650" y="2377550"/>
              <a:ext cx="96750" cy="121900"/>
            </a:xfrm>
            <a:custGeom>
              <a:avLst/>
              <a:gdLst/>
              <a:ahLst/>
              <a:cxnLst/>
              <a:rect l="l" t="t" r="r" b="b"/>
              <a:pathLst>
                <a:path w="3870" h="4876" extrusionOk="0">
                  <a:moveTo>
                    <a:pt x="3414" y="0"/>
                  </a:moveTo>
                  <a:lnTo>
                    <a:pt x="1" y="1927"/>
                  </a:lnTo>
                  <a:lnTo>
                    <a:pt x="1782" y="4875"/>
                  </a:lnTo>
                  <a:lnTo>
                    <a:pt x="2575" y="4395"/>
                  </a:lnTo>
                  <a:lnTo>
                    <a:pt x="1281" y="2265"/>
                  </a:lnTo>
                  <a:lnTo>
                    <a:pt x="3869" y="804"/>
                  </a:lnTo>
                  <a:lnTo>
                    <a:pt x="341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6417200" y="2400650"/>
              <a:ext cx="96825" cy="121900"/>
            </a:xfrm>
            <a:custGeom>
              <a:avLst/>
              <a:gdLst/>
              <a:ahLst/>
              <a:cxnLst/>
              <a:rect l="l" t="t" r="r" b="b"/>
              <a:pathLst>
                <a:path w="3873" h="4876" extrusionOk="0">
                  <a:moveTo>
                    <a:pt x="3421" y="1"/>
                  </a:moveTo>
                  <a:lnTo>
                    <a:pt x="0" y="1928"/>
                  </a:lnTo>
                  <a:lnTo>
                    <a:pt x="1789" y="4876"/>
                  </a:lnTo>
                  <a:lnTo>
                    <a:pt x="2578" y="4396"/>
                  </a:lnTo>
                  <a:lnTo>
                    <a:pt x="1287" y="2266"/>
                  </a:lnTo>
                  <a:lnTo>
                    <a:pt x="3872" y="804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2"/>
            <p:cNvSpPr/>
            <p:nvPr/>
          </p:nvSpPr>
          <p:spPr>
            <a:xfrm>
              <a:off x="6506700" y="2430425"/>
              <a:ext cx="96750" cy="121900"/>
            </a:xfrm>
            <a:custGeom>
              <a:avLst/>
              <a:gdLst/>
              <a:ahLst/>
              <a:cxnLst/>
              <a:rect l="l" t="t" r="r" b="b"/>
              <a:pathLst>
                <a:path w="3870" h="4876" extrusionOk="0">
                  <a:moveTo>
                    <a:pt x="3418" y="1"/>
                  </a:moveTo>
                  <a:lnTo>
                    <a:pt x="1" y="1928"/>
                  </a:lnTo>
                  <a:lnTo>
                    <a:pt x="1786" y="4876"/>
                  </a:lnTo>
                  <a:lnTo>
                    <a:pt x="2579" y="4399"/>
                  </a:lnTo>
                  <a:lnTo>
                    <a:pt x="1284" y="2266"/>
                  </a:lnTo>
                  <a:lnTo>
                    <a:pt x="3869" y="804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2"/>
            <p:cNvSpPr/>
            <p:nvPr/>
          </p:nvSpPr>
          <p:spPr>
            <a:xfrm>
              <a:off x="6598900" y="2465275"/>
              <a:ext cx="96825" cy="121825"/>
            </a:xfrm>
            <a:custGeom>
              <a:avLst/>
              <a:gdLst/>
              <a:ahLst/>
              <a:cxnLst/>
              <a:rect l="l" t="t" r="r" b="b"/>
              <a:pathLst>
                <a:path w="3873" h="4873" extrusionOk="0">
                  <a:moveTo>
                    <a:pt x="3417" y="1"/>
                  </a:moveTo>
                  <a:lnTo>
                    <a:pt x="0" y="1931"/>
                  </a:lnTo>
                  <a:lnTo>
                    <a:pt x="1789" y="4872"/>
                  </a:lnTo>
                  <a:lnTo>
                    <a:pt x="2578" y="4396"/>
                  </a:lnTo>
                  <a:lnTo>
                    <a:pt x="1284" y="2262"/>
                  </a:lnTo>
                  <a:lnTo>
                    <a:pt x="3872" y="804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6696325" y="2498250"/>
              <a:ext cx="96825" cy="122000"/>
            </a:xfrm>
            <a:custGeom>
              <a:avLst/>
              <a:gdLst/>
              <a:ahLst/>
              <a:cxnLst/>
              <a:rect l="l" t="t" r="r" b="b"/>
              <a:pathLst>
                <a:path w="3873" h="4880" extrusionOk="0">
                  <a:moveTo>
                    <a:pt x="3421" y="1"/>
                  </a:moveTo>
                  <a:lnTo>
                    <a:pt x="0" y="1932"/>
                  </a:lnTo>
                  <a:lnTo>
                    <a:pt x="1789" y="4879"/>
                  </a:lnTo>
                  <a:lnTo>
                    <a:pt x="2578" y="4399"/>
                  </a:lnTo>
                  <a:lnTo>
                    <a:pt x="1287" y="2269"/>
                  </a:lnTo>
                  <a:lnTo>
                    <a:pt x="3872" y="808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7012325" y="2424825"/>
              <a:ext cx="82625" cy="90175"/>
            </a:xfrm>
            <a:custGeom>
              <a:avLst/>
              <a:gdLst/>
              <a:ahLst/>
              <a:cxnLst/>
              <a:rect l="l" t="t" r="r" b="b"/>
              <a:pathLst>
                <a:path w="3305" h="3607" extrusionOk="0">
                  <a:moveTo>
                    <a:pt x="1" y="1"/>
                  </a:moveTo>
                  <a:lnTo>
                    <a:pt x="1" y="922"/>
                  </a:lnTo>
                  <a:lnTo>
                    <a:pt x="2234" y="922"/>
                  </a:lnTo>
                  <a:lnTo>
                    <a:pt x="1850" y="3471"/>
                  </a:lnTo>
                  <a:lnTo>
                    <a:pt x="2767" y="3606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7069675" y="2363325"/>
              <a:ext cx="82700" cy="90075"/>
            </a:xfrm>
            <a:custGeom>
              <a:avLst/>
              <a:gdLst/>
              <a:ahLst/>
              <a:cxnLst/>
              <a:rect l="l" t="t" r="r" b="b"/>
              <a:pathLst>
                <a:path w="3308" h="3603" extrusionOk="0">
                  <a:moveTo>
                    <a:pt x="0" y="0"/>
                  </a:moveTo>
                  <a:lnTo>
                    <a:pt x="0" y="918"/>
                  </a:lnTo>
                  <a:lnTo>
                    <a:pt x="2233" y="918"/>
                  </a:lnTo>
                  <a:lnTo>
                    <a:pt x="1856" y="3467"/>
                  </a:lnTo>
                  <a:lnTo>
                    <a:pt x="2767" y="3602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7138925" y="2294950"/>
              <a:ext cx="82675" cy="90250"/>
            </a:xfrm>
            <a:custGeom>
              <a:avLst/>
              <a:gdLst/>
              <a:ahLst/>
              <a:cxnLst/>
              <a:rect l="l" t="t" r="r" b="b"/>
              <a:pathLst>
                <a:path w="3307" h="3610" extrusionOk="0">
                  <a:moveTo>
                    <a:pt x="0" y="1"/>
                  </a:moveTo>
                  <a:lnTo>
                    <a:pt x="0" y="925"/>
                  </a:lnTo>
                  <a:lnTo>
                    <a:pt x="2237" y="925"/>
                  </a:lnTo>
                  <a:lnTo>
                    <a:pt x="1853" y="3471"/>
                  </a:lnTo>
                  <a:lnTo>
                    <a:pt x="2767" y="3610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7191275" y="2229800"/>
              <a:ext cx="82700" cy="90250"/>
            </a:xfrm>
            <a:custGeom>
              <a:avLst/>
              <a:gdLst/>
              <a:ahLst/>
              <a:cxnLst/>
              <a:rect l="l" t="t" r="r" b="b"/>
              <a:pathLst>
                <a:path w="3308" h="3610" extrusionOk="0">
                  <a:moveTo>
                    <a:pt x="1" y="1"/>
                  </a:moveTo>
                  <a:lnTo>
                    <a:pt x="1" y="925"/>
                  </a:lnTo>
                  <a:lnTo>
                    <a:pt x="2237" y="925"/>
                  </a:lnTo>
                  <a:lnTo>
                    <a:pt x="1853" y="3475"/>
                  </a:lnTo>
                  <a:lnTo>
                    <a:pt x="2763" y="3610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6543875" y="2005175"/>
              <a:ext cx="570075" cy="390450"/>
            </a:xfrm>
            <a:custGeom>
              <a:avLst/>
              <a:gdLst/>
              <a:ahLst/>
              <a:cxnLst/>
              <a:rect l="l" t="t" r="r" b="b"/>
              <a:pathLst>
                <a:path w="22803" h="15618" extrusionOk="0">
                  <a:moveTo>
                    <a:pt x="7890" y="0"/>
                  </a:moveTo>
                  <a:lnTo>
                    <a:pt x="0" y="9587"/>
                  </a:lnTo>
                  <a:lnTo>
                    <a:pt x="14586" y="15617"/>
                  </a:lnTo>
                  <a:lnTo>
                    <a:pt x="22803" y="6717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6662350" y="2096025"/>
              <a:ext cx="113375" cy="113800"/>
            </a:xfrm>
            <a:custGeom>
              <a:avLst/>
              <a:gdLst/>
              <a:ahLst/>
              <a:cxnLst/>
              <a:rect l="l" t="t" r="r" b="b"/>
              <a:pathLst>
                <a:path w="4535" h="4552" extrusionOk="0">
                  <a:moveTo>
                    <a:pt x="2266" y="0"/>
                  </a:moveTo>
                  <a:lnTo>
                    <a:pt x="2141" y="256"/>
                  </a:lnTo>
                  <a:lnTo>
                    <a:pt x="2017" y="509"/>
                  </a:lnTo>
                  <a:lnTo>
                    <a:pt x="1764" y="384"/>
                  </a:lnTo>
                  <a:lnTo>
                    <a:pt x="1512" y="260"/>
                  </a:lnTo>
                  <a:lnTo>
                    <a:pt x="1388" y="512"/>
                  </a:lnTo>
                  <a:lnTo>
                    <a:pt x="1263" y="765"/>
                  </a:lnTo>
                  <a:lnTo>
                    <a:pt x="1011" y="640"/>
                  </a:lnTo>
                  <a:lnTo>
                    <a:pt x="755" y="516"/>
                  </a:lnTo>
                  <a:lnTo>
                    <a:pt x="378" y="1273"/>
                  </a:lnTo>
                  <a:lnTo>
                    <a:pt x="1" y="2027"/>
                  </a:lnTo>
                  <a:lnTo>
                    <a:pt x="253" y="2151"/>
                  </a:lnTo>
                  <a:lnTo>
                    <a:pt x="506" y="2276"/>
                  </a:lnTo>
                  <a:lnTo>
                    <a:pt x="381" y="2532"/>
                  </a:lnTo>
                  <a:lnTo>
                    <a:pt x="257" y="2784"/>
                  </a:lnTo>
                  <a:lnTo>
                    <a:pt x="509" y="2909"/>
                  </a:lnTo>
                  <a:lnTo>
                    <a:pt x="765" y="3033"/>
                  </a:lnTo>
                  <a:lnTo>
                    <a:pt x="641" y="3286"/>
                  </a:lnTo>
                  <a:lnTo>
                    <a:pt x="516" y="3538"/>
                  </a:lnTo>
                  <a:lnTo>
                    <a:pt x="1519" y="4047"/>
                  </a:lnTo>
                  <a:lnTo>
                    <a:pt x="2525" y="4552"/>
                  </a:lnTo>
                  <a:lnTo>
                    <a:pt x="2650" y="4299"/>
                  </a:lnTo>
                  <a:lnTo>
                    <a:pt x="2774" y="4047"/>
                  </a:lnTo>
                  <a:lnTo>
                    <a:pt x="3027" y="4171"/>
                  </a:lnTo>
                  <a:lnTo>
                    <a:pt x="3279" y="4296"/>
                  </a:lnTo>
                  <a:lnTo>
                    <a:pt x="3404" y="4043"/>
                  </a:lnTo>
                  <a:lnTo>
                    <a:pt x="3528" y="3787"/>
                  </a:lnTo>
                  <a:lnTo>
                    <a:pt x="3027" y="3535"/>
                  </a:lnTo>
                  <a:lnTo>
                    <a:pt x="2525" y="3282"/>
                  </a:lnTo>
                  <a:lnTo>
                    <a:pt x="2401" y="3535"/>
                  </a:lnTo>
                  <a:lnTo>
                    <a:pt x="2277" y="3787"/>
                  </a:lnTo>
                  <a:lnTo>
                    <a:pt x="1772" y="3535"/>
                  </a:lnTo>
                  <a:lnTo>
                    <a:pt x="1270" y="3282"/>
                  </a:lnTo>
                  <a:lnTo>
                    <a:pt x="1395" y="3026"/>
                  </a:lnTo>
                  <a:lnTo>
                    <a:pt x="1519" y="2774"/>
                  </a:lnTo>
                  <a:lnTo>
                    <a:pt x="1267" y="2649"/>
                  </a:lnTo>
                  <a:lnTo>
                    <a:pt x="1014" y="2525"/>
                  </a:lnTo>
                  <a:lnTo>
                    <a:pt x="1391" y="1771"/>
                  </a:lnTo>
                  <a:lnTo>
                    <a:pt x="1768" y="1014"/>
                  </a:lnTo>
                  <a:lnTo>
                    <a:pt x="2021" y="1138"/>
                  </a:lnTo>
                  <a:lnTo>
                    <a:pt x="2277" y="1263"/>
                  </a:lnTo>
                  <a:lnTo>
                    <a:pt x="2401" y="1010"/>
                  </a:lnTo>
                  <a:lnTo>
                    <a:pt x="2525" y="758"/>
                  </a:lnTo>
                  <a:lnTo>
                    <a:pt x="3027" y="1010"/>
                  </a:lnTo>
                  <a:lnTo>
                    <a:pt x="3528" y="1263"/>
                  </a:lnTo>
                  <a:lnTo>
                    <a:pt x="3404" y="1515"/>
                  </a:lnTo>
                  <a:lnTo>
                    <a:pt x="3279" y="1771"/>
                  </a:lnTo>
                  <a:lnTo>
                    <a:pt x="3784" y="2023"/>
                  </a:lnTo>
                  <a:lnTo>
                    <a:pt x="4286" y="2276"/>
                  </a:lnTo>
                  <a:lnTo>
                    <a:pt x="4410" y="2023"/>
                  </a:lnTo>
                  <a:lnTo>
                    <a:pt x="4534" y="1771"/>
                  </a:lnTo>
                  <a:lnTo>
                    <a:pt x="4282" y="1647"/>
                  </a:lnTo>
                  <a:lnTo>
                    <a:pt x="4026" y="1522"/>
                  </a:lnTo>
                  <a:lnTo>
                    <a:pt x="4150" y="1266"/>
                  </a:lnTo>
                  <a:lnTo>
                    <a:pt x="4275" y="1014"/>
                  </a:lnTo>
                  <a:lnTo>
                    <a:pt x="3272" y="509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6750625" y="2134075"/>
              <a:ext cx="125825" cy="101075"/>
            </a:xfrm>
            <a:custGeom>
              <a:avLst/>
              <a:gdLst/>
              <a:ahLst/>
              <a:cxnLst/>
              <a:rect l="l" t="t" r="r" b="b"/>
              <a:pathLst>
                <a:path w="5033" h="4043" extrusionOk="0">
                  <a:moveTo>
                    <a:pt x="2504" y="1010"/>
                  </a:moveTo>
                  <a:lnTo>
                    <a:pt x="3261" y="1387"/>
                  </a:lnTo>
                  <a:lnTo>
                    <a:pt x="4015" y="1764"/>
                  </a:lnTo>
                  <a:lnTo>
                    <a:pt x="3638" y="2521"/>
                  </a:lnTo>
                  <a:lnTo>
                    <a:pt x="3261" y="3275"/>
                  </a:lnTo>
                  <a:lnTo>
                    <a:pt x="2504" y="2898"/>
                  </a:lnTo>
                  <a:lnTo>
                    <a:pt x="1750" y="2521"/>
                  </a:lnTo>
                  <a:lnTo>
                    <a:pt x="2127" y="1764"/>
                  </a:lnTo>
                  <a:lnTo>
                    <a:pt x="2504" y="1010"/>
                  </a:lnTo>
                  <a:close/>
                  <a:moveTo>
                    <a:pt x="1754" y="0"/>
                  </a:moveTo>
                  <a:lnTo>
                    <a:pt x="868" y="1760"/>
                  </a:lnTo>
                  <a:lnTo>
                    <a:pt x="1" y="3527"/>
                  </a:lnTo>
                  <a:lnTo>
                    <a:pt x="506" y="3783"/>
                  </a:lnTo>
                  <a:lnTo>
                    <a:pt x="1007" y="4036"/>
                  </a:lnTo>
                  <a:lnTo>
                    <a:pt x="1259" y="3534"/>
                  </a:lnTo>
                  <a:lnTo>
                    <a:pt x="1512" y="3030"/>
                  </a:lnTo>
                  <a:lnTo>
                    <a:pt x="2518" y="3538"/>
                  </a:lnTo>
                  <a:lnTo>
                    <a:pt x="3521" y="4043"/>
                  </a:lnTo>
                  <a:lnTo>
                    <a:pt x="3645" y="3791"/>
                  </a:lnTo>
                  <a:lnTo>
                    <a:pt x="3770" y="3538"/>
                  </a:lnTo>
                  <a:lnTo>
                    <a:pt x="4026" y="3662"/>
                  </a:lnTo>
                  <a:lnTo>
                    <a:pt x="4278" y="3787"/>
                  </a:lnTo>
                  <a:lnTo>
                    <a:pt x="4655" y="3030"/>
                  </a:lnTo>
                  <a:lnTo>
                    <a:pt x="5032" y="2276"/>
                  </a:lnTo>
                  <a:lnTo>
                    <a:pt x="4780" y="2151"/>
                  </a:lnTo>
                  <a:lnTo>
                    <a:pt x="4527" y="2027"/>
                  </a:lnTo>
                  <a:lnTo>
                    <a:pt x="4652" y="1774"/>
                  </a:lnTo>
                  <a:lnTo>
                    <a:pt x="4776" y="1518"/>
                  </a:lnTo>
                  <a:lnTo>
                    <a:pt x="3265" y="761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6856950" y="2184650"/>
              <a:ext cx="126250" cy="126250"/>
            </a:xfrm>
            <a:custGeom>
              <a:avLst/>
              <a:gdLst/>
              <a:ahLst/>
              <a:cxnLst/>
              <a:rect l="l" t="t" r="r" b="b"/>
              <a:pathLst>
                <a:path w="5050" h="5050" extrusionOk="0">
                  <a:moveTo>
                    <a:pt x="1529" y="0"/>
                  </a:moveTo>
                  <a:lnTo>
                    <a:pt x="768" y="1511"/>
                  </a:lnTo>
                  <a:lnTo>
                    <a:pt x="0" y="3030"/>
                  </a:lnTo>
                  <a:lnTo>
                    <a:pt x="253" y="3154"/>
                  </a:lnTo>
                  <a:lnTo>
                    <a:pt x="505" y="3279"/>
                  </a:lnTo>
                  <a:lnTo>
                    <a:pt x="381" y="3531"/>
                  </a:lnTo>
                  <a:lnTo>
                    <a:pt x="256" y="3787"/>
                  </a:lnTo>
                  <a:lnTo>
                    <a:pt x="1515" y="4417"/>
                  </a:lnTo>
                  <a:lnTo>
                    <a:pt x="2774" y="5049"/>
                  </a:lnTo>
                  <a:lnTo>
                    <a:pt x="2898" y="4793"/>
                  </a:lnTo>
                  <a:lnTo>
                    <a:pt x="3023" y="4541"/>
                  </a:lnTo>
                  <a:lnTo>
                    <a:pt x="3275" y="4665"/>
                  </a:lnTo>
                  <a:lnTo>
                    <a:pt x="3528" y="4790"/>
                  </a:lnTo>
                  <a:lnTo>
                    <a:pt x="4289" y="3279"/>
                  </a:lnTo>
                  <a:lnTo>
                    <a:pt x="5050" y="1768"/>
                  </a:lnTo>
                  <a:lnTo>
                    <a:pt x="4545" y="1515"/>
                  </a:lnTo>
                  <a:lnTo>
                    <a:pt x="4043" y="1263"/>
                  </a:lnTo>
                  <a:lnTo>
                    <a:pt x="3282" y="2774"/>
                  </a:lnTo>
                  <a:lnTo>
                    <a:pt x="2525" y="4285"/>
                  </a:lnTo>
                  <a:lnTo>
                    <a:pt x="1768" y="3904"/>
                  </a:lnTo>
                  <a:lnTo>
                    <a:pt x="1014" y="3528"/>
                  </a:lnTo>
                  <a:lnTo>
                    <a:pt x="1771" y="2016"/>
                  </a:lnTo>
                  <a:lnTo>
                    <a:pt x="2532" y="505"/>
                  </a:lnTo>
                  <a:lnTo>
                    <a:pt x="2031" y="253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119" name="Google Shape;119;p3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120" name="Google Shape;120;p3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21" name="Google Shape;121;p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142;p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4" name="Google Shape;144;p3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45" name="Google Shape;145;p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" name="Google Shape;152;p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Google Shape;155;p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Google Shape;160;p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" name="Google Shape;162;p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164;p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" name="Google Shape;165;p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8" name="Google Shape;168;p3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169" name="Google Shape;169;p3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70" name="Google Shape;170;p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1" name="Google Shape;171;p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2" name="Google Shape;172;p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0;p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1;p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2;p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2;p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3" name="Google Shape;193;p3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94" name="Google Shape;194;p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0;p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1;p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2;p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3;p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4;p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5;p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1;p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2;p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3;p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5;p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16;p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17" name="Google Shape;217;p3"/>
          <p:cNvGrpSpPr/>
          <p:nvPr/>
        </p:nvGrpSpPr>
        <p:grpSpPr>
          <a:xfrm>
            <a:off x="1535451" y="706125"/>
            <a:ext cx="6073224" cy="3658200"/>
            <a:chOff x="1535451" y="706125"/>
            <a:chExt cx="6073224" cy="3658200"/>
          </a:xfrm>
        </p:grpSpPr>
        <p:sp>
          <p:nvSpPr>
            <p:cNvPr id="218" name="Google Shape;218;p3"/>
            <p:cNvSpPr/>
            <p:nvPr/>
          </p:nvSpPr>
          <p:spPr>
            <a:xfrm>
              <a:off x="1535475" y="706125"/>
              <a:ext cx="6073200" cy="365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1535451" y="706135"/>
              <a:ext cx="6072862" cy="323325"/>
              <a:chOff x="702500" y="1275900"/>
              <a:chExt cx="5206500" cy="270000"/>
            </a:xfrm>
          </p:grpSpPr>
          <p:sp>
            <p:nvSpPr>
              <p:cNvPr id="220" name="Google Shape;220;p3"/>
              <p:cNvSpPr/>
              <p:nvPr/>
            </p:nvSpPr>
            <p:spPr>
              <a:xfrm>
                <a:off x="702500" y="1275900"/>
                <a:ext cx="5206500" cy="27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5297046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5482363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5667681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753500" y="2545000"/>
            <a:ext cx="5637000" cy="9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5" name="Google Shape;225;p3"/>
          <p:cNvSpPr txBox="1">
            <a:spLocks noGrp="1"/>
          </p:cNvSpPr>
          <p:nvPr>
            <p:ph type="title" idx="2" hasCustomPrompt="1"/>
          </p:nvPr>
        </p:nvSpPr>
        <p:spPr>
          <a:xfrm>
            <a:off x="3817950" y="1383700"/>
            <a:ext cx="1508100" cy="102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6" name="Google Shape;226;p3"/>
          <p:cNvSpPr txBox="1">
            <a:spLocks noGrp="1"/>
          </p:cNvSpPr>
          <p:nvPr>
            <p:ph type="subTitle" idx="1"/>
          </p:nvPr>
        </p:nvSpPr>
        <p:spPr>
          <a:xfrm>
            <a:off x="2271450" y="3522100"/>
            <a:ext cx="4601100" cy="49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5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338" name="Google Shape;338;p5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339" name="Google Shape;339;p5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40" name="Google Shape;340;p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344;p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345;p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353;p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354;p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355;p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3" name="Google Shape;363;p5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64" name="Google Shape;364;p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3" name="Google Shape;373;p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4" name="Google Shape;374;p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377;p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378;p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379;p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380;p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1" name="Google Shape;381;p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2" name="Google Shape;382;p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3" name="Google Shape;383;p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5" name="Google Shape;385;p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6" name="Google Shape;386;p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87" name="Google Shape;387;p5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388" name="Google Shape;388;p5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389" name="Google Shape;389;p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" name="Google Shape;390;p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5" name="Google Shape;395;p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6" name="Google Shape;396;p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7" name="Google Shape;397;p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" name="Google Shape;399;p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" name="Google Shape;406;p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2" name="Google Shape;412;p5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413" name="Google Shape;413;p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425;p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426;p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427;p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" name="Google Shape;430;p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36" name="Google Shape;436;p5"/>
          <p:cNvGrpSpPr/>
          <p:nvPr/>
        </p:nvGrpSpPr>
        <p:grpSpPr>
          <a:xfrm>
            <a:off x="709580" y="325097"/>
            <a:ext cx="7737917" cy="641530"/>
            <a:chOff x="719975" y="335770"/>
            <a:chExt cx="7704020" cy="648600"/>
          </a:xfrm>
        </p:grpSpPr>
        <p:sp>
          <p:nvSpPr>
            <p:cNvPr id="437" name="Google Shape;437;p5"/>
            <p:cNvSpPr/>
            <p:nvPr/>
          </p:nvSpPr>
          <p:spPr>
            <a:xfrm>
              <a:off x="719995" y="335770"/>
              <a:ext cx="7704000" cy="6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5"/>
            <p:cNvGrpSpPr/>
            <p:nvPr/>
          </p:nvGrpSpPr>
          <p:grpSpPr>
            <a:xfrm>
              <a:off x="719975" y="335776"/>
              <a:ext cx="7703752" cy="199200"/>
              <a:chOff x="702497" y="1354269"/>
              <a:chExt cx="7774500" cy="199200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702497" y="1354269"/>
                <a:ext cx="7774500" cy="19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797751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812116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8264811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443;p5"/>
          <p:cNvSpPr txBox="1">
            <a:spLocks noGrp="1"/>
          </p:cNvSpPr>
          <p:nvPr>
            <p:ph type="subTitle" idx="1"/>
          </p:nvPr>
        </p:nvSpPr>
        <p:spPr>
          <a:xfrm>
            <a:off x="1181425" y="2684125"/>
            <a:ext cx="29076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5"/>
          <p:cNvSpPr txBox="1">
            <a:spLocks noGrp="1"/>
          </p:cNvSpPr>
          <p:nvPr>
            <p:ph type="subTitle" idx="2"/>
          </p:nvPr>
        </p:nvSpPr>
        <p:spPr>
          <a:xfrm>
            <a:off x="4836300" y="2684125"/>
            <a:ext cx="29076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5" name="Google Shape;445;p5"/>
          <p:cNvSpPr txBox="1">
            <a:spLocks noGrp="1"/>
          </p:cNvSpPr>
          <p:nvPr>
            <p:ph type="subTitle" idx="3"/>
          </p:nvPr>
        </p:nvSpPr>
        <p:spPr>
          <a:xfrm>
            <a:off x="1181425" y="2877432"/>
            <a:ext cx="29076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"/>
          <p:cNvSpPr txBox="1">
            <a:spLocks noGrp="1"/>
          </p:cNvSpPr>
          <p:nvPr>
            <p:ph type="subTitle" idx="4"/>
          </p:nvPr>
        </p:nvSpPr>
        <p:spPr>
          <a:xfrm>
            <a:off x="4836300" y="2877432"/>
            <a:ext cx="29076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6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450" name="Google Shape;450;p6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451" name="Google Shape;451;p6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452" name="Google Shape;452;p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3" name="Google Shape;453;p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Google Shape;454;p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5" name="Google Shape;455;p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6" name="Google Shape;456;p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8" name="Google Shape;458;p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9" name="Google Shape;459;p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0" name="Google Shape;460;p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1" name="Google Shape;461;p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" name="Google Shape;464;p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6" name="Google Shape;466;p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7" name="Google Shape;467;p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0" name="Google Shape;470;p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1" name="Google Shape;471;p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2" name="Google Shape;472;p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3" name="Google Shape;473;p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5" name="Google Shape;475;p6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476" name="Google Shape;476;p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5" name="Google Shape;485;p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6" name="Google Shape;486;p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99" name="Google Shape;499;p6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500" name="Google Shape;500;p6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501" name="Google Shape;501;p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5" name="Google Shape;515;p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6" name="Google Shape;516;p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24" name="Google Shape;524;p6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525" name="Google Shape;525;p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6" name="Google Shape;526;p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5" name="Google Shape;545;p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6" name="Google Shape;546;p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48" name="Google Shape;548;p6"/>
          <p:cNvGrpSpPr/>
          <p:nvPr/>
        </p:nvGrpSpPr>
        <p:grpSpPr>
          <a:xfrm>
            <a:off x="709580" y="325100"/>
            <a:ext cx="7737917" cy="4284484"/>
            <a:chOff x="719975" y="335773"/>
            <a:chExt cx="7704020" cy="4331700"/>
          </a:xfrm>
        </p:grpSpPr>
        <p:sp>
          <p:nvSpPr>
            <p:cNvPr id="549" name="Google Shape;549;p6"/>
            <p:cNvSpPr/>
            <p:nvPr/>
          </p:nvSpPr>
          <p:spPr>
            <a:xfrm>
              <a:off x="719995" y="335773"/>
              <a:ext cx="7704000" cy="4331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" name="Google Shape;550;p6"/>
            <p:cNvGrpSpPr/>
            <p:nvPr/>
          </p:nvGrpSpPr>
          <p:grpSpPr>
            <a:xfrm>
              <a:off x="719975" y="335776"/>
              <a:ext cx="7703752" cy="199200"/>
              <a:chOff x="702497" y="1354269"/>
              <a:chExt cx="7774500" cy="199200"/>
            </a:xfrm>
          </p:grpSpPr>
          <p:sp>
            <p:nvSpPr>
              <p:cNvPr id="551" name="Google Shape;551;p6"/>
              <p:cNvSpPr/>
              <p:nvPr/>
            </p:nvSpPr>
            <p:spPr>
              <a:xfrm>
                <a:off x="702497" y="1354269"/>
                <a:ext cx="7774500" cy="19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797751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812116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8264811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" name="Google Shape;555;p6"/>
          <p:cNvSpPr txBox="1">
            <a:spLocks noGrp="1"/>
          </p:cNvSpPr>
          <p:nvPr>
            <p:ph type="title"/>
          </p:nvPr>
        </p:nvSpPr>
        <p:spPr>
          <a:xfrm>
            <a:off x="938850" y="445025"/>
            <a:ext cx="726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13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990" name="Google Shape;990;p13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991" name="Google Shape;991;p13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992" name="Google Shape;992;p1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3" name="Google Shape;993;p1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4" name="Google Shape;994;p1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5" name="Google Shape;995;p1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6" name="Google Shape;996;p1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7" name="Google Shape;997;p1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8" name="Google Shape;998;p1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1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0" name="Google Shape;1000;p1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1" name="Google Shape;1001;p1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Google Shape;1002;p1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Google Shape;1003;p1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4" name="Google Shape;1004;p1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5" name="Google Shape;1005;p1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6" name="Google Shape;1006;p1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1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1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9" name="Google Shape;1009;p1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0" name="Google Shape;1010;p1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1" name="Google Shape;1011;p1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2" name="Google Shape;1012;p1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3" name="Google Shape;1013;p1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4" name="Google Shape;1014;p1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15" name="Google Shape;1015;p13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016" name="Google Shape;1016;p1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7" name="Google Shape;1017;p1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8" name="Google Shape;1018;p1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9" name="Google Shape;1019;p1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0" name="Google Shape;1020;p1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1" name="Google Shape;1021;p1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2" name="Google Shape;1022;p1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3" name="Google Shape;1023;p1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4" name="Google Shape;1024;p1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5" name="Google Shape;1025;p1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6" name="Google Shape;1026;p1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7" name="Google Shape;1027;p1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8" name="Google Shape;1028;p1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9" name="Google Shape;1029;p1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0" name="Google Shape;1030;p1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1" name="Google Shape;1031;p1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2" name="Google Shape;1032;p1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3" name="Google Shape;1033;p1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4" name="Google Shape;1034;p1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5" name="Google Shape;1035;p1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6" name="Google Shape;1036;p1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39" name="Google Shape;1039;p13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1040" name="Google Shape;1040;p13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041" name="Google Shape;1041;p1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5" name="Google Shape;1045;p1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6" name="Google Shape;1046;p1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4" name="Google Shape;1054;p1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5" name="Google Shape;1055;p1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6" name="Google Shape;1056;p1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7" name="Google Shape;1057;p1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8" name="Google Shape;1058;p1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9" name="Google Shape;1059;p1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0" name="Google Shape;1060;p1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1" name="Google Shape;1061;p1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2" name="Google Shape;1062;p1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3" name="Google Shape;1063;p1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4" name="Google Shape;1064;p13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065" name="Google Shape;1065;p13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6" name="Google Shape;1066;p13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7" name="Google Shape;1067;p13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8" name="Google Shape;1068;p13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9" name="Google Shape;1069;p13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0" name="Google Shape;1070;p13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13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2" name="Google Shape;1072;p13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3" name="Google Shape;1073;p13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4" name="Google Shape;1074;p13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5" name="Google Shape;1075;p13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6" name="Google Shape;1076;p13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7" name="Google Shape;1077;p13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8" name="Google Shape;1078;p13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9" name="Google Shape;1079;p13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0" name="Google Shape;1080;p13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1" name="Google Shape;1081;p13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2" name="Google Shape;1082;p13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3" name="Google Shape;1083;p13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4" name="Google Shape;1084;p13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5" name="Google Shape;1085;p13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6" name="Google Shape;1086;p13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7" name="Google Shape;1087;p13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88" name="Google Shape;1088;p13"/>
          <p:cNvSpPr txBox="1">
            <a:spLocks noGrp="1"/>
          </p:cNvSpPr>
          <p:nvPr>
            <p:ph type="title" hasCustomPrompt="1"/>
          </p:nvPr>
        </p:nvSpPr>
        <p:spPr>
          <a:xfrm>
            <a:off x="909246" y="1928800"/>
            <a:ext cx="851700" cy="641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9" name="Google Shape;1089;p13"/>
          <p:cNvSpPr txBox="1">
            <a:spLocks noGrp="1"/>
          </p:cNvSpPr>
          <p:nvPr>
            <p:ph type="subTitle" idx="1"/>
          </p:nvPr>
        </p:nvSpPr>
        <p:spPr>
          <a:xfrm>
            <a:off x="1923400" y="2111550"/>
            <a:ext cx="2525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13"/>
          <p:cNvSpPr txBox="1">
            <a:spLocks noGrp="1"/>
          </p:cNvSpPr>
          <p:nvPr>
            <p:ph type="title" idx="2" hasCustomPrompt="1"/>
          </p:nvPr>
        </p:nvSpPr>
        <p:spPr>
          <a:xfrm>
            <a:off x="4830053" y="1928800"/>
            <a:ext cx="851700" cy="641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1" name="Google Shape;1091;p13"/>
          <p:cNvSpPr txBox="1">
            <a:spLocks noGrp="1"/>
          </p:cNvSpPr>
          <p:nvPr>
            <p:ph type="subTitle" idx="3"/>
          </p:nvPr>
        </p:nvSpPr>
        <p:spPr>
          <a:xfrm>
            <a:off x="5805525" y="2111550"/>
            <a:ext cx="2525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13"/>
          <p:cNvSpPr txBox="1">
            <a:spLocks noGrp="1"/>
          </p:cNvSpPr>
          <p:nvPr>
            <p:ph type="title" idx="4" hasCustomPrompt="1"/>
          </p:nvPr>
        </p:nvSpPr>
        <p:spPr>
          <a:xfrm>
            <a:off x="909246" y="3565800"/>
            <a:ext cx="851700" cy="641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3" name="Google Shape;1093;p13"/>
          <p:cNvSpPr txBox="1">
            <a:spLocks noGrp="1"/>
          </p:cNvSpPr>
          <p:nvPr>
            <p:ph type="subTitle" idx="5"/>
          </p:nvPr>
        </p:nvSpPr>
        <p:spPr>
          <a:xfrm>
            <a:off x="1923400" y="3769874"/>
            <a:ext cx="2525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title" idx="6" hasCustomPrompt="1"/>
          </p:nvPr>
        </p:nvSpPr>
        <p:spPr>
          <a:xfrm>
            <a:off x="4830053" y="3565800"/>
            <a:ext cx="851700" cy="641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5" name="Google Shape;1095;p13"/>
          <p:cNvSpPr txBox="1">
            <a:spLocks noGrp="1"/>
          </p:cNvSpPr>
          <p:nvPr>
            <p:ph type="subTitle" idx="7"/>
          </p:nvPr>
        </p:nvSpPr>
        <p:spPr>
          <a:xfrm>
            <a:off x="5805525" y="3769875"/>
            <a:ext cx="2525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title" idx="8"/>
          </p:nvPr>
        </p:nvSpPr>
        <p:spPr>
          <a:xfrm>
            <a:off x="1569475" y="445025"/>
            <a:ext cx="60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subTitle" idx="9"/>
          </p:nvPr>
        </p:nvSpPr>
        <p:spPr>
          <a:xfrm>
            <a:off x="1917150" y="1928800"/>
            <a:ext cx="2525700" cy="33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13"/>
          </p:nvPr>
        </p:nvSpPr>
        <p:spPr>
          <a:xfrm>
            <a:off x="5805525" y="1928800"/>
            <a:ext cx="2525700" cy="33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9" name="Google Shape;1099;p13"/>
          <p:cNvSpPr txBox="1">
            <a:spLocks noGrp="1"/>
          </p:cNvSpPr>
          <p:nvPr>
            <p:ph type="subTitle" idx="14"/>
          </p:nvPr>
        </p:nvSpPr>
        <p:spPr>
          <a:xfrm>
            <a:off x="1917150" y="3548325"/>
            <a:ext cx="2525700" cy="33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0" name="Google Shape;1100;p13"/>
          <p:cNvSpPr txBox="1">
            <a:spLocks noGrp="1"/>
          </p:cNvSpPr>
          <p:nvPr>
            <p:ph type="subTitle" idx="15"/>
          </p:nvPr>
        </p:nvSpPr>
        <p:spPr>
          <a:xfrm>
            <a:off x="5805525" y="3548325"/>
            <a:ext cx="2525700" cy="33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01" name="Google Shape;1101;p13"/>
          <p:cNvGrpSpPr/>
          <p:nvPr/>
        </p:nvGrpSpPr>
        <p:grpSpPr>
          <a:xfrm>
            <a:off x="709580" y="324997"/>
            <a:ext cx="7737917" cy="641827"/>
            <a:chOff x="719975" y="335669"/>
            <a:chExt cx="7704020" cy="648900"/>
          </a:xfrm>
        </p:grpSpPr>
        <p:sp>
          <p:nvSpPr>
            <p:cNvPr id="1102" name="Google Shape;1102;p13"/>
            <p:cNvSpPr/>
            <p:nvPr/>
          </p:nvSpPr>
          <p:spPr>
            <a:xfrm>
              <a:off x="719995" y="335669"/>
              <a:ext cx="7704000" cy="6489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13"/>
            <p:cNvGrpSpPr/>
            <p:nvPr/>
          </p:nvGrpSpPr>
          <p:grpSpPr>
            <a:xfrm>
              <a:off x="719975" y="335776"/>
              <a:ext cx="7703752" cy="199200"/>
              <a:chOff x="702497" y="1354269"/>
              <a:chExt cx="7774500" cy="199200"/>
            </a:xfrm>
          </p:grpSpPr>
          <p:sp>
            <p:nvSpPr>
              <p:cNvPr id="1104" name="Google Shape;1104;p13"/>
              <p:cNvSpPr/>
              <p:nvPr/>
            </p:nvSpPr>
            <p:spPr>
              <a:xfrm>
                <a:off x="702497" y="1354269"/>
                <a:ext cx="7774500" cy="19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797751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812116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3"/>
              <p:cNvSpPr/>
              <p:nvPr/>
            </p:nvSpPr>
            <p:spPr>
              <a:xfrm>
                <a:off x="8264811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8" name="Google Shape;1108;p13"/>
          <p:cNvGrpSpPr/>
          <p:nvPr/>
        </p:nvGrpSpPr>
        <p:grpSpPr>
          <a:xfrm>
            <a:off x="4669850" y="1468472"/>
            <a:ext cx="3777271" cy="1387858"/>
            <a:chOff x="719962" y="300134"/>
            <a:chExt cx="7704000" cy="790802"/>
          </a:xfrm>
        </p:grpSpPr>
        <p:sp>
          <p:nvSpPr>
            <p:cNvPr id="1109" name="Google Shape;1109;p13"/>
            <p:cNvSpPr/>
            <p:nvPr/>
          </p:nvSpPr>
          <p:spPr>
            <a:xfrm>
              <a:off x="719962" y="300136"/>
              <a:ext cx="7704000" cy="7908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13"/>
          <p:cNvGrpSpPr/>
          <p:nvPr/>
        </p:nvGrpSpPr>
        <p:grpSpPr>
          <a:xfrm>
            <a:off x="719950" y="3043222"/>
            <a:ext cx="3777271" cy="1387858"/>
            <a:chOff x="719955" y="300134"/>
            <a:chExt cx="7704000" cy="790802"/>
          </a:xfrm>
        </p:grpSpPr>
        <p:sp>
          <p:nvSpPr>
            <p:cNvPr id="1112" name="Google Shape;1112;p13"/>
            <p:cNvSpPr/>
            <p:nvPr/>
          </p:nvSpPr>
          <p:spPr>
            <a:xfrm>
              <a:off x="719955" y="300136"/>
              <a:ext cx="7704000" cy="7908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3"/>
          <p:cNvGrpSpPr/>
          <p:nvPr/>
        </p:nvGrpSpPr>
        <p:grpSpPr>
          <a:xfrm>
            <a:off x="4669872" y="3043222"/>
            <a:ext cx="3777275" cy="1387858"/>
            <a:chOff x="719981" y="300134"/>
            <a:chExt cx="7704007" cy="790802"/>
          </a:xfrm>
        </p:grpSpPr>
        <p:sp>
          <p:nvSpPr>
            <p:cNvPr id="1115" name="Google Shape;1115;p13"/>
            <p:cNvSpPr/>
            <p:nvPr/>
          </p:nvSpPr>
          <p:spPr>
            <a:xfrm>
              <a:off x="719988" y="300136"/>
              <a:ext cx="7704000" cy="7908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13"/>
          <p:cNvGrpSpPr/>
          <p:nvPr/>
        </p:nvGrpSpPr>
        <p:grpSpPr>
          <a:xfrm>
            <a:off x="719950" y="1468472"/>
            <a:ext cx="3777271" cy="1387858"/>
            <a:chOff x="719981" y="300134"/>
            <a:chExt cx="7704000" cy="790802"/>
          </a:xfrm>
        </p:grpSpPr>
        <p:sp>
          <p:nvSpPr>
            <p:cNvPr id="1118" name="Google Shape;1118;p13"/>
            <p:cNvSpPr/>
            <p:nvPr/>
          </p:nvSpPr>
          <p:spPr>
            <a:xfrm>
              <a:off x="719981" y="300136"/>
              <a:ext cx="7704000" cy="7908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15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1231" name="Google Shape;1231;p15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1232" name="Google Shape;1232;p15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233" name="Google Shape;1233;p1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4" name="Google Shape;1234;p1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5" name="Google Shape;1235;p1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6" name="Google Shape;1236;p1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7" name="Google Shape;1237;p1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8" name="Google Shape;1238;p1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9" name="Google Shape;1239;p1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0" name="Google Shape;1240;p1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1" name="Google Shape;1241;p1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2" name="Google Shape;1242;p1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3" name="Google Shape;1243;p1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4" name="Google Shape;1244;p1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5" name="Google Shape;1245;p1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6" name="Google Shape;1246;p1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7" name="Google Shape;1247;p1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8" name="Google Shape;1248;p1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9" name="Google Shape;1249;p1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0" name="Google Shape;1250;p1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1" name="Google Shape;1251;p1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2" name="Google Shape;1252;p1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3" name="Google Shape;1253;p1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4" name="Google Shape;1254;p1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5" name="Google Shape;1255;p1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56" name="Google Shape;1256;p15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257" name="Google Shape;1257;p1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8" name="Google Shape;1258;p1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9" name="Google Shape;1259;p1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0" name="Google Shape;1260;p1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1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1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1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1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1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1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1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8" name="Google Shape;1268;p1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9" name="Google Shape;1269;p1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1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1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1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1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1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1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1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7" name="Google Shape;1277;p1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8" name="Google Shape;1278;p1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9" name="Google Shape;1279;p1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0" name="Google Shape;1280;p15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1281" name="Google Shape;1281;p15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282" name="Google Shape;1282;p1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3" name="Google Shape;1283;p1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4" name="Google Shape;1284;p1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5" name="Google Shape;1285;p1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6" name="Google Shape;1286;p1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7" name="Google Shape;1287;p1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8" name="Google Shape;1288;p1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9" name="Google Shape;1289;p1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0" name="Google Shape;1290;p1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1" name="Google Shape;1291;p1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2" name="Google Shape;1292;p1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3" name="Google Shape;1293;p1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1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1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1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1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1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1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1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1" name="Google Shape;1301;p1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2" name="Google Shape;1302;p1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1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1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5" name="Google Shape;1305;p15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306" name="Google Shape;1306;p15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15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15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15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15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15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15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3" name="Google Shape;1313;p15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4" name="Google Shape;1314;p15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15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15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15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8" name="Google Shape;1318;p15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9" name="Google Shape;1319;p15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15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15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15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15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4" name="Google Shape;1324;p15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5" name="Google Shape;1325;p15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15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15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15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329" name="Google Shape;1329;p15"/>
          <p:cNvGrpSpPr/>
          <p:nvPr/>
        </p:nvGrpSpPr>
        <p:grpSpPr>
          <a:xfrm>
            <a:off x="1535451" y="706125"/>
            <a:ext cx="6073224" cy="3658200"/>
            <a:chOff x="1535451" y="706125"/>
            <a:chExt cx="6073224" cy="3658200"/>
          </a:xfrm>
        </p:grpSpPr>
        <p:sp>
          <p:nvSpPr>
            <p:cNvPr id="1330" name="Google Shape;1330;p15"/>
            <p:cNvSpPr/>
            <p:nvPr/>
          </p:nvSpPr>
          <p:spPr>
            <a:xfrm>
              <a:off x="1535475" y="706125"/>
              <a:ext cx="6073200" cy="365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1" name="Google Shape;1331;p15"/>
            <p:cNvGrpSpPr/>
            <p:nvPr/>
          </p:nvGrpSpPr>
          <p:grpSpPr>
            <a:xfrm>
              <a:off x="1535451" y="706135"/>
              <a:ext cx="6072862" cy="323325"/>
              <a:chOff x="702500" y="1275900"/>
              <a:chExt cx="5206500" cy="270000"/>
            </a:xfrm>
          </p:grpSpPr>
          <p:sp>
            <p:nvSpPr>
              <p:cNvPr id="1332" name="Google Shape;1332;p15"/>
              <p:cNvSpPr/>
              <p:nvPr/>
            </p:nvSpPr>
            <p:spPr>
              <a:xfrm>
                <a:off x="702500" y="1275900"/>
                <a:ext cx="5206500" cy="27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5297046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5482363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5667681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6" name="Google Shape;1336;p15"/>
          <p:cNvSpPr txBox="1">
            <a:spLocks noGrp="1"/>
          </p:cNvSpPr>
          <p:nvPr>
            <p:ph type="title"/>
          </p:nvPr>
        </p:nvSpPr>
        <p:spPr>
          <a:xfrm>
            <a:off x="1677300" y="2771525"/>
            <a:ext cx="48867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7" name="Google Shape;1337;p15"/>
          <p:cNvSpPr txBox="1">
            <a:spLocks noGrp="1"/>
          </p:cNvSpPr>
          <p:nvPr>
            <p:ph type="title" idx="2" hasCustomPrompt="1"/>
          </p:nvPr>
        </p:nvSpPr>
        <p:spPr>
          <a:xfrm>
            <a:off x="1794311" y="1383700"/>
            <a:ext cx="1508100" cy="102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8" name="Google Shape;1338;p15"/>
          <p:cNvSpPr txBox="1">
            <a:spLocks noGrp="1"/>
          </p:cNvSpPr>
          <p:nvPr>
            <p:ph type="subTitle" idx="1"/>
          </p:nvPr>
        </p:nvSpPr>
        <p:spPr>
          <a:xfrm>
            <a:off x="1703302" y="3522100"/>
            <a:ext cx="4601100" cy="49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16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1341" name="Google Shape;1341;p16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1342" name="Google Shape;1342;p16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343" name="Google Shape;1343;p1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4" name="Google Shape;1344;p1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5" name="Google Shape;1345;p1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6" name="Google Shape;1346;p1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1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1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9" name="Google Shape;1349;p1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0" name="Google Shape;1350;p1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1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1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1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1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1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1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1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1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9" name="Google Shape;1359;p1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0" name="Google Shape;1360;p1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1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1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1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4" name="Google Shape;1364;p1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5" name="Google Shape;1365;p1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6" name="Google Shape;1366;p16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367" name="Google Shape;1367;p1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8" name="Google Shape;1368;p1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9" name="Google Shape;1369;p1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0" name="Google Shape;1370;p1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1" name="Google Shape;1371;p1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2" name="Google Shape;1372;p1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3" name="Google Shape;1373;p1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4" name="Google Shape;1374;p1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5" name="Google Shape;1375;p1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6" name="Google Shape;1376;p1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7" name="Google Shape;1377;p1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1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1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0" name="Google Shape;1380;p1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1" name="Google Shape;1381;p1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2" name="Google Shape;1382;p1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3" name="Google Shape;1383;p1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4" name="Google Shape;1384;p1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5" name="Google Shape;1385;p1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6" name="Google Shape;1386;p1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7" name="Google Shape;1387;p1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8" name="Google Shape;1388;p1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9" name="Google Shape;1389;p1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90" name="Google Shape;1390;p16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1391" name="Google Shape;1391;p16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392" name="Google Shape;1392;p1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3" name="Google Shape;1393;p1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4" name="Google Shape;1394;p1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5" name="Google Shape;1395;p1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1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1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8" name="Google Shape;1398;p1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9" name="Google Shape;1399;p1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0" name="Google Shape;1400;p1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1" name="Google Shape;1401;p1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2" name="Google Shape;1402;p1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3" name="Google Shape;1403;p1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4" name="Google Shape;1404;p1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5" name="Google Shape;1405;p1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6" name="Google Shape;1406;p1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7" name="Google Shape;1407;p1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8" name="Google Shape;1408;p1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9" name="Google Shape;1409;p1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0" name="Google Shape;1410;p1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1" name="Google Shape;1411;p1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2" name="Google Shape;1412;p1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3" name="Google Shape;1413;p1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4" name="Google Shape;1414;p1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15" name="Google Shape;1415;p16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416" name="Google Shape;1416;p16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7" name="Google Shape;1417;p16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8" name="Google Shape;1418;p16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9" name="Google Shape;1419;p16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0" name="Google Shape;1420;p16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1" name="Google Shape;1421;p16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2" name="Google Shape;1422;p16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3" name="Google Shape;1423;p16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4" name="Google Shape;1424;p16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5" name="Google Shape;1425;p16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6" name="Google Shape;1426;p16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7" name="Google Shape;1427;p16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8" name="Google Shape;1428;p16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9" name="Google Shape;1429;p16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0" name="Google Shape;1430;p16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1" name="Google Shape;1431;p16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2" name="Google Shape;1432;p16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3" name="Google Shape;1433;p16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4" name="Google Shape;1434;p16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5" name="Google Shape;1435;p16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6" name="Google Shape;1436;p16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7" name="Google Shape;1437;p16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8" name="Google Shape;1438;p16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439" name="Google Shape;1439;p16"/>
          <p:cNvGrpSpPr/>
          <p:nvPr/>
        </p:nvGrpSpPr>
        <p:grpSpPr>
          <a:xfrm>
            <a:off x="1535451" y="706125"/>
            <a:ext cx="6073224" cy="3658200"/>
            <a:chOff x="1535451" y="706125"/>
            <a:chExt cx="6073224" cy="3658200"/>
          </a:xfrm>
        </p:grpSpPr>
        <p:sp>
          <p:nvSpPr>
            <p:cNvPr id="1440" name="Google Shape;1440;p16"/>
            <p:cNvSpPr/>
            <p:nvPr/>
          </p:nvSpPr>
          <p:spPr>
            <a:xfrm>
              <a:off x="1535475" y="706125"/>
              <a:ext cx="6073200" cy="365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1" name="Google Shape;1441;p16"/>
            <p:cNvGrpSpPr/>
            <p:nvPr/>
          </p:nvGrpSpPr>
          <p:grpSpPr>
            <a:xfrm>
              <a:off x="1535451" y="706135"/>
              <a:ext cx="6072862" cy="323325"/>
              <a:chOff x="702500" y="1275900"/>
              <a:chExt cx="5206500" cy="270000"/>
            </a:xfrm>
          </p:grpSpPr>
          <p:sp>
            <p:nvSpPr>
              <p:cNvPr id="1442" name="Google Shape;1442;p16"/>
              <p:cNvSpPr/>
              <p:nvPr/>
            </p:nvSpPr>
            <p:spPr>
              <a:xfrm>
                <a:off x="702500" y="1275900"/>
                <a:ext cx="5206500" cy="27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6"/>
              <p:cNvSpPr/>
              <p:nvPr/>
            </p:nvSpPr>
            <p:spPr>
              <a:xfrm>
                <a:off x="5297046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6"/>
              <p:cNvSpPr/>
              <p:nvPr/>
            </p:nvSpPr>
            <p:spPr>
              <a:xfrm>
                <a:off x="5482363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6"/>
              <p:cNvSpPr/>
              <p:nvPr/>
            </p:nvSpPr>
            <p:spPr>
              <a:xfrm>
                <a:off x="5667681" y="1354923"/>
                <a:ext cx="120000" cy="1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6" name="Google Shape;1446;p16"/>
          <p:cNvSpPr txBox="1">
            <a:spLocks noGrp="1"/>
          </p:cNvSpPr>
          <p:nvPr>
            <p:ph type="title"/>
          </p:nvPr>
        </p:nvSpPr>
        <p:spPr>
          <a:xfrm>
            <a:off x="2515500" y="2560625"/>
            <a:ext cx="4812900" cy="9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7" name="Google Shape;1447;p16"/>
          <p:cNvSpPr txBox="1">
            <a:spLocks noGrp="1"/>
          </p:cNvSpPr>
          <p:nvPr>
            <p:ph type="title" idx="2" hasCustomPrompt="1"/>
          </p:nvPr>
        </p:nvSpPr>
        <p:spPr>
          <a:xfrm>
            <a:off x="5734300" y="1404750"/>
            <a:ext cx="1508100" cy="102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8" name="Google Shape;1448;p16"/>
          <p:cNvSpPr txBox="1">
            <a:spLocks noGrp="1"/>
          </p:cNvSpPr>
          <p:nvPr>
            <p:ph type="subTitle" idx="1"/>
          </p:nvPr>
        </p:nvSpPr>
        <p:spPr>
          <a:xfrm>
            <a:off x="2733801" y="3522100"/>
            <a:ext cx="4601100" cy="49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22"/>
          <p:cNvGrpSpPr/>
          <p:nvPr/>
        </p:nvGrpSpPr>
        <p:grpSpPr>
          <a:xfrm>
            <a:off x="0" y="-2226"/>
            <a:ext cx="9156441" cy="5140561"/>
            <a:chOff x="0" y="-2226"/>
            <a:chExt cx="9156441" cy="5140561"/>
          </a:xfrm>
        </p:grpSpPr>
        <p:grpSp>
          <p:nvGrpSpPr>
            <p:cNvPr id="1996" name="Google Shape;1996;p22"/>
            <p:cNvGrpSpPr/>
            <p:nvPr/>
          </p:nvGrpSpPr>
          <p:grpSpPr>
            <a:xfrm>
              <a:off x="0" y="-2226"/>
              <a:ext cx="4578216" cy="5140561"/>
              <a:chOff x="-200" y="-3900"/>
              <a:chExt cx="4211790" cy="5140561"/>
            </a:xfrm>
          </p:grpSpPr>
          <p:grpSp>
            <p:nvGrpSpPr>
              <p:cNvPr id="1997" name="Google Shape;1997;p22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1998" name="Google Shape;1998;p2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9" name="Google Shape;1999;p2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0" name="Google Shape;2000;p2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1" name="Google Shape;2001;p2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0" name="Google Shape;2010;p2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1" name="Google Shape;2011;p2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9" name="Google Shape;2019;p2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0" name="Google Shape;2020;p2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21" name="Google Shape;2021;p22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022" name="Google Shape;2022;p2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0" name="Google Shape;2030;p2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1" name="Google Shape;2031;p2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9" name="Google Shape;2039;p2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0" name="Google Shape;2040;p2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1" name="Google Shape;2041;p2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2" name="Google Shape;2042;p2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3" name="Google Shape;2043;p2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4" name="Google Shape;2044;p2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45" name="Google Shape;2045;p22"/>
            <p:cNvGrpSpPr/>
            <p:nvPr/>
          </p:nvGrpSpPr>
          <p:grpSpPr>
            <a:xfrm>
              <a:off x="4578225" y="-2226"/>
              <a:ext cx="4578216" cy="5140561"/>
              <a:chOff x="-200" y="-3900"/>
              <a:chExt cx="4211790" cy="5140561"/>
            </a:xfrm>
          </p:grpSpPr>
          <p:grpSp>
            <p:nvGrpSpPr>
              <p:cNvPr id="2046" name="Google Shape;2046;p22"/>
              <p:cNvGrpSpPr/>
              <p:nvPr/>
            </p:nvGrpSpPr>
            <p:grpSpPr>
              <a:xfrm>
                <a:off x="-200" y="-3900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047" name="Google Shape;2047;p2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8" name="Google Shape;2048;p2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9" name="Google Shape;2049;p2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0" name="Google Shape;2050;p2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1" name="Google Shape;2051;p2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2" name="Google Shape;2052;p2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3" name="Google Shape;2053;p2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4" name="Google Shape;2054;p2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5" name="Google Shape;2055;p2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6" name="Google Shape;2056;p2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7" name="Google Shape;2057;p2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8" name="Google Shape;2058;p2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9" name="Google Shape;2059;p2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0" name="Google Shape;2060;p2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1" name="Google Shape;2061;p2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2" name="Google Shape;2062;p2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3" name="Google Shape;2063;p2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4" name="Google Shape;2064;p2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5" name="Google Shape;2065;p2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6" name="Google Shape;2066;p2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7" name="Google Shape;2067;p2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8" name="Google Shape;2068;p2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9" name="Google Shape;2069;p2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70" name="Google Shape;2070;p22"/>
              <p:cNvGrpSpPr/>
              <p:nvPr/>
            </p:nvGrpSpPr>
            <p:grpSpPr>
              <a:xfrm>
                <a:off x="-200" y="2566375"/>
                <a:ext cx="4211790" cy="2570286"/>
                <a:chOff x="-200" y="-3900"/>
                <a:chExt cx="9432900" cy="5580300"/>
              </a:xfrm>
            </p:grpSpPr>
            <p:cxnSp>
              <p:nvCxnSpPr>
                <p:cNvPr id="2071" name="Google Shape;2071;p22"/>
                <p:cNvCxnSpPr/>
                <p:nvPr/>
              </p:nvCxnSpPr>
              <p:spPr>
                <a:xfrm>
                  <a:off x="725253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2" name="Google Shape;2072;p22"/>
                <p:cNvCxnSpPr/>
                <p:nvPr/>
              </p:nvCxnSpPr>
              <p:spPr>
                <a:xfrm>
                  <a:off x="6527275" y="-3900"/>
                  <a:ext cx="0" cy="557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3" name="Google Shape;2073;p22"/>
                <p:cNvCxnSpPr/>
                <p:nvPr/>
              </p:nvCxnSpPr>
              <p:spPr>
                <a:xfrm>
                  <a:off x="111" y="-3900"/>
                  <a:ext cx="0" cy="55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4" name="Google Shape;2074;p22"/>
                <p:cNvCxnSpPr/>
                <p:nvPr/>
              </p:nvCxnSpPr>
              <p:spPr>
                <a:xfrm>
                  <a:off x="725225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5" name="Google Shape;2075;p22"/>
                <p:cNvCxnSpPr/>
                <p:nvPr/>
              </p:nvCxnSpPr>
              <p:spPr>
                <a:xfrm>
                  <a:off x="1450481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6" name="Google Shape;2076;p22"/>
                <p:cNvCxnSpPr/>
                <p:nvPr/>
              </p:nvCxnSpPr>
              <p:spPr>
                <a:xfrm>
                  <a:off x="2175738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7" name="Google Shape;2077;p22"/>
                <p:cNvCxnSpPr/>
                <p:nvPr/>
              </p:nvCxnSpPr>
              <p:spPr>
                <a:xfrm>
                  <a:off x="29009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8" name="Google Shape;2078;p22"/>
                <p:cNvCxnSpPr/>
                <p:nvPr/>
              </p:nvCxnSpPr>
              <p:spPr>
                <a:xfrm>
                  <a:off x="362625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9" name="Google Shape;2079;p22"/>
                <p:cNvCxnSpPr/>
                <p:nvPr/>
              </p:nvCxnSpPr>
              <p:spPr>
                <a:xfrm>
                  <a:off x="5076763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0" name="Google Shape;2080;p22"/>
                <p:cNvCxnSpPr/>
                <p:nvPr/>
              </p:nvCxnSpPr>
              <p:spPr>
                <a:xfrm>
                  <a:off x="5802020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1" name="Google Shape;2081;p22"/>
                <p:cNvCxnSpPr/>
                <p:nvPr/>
              </p:nvCxnSpPr>
              <p:spPr>
                <a:xfrm rot="10800000">
                  <a:off x="-200" y="-3900"/>
                  <a:ext cx="9432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2" name="Google Shape;2082;p22"/>
                <p:cNvCxnSpPr/>
                <p:nvPr/>
              </p:nvCxnSpPr>
              <p:spPr>
                <a:xfrm>
                  <a:off x="4713265" y="-4029125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3" name="Google Shape;2083;p22"/>
                <p:cNvCxnSpPr/>
                <p:nvPr/>
              </p:nvCxnSpPr>
              <p:spPr>
                <a:xfrm>
                  <a:off x="4713265" y="-3331280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4" name="Google Shape;2084;p22"/>
                <p:cNvCxnSpPr/>
                <p:nvPr/>
              </p:nvCxnSpPr>
              <p:spPr>
                <a:xfrm>
                  <a:off x="4713265" y="-2633436"/>
                  <a:ext cx="0" cy="942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5" name="Google Shape;2085;p22"/>
                <p:cNvCxnSpPr/>
                <p:nvPr/>
              </p:nvCxnSpPr>
              <p:spPr>
                <a:xfrm>
                  <a:off x="4713415" y="-1935444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6" name="Google Shape;2086;p22"/>
                <p:cNvCxnSpPr/>
                <p:nvPr/>
              </p:nvCxnSpPr>
              <p:spPr>
                <a:xfrm>
                  <a:off x="4713415" y="-1237599"/>
                  <a:ext cx="0" cy="94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7" name="Google Shape;2087;p22"/>
                <p:cNvCxnSpPr/>
                <p:nvPr/>
              </p:nvCxnSpPr>
              <p:spPr>
                <a:xfrm>
                  <a:off x="7977794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8" name="Google Shape;2088;p22"/>
                <p:cNvCxnSpPr/>
                <p:nvPr/>
              </p:nvCxnSpPr>
              <p:spPr>
                <a:xfrm>
                  <a:off x="870305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9" name="Google Shape;2089;p22"/>
                <p:cNvCxnSpPr/>
                <p:nvPr/>
              </p:nvCxnSpPr>
              <p:spPr>
                <a:xfrm>
                  <a:off x="9428300" y="-3886"/>
                  <a:ext cx="0" cy="556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0" name="Google Shape;2090;p22"/>
                <p:cNvCxnSpPr/>
                <p:nvPr/>
              </p:nvCxnSpPr>
              <p:spPr>
                <a:xfrm>
                  <a:off x="4713565" y="-539620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1" name="Google Shape;2091;p22"/>
                <p:cNvCxnSpPr/>
                <p:nvPr/>
              </p:nvCxnSpPr>
              <p:spPr>
                <a:xfrm>
                  <a:off x="4713565" y="158225"/>
                  <a:ext cx="0" cy="942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2" name="Google Shape;2092;p22"/>
                <p:cNvCxnSpPr/>
                <p:nvPr/>
              </p:nvCxnSpPr>
              <p:spPr>
                <a:xfrm rot="10800000">
                  <a:off x="1000" y="5569125"/>
                  <a:ext cx="94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3" name="Google Shape;2093;p22"/>
                <p:cNvCxnSpPr/>
                <p:nvPr/>
              </p:nvCxnSpPr>
              <p:spPr>
                <a:xfrm>
                  <a:off x="4351507" y="-3900"/>
                  <a:ext cx="0" cy="557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94" name="Google Shape;2094;p22"/>
          <p:cNvGrpSpPr/>
          <p:nvPr/>
        </p:nvGrpSpPr>
        <p:grpSpPr>
          <a:xfrm>
            <a:off x="709580" y="325097"/>
            <a:ext cx="7737917" cy="641530"/>
            <a:chOff x="719975" y="335770"/>
            <a:chExt cx="7704020" cy="648600"/>
          </a:xfrm>
        </p:grpSpPr>
        <p:sp>
          <p:nvSpPr>
            <p:cNvPr id="2095" name="Google Shape;2095;p22"/>
            <p:cNvSpPr/>
            <p:nvPr/>
          </p:nvSpPr>
          <p:spPr>
            <a:xfrm>
              <a:off x="719995" y="335770"/>
              <a:ext cx="7704000" cy="6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6" name="Google Shape;2096;p22"/>
            <p:cNvGrpSpPr/>
            <p:nvPr/>
          </p:nvGrpSpPr>
          <p:grpSpPr>
            <a:xfrm>
              <a:off x="719975" y="335776"/>
              <a:ext cx="7703752" cy="199200"/>
              <a:chOff x="702497" y="1354269"/>
              <a:chExt cx="7774500" cy="199200"/>
            </a:xfrm>
          </p:grpSpPr>
          <p:sp>
            <p:nvSpPr>
              <p:cNvPr id="2097" name="Google Shape;2097;p22"/>
              <p:cNvSpPr/>
              <p:nvPr/>
            </p:nvSpPr>
            <p:spPr>
              <a:xfrm>
                <a:off x="702497" y="1354269"/>
                <a:ext cx="7774500" cy="19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2"/>
              <p:cNvSpPr/>
              <p:nvPr/>
            </p:nvSpPr>
            <p:spPr>
              <a:xfrm>
                <a:off x="797751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2"/>
              <p:cNvSpPr/>
              <p:nvPr/>
            </p:nvSpPr>
            <p:spPr>
              <a:xfrm>
                <a:off x="8121160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2"/>
              <p:cNvSpPr/>
              <p:nvPr/>
            </p:nvSpPr>
            <p:spPr>
              <a:xfrm>
                <a:off x="8264811" y="1402451"/>
                <a:ext cx="93300" cy="9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1" name="Google Shape;2101;p22"/>
          <p:cNvSpPr txBox="1">
            <a:spLocks noGrp="1"/>
          </p:cNvSpPr>
          <p:nvPr>
            <p:ph type="subTitle" idx="1"/>
          </p:nvPr>
        </p:nvSpPr>
        <p:spPr>
          <a:xfrm>
            <a:off x="1044300" y="3522325"/>
            <a:ext cx="29076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2" name="Google Shape;2102;p22"/>
          <p:cNvSpPr txBox="1">
            <a:spLocks noGrp="1"/>
          </p:cNvSpPr>
          <p:nvPr>
            <p:ph type="subTitle" idx="2"/>
          </p:nvPr>
        </p:nvSpPr>
        <p:spPr>
          <a:xfrm>
            <a:off x="5192100" y="3522325"/>
            <a:ext cx="29076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3" name="Google Shape;2103;p22"/>
          <p:cNvSpPr txBox="1">
            <a:spLocks noGrp="1"/>
          </p:cNvSpPr>
          <p:nvPr>
            <p:ph type="subTitle" idx="3"/>
          </p:nvPr>
        </p:nvSpPr>
        <p:spPr>
          <a:xfrm>
            <a:off x="1044300" y="3709012"/>
            <a:ext cx="2907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4" name="Google Shape;2104;p22"/>
          <p:cNvSpPr txBox="1">
            <a:spLocks noGrp="1"/>
          </p:cNvSpPr>
          <p:nvPr>
            <p:ph type="subTitle" idx="4"/>
          </p:nvPr>
        </p:nvSpPr>
        <p:spPr>
          <a:xfrm>
            <a:off x="5192100" y="3709012"/>
            <a:ext cx="2907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5" name="Google Shape;210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2" r:id="rId8"/>
    <p:sldLayoutId id="2147483668" r:id="rId9"/>
    <p:sldLayoutId id="2147483669" r:id="rId10"/>
    <p:sldLayoutId id="2147483673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37"/>
          <p:cNvSpPr txBox="1">
            <a:spLocks noGrp="1"/>
          </p:cNvSpPr>
          <p:nvPr>
            <p:ph type="title"/>
          </p:nvPr>
        </p:nvSpPr>
        <p:spPr>
          <a:xfrm>
            <a:off x="938850" y="445025"/>
            <a:ext cx="7266300" cy="189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UNIVERSIDAD CENTRAL DEL ECUADOR</a:t>
            </a:r>
            <a:br>
              <a:rPr lang="en" sz="2200"/>
            </a:br>
            <a:br>
              <a:rPr lang="en" sz="2200"/>
            </a:br>
            <a:r>
              <a:rPr lang="en" sz="2200"/>
              <a:t>      </a:t>
            </a:r>
            <a:r>
              <a:rPr lang="es-ES" sz="2200">
                <a:solidFill>
                  <a:schemeClr val="accent3">
                    <a:lumMod val="75000"/>
                  </a:schemeClr>
                </a:solidFill>
              </a:rPr>
              <a:t>FACULTAD DE INGENIERIA Y CIENCIAS          APLICADAS</a:t>
            </a:r>
            <a:br>
              <a:rPr lang="es-ES" sz="2200">
                <a:solidFill>
                  <a:schemeClr val="accent3">
                    <a:lumMod val="75000"/>
                  </a:schemeClr>
                </a:solidFill>
              </a:rPr>
            </a:br>
            <a:r>
              <a:rPr lang="es-ES" sz="220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es-ES" sz="2200"/>
            </a:br>
            <a:r>
              <a:rPr lang="en" sz="2200">
                <a:solidFill>
                  <a:schemeClr val="accent4">
                    <a:lumMod val="75000"/>
                  </a:schemeClr>
                </a:solidFill>
              </a:rPr>
              <a:t>Desarrollo de sistemas de informacion</a:t>
            </a:r>
            <a:br>
              <a:rPr lang="en" sz="2200">
                <a:solidFill>
                  <a:schemeClr val="accent4">
                    <a:lumMod val="75000"/>
                  </a:schemeClr>
                </a:solidFill>
              </a:rPr>
            </a:br>
            <a:br>
              <a:rPr lang="en" sz="2200">
                <a:solidFill>
                  <a:schemeClr val="accent3">
                    <a:lumMod val="75000"/>
                  </a:schemeClr>
                </a:solidFill>
              </a:rPr>
            </a:br>
            <a:br>
              <a:rPr lang="en"/>
            </a:br>
            <a:endParaRPr>
              <a:solidFill>
                <a:schemeClr val="accent2"/>
              </a:solidFill>
            </a:endParaRPr>
          </a:p>
        </p:txBody>
      </p:sp>
      <p:sp>
        <p:nvSpPr>
          <p:cNvPr id="5" name="Google Shape;3392;p37">
            <a:extLst>
              <a:ext uri="{FF2B5EF4-FFF2-40B4-BE49-F238E27FC236}">
                <a16:creationId xmlns:a16="http://schemas.microsoft.com/office/drawing/2014/main" id="{02B6C00C-3E21-811E-19AE-D77A320BF121}"/>
              </a:ext>
            </a:extLst>
          </p:cNvPr>
          <p:cNvSpPr txBox="1">
            <a:spLocks/>
          </p:cNvSpPr>
          <p:nvPr/>
        </p:nvSpPr>
        <p:spPr>
          <a:xfrm>
            <a:off x="938850" y="2568892"/>
            <a:ext cx="7266300" cy="212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l"/>
            <a:r>
              <a:rPr lang="es-ES" sz="2100">
                <a:solidFill>
                  <a:schemeClr val="accent3">
                    <a:lumMod val="75000"/>
                  </a:schemeClr>
                </a:solidFill>
              </a:rPr>
              <a:t>INTEGRANTES:</a:t>
            </a:r>
          </a:p>
          <a:p>
            <a:pPr algn="l"/>
            <a:r>
              <a:rPr lang="en-US" sz="2100"/>
              <a:t>Milton Toapanta</a:t>
            </a:r>
          </a:p>
          <a:p>
            <a:pPr algn="l"/>
            <a:r>
              <a:rPr lang="en-US" sz="2100"/>
              <a:t>Edgar Garzon </a:t>
            </a:r>
          </a:p>
          <a:p>
            <a:pPr algn="l"/>
            <a:r>
              <a:rPr lang="en-US" sz="2100"/>
              <a:t>Alexander Guanoluisa</a:t>
            </a:r>
          </a:p>
          <a:p>
            <a:pPr algn="l"/>
            <a:r>
              <a:rPr lang="en-US" sz="2100"/>
              <a:t>Christopher Pallo</a:t>
            </a:r>
            <a:br>
              <a:rPr lang="es-ES" sz="2200">
                <a:solidFill>
                  <a:schemeClr val="accent4">
                    <a:lumMod val="75000"/>
                  </a:schemeClr>
                </a:solidFill>
              </a:rPr>
            </a:br>
            <a:br>
              <a:rPr lang="es-ES" sz="2200">
                <a:solidFill>
                  <a:schemeClr val="accent3">
                    <a:lumMod val="75000"/>
                  </a:schemeClr>
                </a:solidFill>
              </a:rPr>
            </a:br>
            <a:br>
              <a:rPr lang="es-ES"/>
            </a:br>
            <a:endParaRPr lang="es-ES">
              <a:solidFill>
                <a:schemeClr val="accent2"/>
              </a:solidFill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C7BE1EA0-C4C6-3BFD-5C11-62378F9B9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11"/>
          <a:stretch/>
        </p:blipFill>
        <p:spPr>
          <a:xfrm>
            <a:off x="0" y="353114"/>
            <a:ext cx="2184156" cy="1401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8" name="Google Shape;4548;p57"/>
          <p:cNvSpPr txBox="1">
            <a:spLocks noGrp="1"/>
          </p:cNvSpPr>
          <p:nvPr>
            <p:ph type="subTitle" idx="7"/>
          </p:nvPr>
        </p:nvSpPr>
        <p:spPr>
          <a:xfrm>
            <a:off x="1178158" y="1879531"/>
            <a:ext cx="2204400" cy="692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76238" indent="-285750" algn="l">
              <a:buFont typeface="Arial" panose="020B0604020202020204" pitchFamily="34" charset="0"/>
              <a:buChar char="•"/>
            </a:pPr>
            <a:r>
              <a:rPr lang="es-EC" b="1"/>
              <a:t>Tiempo de aprendizaje</a:t>
            </a:r>
          </a:p>
        </p:txBody>
      </p:sp>
      <p:sp>
        <p:nvSpPr>
          <p:cNvPr id="4552" name="Google Shape;4552;p57"/>
          <p:cNvSpPr txBox="1">
            <a:spLocks noGrp="1"/>
          </p:cNvSpPr>
          <p:nvPr>
            <p:ph type="title"/>
          </p:nvPr>
        </p:nvSpPr>
        <p:spPr>
          <a:xfrm>
            <a:off x="977400" y="789552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DESVENTAJAS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59" name="Google Shape;4559;p57"/>
          <p:cNvSpPr txBox="1">
            <a:spLocks noGrp="1"/>
          </p:cNvSpPr>
          <p:nvPr>
            <p:ph type="subTitle" idx="14"/>
          </p:nvPr>
        </p:nvSpPr>
        <p:spPr>
          <a:xfrm>
            <a:off x="1178157" y="3089030"/>
            <a:ext cx="1934509" cy="692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76238" indent="-285750" algn="l">
              <a:buFont typeface="Arial" panose="020B0604020202020204" pitchFamily="34" charset="0"/>
              <a:buChar char="•"/>
            </a:pPr>
            <a:r>
              <a:rPr lang="es-EC" b="1"/>
              <a:t>Versiones inestables</a:t>
            </a:r>
          </a:p>
        </p:txBody>
      </p:sp>
      <p:sp>
        <p:nvSpPr>
          <p:cNvPr id="4560" name="Google Shape;4560;p57"/>
          <p:cNvSpPr txBox="1">
            <a:spLocks noGrp="1"/>
          </p:cNvSpPr>
          <p:nvPr>
            <p:ph type="subTitle" idx="15"/>
          </p:nvPr>
        </p:nvSpPr>
        <p:spPr>
          <a:xfrm>
            <a:off x="5761444" y="1879531"/>
            <a:ext cx="2204400" cy="692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66725" indent="-285750" algn="l">
              <a:buFont typeface="Arial" panose="020B0604020202020204" pitchFamily="34" charset="0"/>
              <a:buChar char="•"/>
            </a:pPr>
            <a:r>
              <a:rPr lang="es-EC" b="1" err="1"/>
              <a:t>Codigo</a:t>
            </a:r>
            <a:r>
              <a:rPr lang="es-EC" b="1"/>
              <a:t> sin utilizar</a:t>
            </a:r>
          </a:p>
        </p:txBody>
      </p:sp>
      <p:sp>
        <p:nvSpPr>
          <p:cNvPr id="4" name="Google Shape;4560;p57">
            <a:extLst>
              <a:ext uri="{FF2B5EF4-FFF2-40B4-BE49-F238E27FC236}">
                <a16:creationId xmlns:a16="http://schemas.microsoft.com/office/drawing/2014/main" id="{A4E65E8E-7F6B-124A-FE61-07C412F1BEFF}"/>
              </a:ext>
            </a:extLst>
          </p:cNvPr>
          <p:cNvSpPr txBox="1">
            <a:spLocks/>
          </p:cNvSpPr>
          <p:nvPr/>
        </p:nvSpPr>
        <p:spPr>
          <a:xfrm>
            <a:off x="5761443" y="3089029"/>
            <a:ext cx="2204400" cy="69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66725" indent="-285750" algn="l">
              <a:buFont typeface="Arial" panose="020B0604020202020204" pitchFamily="34" charset="0"/>
              <a:buChar char="•"/>
            </a:pPr>
            <a:r>
              <a:rPr lang="es-EC" b="1" err="1"/>
              <a:t>Eleccion</a:t>
            </a:r>
            <a:r>
              <a:rPr lang="es-EC" b="1"/>
              <a:t> del framework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1" name="Google Shape;4421;p56"/>
          <p:cNvGrpSpPr/>
          <p:nvPr/>
        </p:nvGrpSpPr>
        <p:grpSpPr>
          <a:xfrm>
            <a:off x="457703" y="2994082"/>
            <a:ext cx="1932280" cy="2064832"/>
            <a:chOff x="5175075" y="3088775"/>
            <a:chExt cx="779900" cy="833400"/>
          </a:xfrm>
        </p:grpSpPr>
        <p:sp>
          <p:nvSpPr>
            <p:cNvPr id="4422" name="Google Shape;4422;p56"/>
            <p:cNvSpPr/>
            <p:nvPr/>
          </p:nvSpPr>
          <p:spPr>
            <a:xfrm>
              <a:off x="5175075" y="3088775"/>
              <a:ext cx="779900" cy="833400"/>
            </a:xfrm>
            <a:custGeom>
              <a:avLst/>
              <a:gdLst/>
              <a:ahLst/>
              <a:cxnLst/>
              <a:rect l="l" t="t" r="r" b="b"/>
              <a:pathLst>
                <a:path w="31196" h="33336" extrusionOk="0">
                  <a:moveTo>
                    <a:pt x="847" y="0"/>
                  </a:moveTo>
                  <a:cubicBezTo>
                    <a:pt x="623" y="0"/>
                    <a:pt x="399" y="93"/>
                    <a:pt x="243" y="256"/>
                  </a:cubicBezTo>
                  <a:cubicBezTo>
                    <a:pt x="83" y="420"/>
                    <a:pt x="1" y="644"/>
                    <a:pt x="4" y="872"/>
                  </a:cubicBezTo>
                  <a:lnTo>
                    <a:pt x="520" y="18590"/>
                  </a:lnTo>
                  <a:cubicBezTo>
                    <a:pt x="534" y="19016"/>
                    <a:pt x="858" y="19365"/>
                    <a:pt x="1284" y="19408"/>
                  </a:cubicBezTo>
                  <a:lnTo>
                    <a:pt x="8613" y="20119"/>
                  </a:lnTo>
                  <a:lnTo>
                    <a:pt x="8613" y="22302"/>
                  </a:lnTo>
                  <a:cubicBezTo>
                    <a:pt x="8613" y="22473"/>
                    <a:pt x="8666" y="22633"/>
                    <a:pt x="8751" y="22764"/>
                  </a:cubicBezTo>
                  <a:lnTo>
                    <a:pt x="1604" y="21868"/>
                  </a:lnTo>
                  <a:cubicBezTo>
                    <a:pt x="1568" y="21863"/>
                    <a:pt x="1531" y="21861"/>
                    <a:pt x="1495" y="21861"/>
                  </a:cubicBezTo>
                  <a:cubicBezTo>
                    <a:pt x="1300" y="21861"/>
                    <a:pt x="1109" y="21931"/>
                    <a:pt x="954" y="22057"/>
                  </a:cubicBezTo>
                  <a:cubicBezTo>
                    <a:pt x="776" y="22209"/>
                    <a:pt x="666" y="22426"/>
                    <a:pt x="651" y="22661"/>
                  </a:cubicBezTo>
                  <a:lnTo>
                    <a:pt x="339" y="28489"/>
                  </a:lnTo>
                  <a:cubicBezTo>
                    <a:pt x="321" y="28820"/>
                    <a:pt x="499" y="29129"/>
                    <a:pt x="787" y="29282"/>
                  </a:cubicBezTo>
                  <a:cubicBezTo>
                    <a:pt x="971" y="29378"/>
                    <a:pt x="5498" y="31689"/>
                    <a:pt x="16713" y="32222"/>
                  </a:cubicBezTo>
                  <a:lnTo>
                    <a:pt x="16752" y="32222"/>
                  </a:lnTo>
                  <a:cubicBezTo>
                    <a:pt x="17079" y="32222"/>
                    <a:pt x="17378" y="32030"/>
                    <a:pt x="17520" y="31728"/>
                  </a:cubicBezTo>
                  <a:lnTo>
                    <a:pt x="19824" y="26732"/>
                  </a:lnTo>
                  <a:lnTo>
                    <a:pt x="22153" y="32791"/>
                  </a:lnTo>
                  <a:cubicBezTo>
                    <a:pt x="22235" y="33015"/>
                    <a:pt x="22413" y="33193"/>
                    <a:pt x="22637" y="33275"/>
                  </a:cubicBezTo>
                  <a:cubicBezTo>
                    <a:pt x="22733" y="33317"/>
                    <a:pt x="22836" y="33335"/>
                    <a:pt x="22939" y="33335"/>
                  </a:cubicBezTo>
                  <a:cubicBezTo>
                    <a:pt x="23067" y="33335"/>
                    <a:pt x="23202" y="33303"/>
                    <a:pt x="23319" y="33246"/>
                  </a:cubicBezTo>
                  <a:lnTo>
                    <a:pt x="30609" y="29570"/>
                  </a:lnTo>
                  <a:cubicBezTo>
                    <a:pt x="31032" y="29353"/>
                    <a:pt x="31195" y="28841"/>
                    <a:pt x="30989" y="28428"/>
                  </a:cubicBezTo>
                  <a:lnTo>
                    <a:pt x="30797" y="28048"/>
                  </a:lnTo>
                  <a:cubicBezTo>
                    <a:pt x="30765" y="27991"/>
                    <a:pt x="30729" y="27934"/>
                    <a:pt x="30690" y="27884"/>
                  </a:cubicBezTo>
                  <a:lnTo>
                    <a:pt x="27739" y="22800"/>
                  </a:lnTo>
                  <a:cubicBezTo>
                    <a:pt x="27584" y="22533"/>
                    <a:pt x="27303" y="22380"/>
                    <a:pt x="27010" y="22380"/>
                  </a:cubicBezTo>
                  <a:cubicBezTo>
                    <a:pt x="26893" y="22380"/>
                    <a:pt x="26775" y="22404"/>
                    <a:pt x="26662" y="22455"/>
                  </a:cubicBezTo>
                  <a:lnTo>
                    <a:pt x="20517" y="25196"/>
                  </a:lnTo>
                  <a:cubicBezTo>
                    <a:pt x="20571" y="24986"/>
                    <a:pt x="20542" y="24766"/>
                    <a:pt x="20436" y="24574"/>
                  </a:cubicBezTo>
                  <a:cubicBezTo>
                    <a:pt x="20308" y="24339"/>
                    <a:pt x="20073" y="24179"/>
                    <a:pt x="19806" y="24147"/>
                  </a:cubicBezTo>
                  <a:lnTo>
                    <a:pt x="17605" y="23874"/>
                  </a:lnTo>
                  <a:cubicBezTo>
                    <a:pt x="17808" y="23778"/>
                    <a:pt x="17975" y="23607"/>
                    <a:pt x="18053" y="23383"/>
                  </a:cubicBezTo>
                  <a:lnTo>
                    <a:pt x="18707" y="21516"/>
                  </a:lnTo>
                  <a:cubicBezTo>
                    <a:pt x="18775" y="21402"/>
                    <a:pt x="18814" y="21278"/>
                    <a:pt x="18821" y="21153"/>
                  </a:cubicBezTo>
                  <a:cubicBezTo>
                    <a:pt x="18821" y="21143"/>
                    <a:pt x="18828" y="21129"/>
                    <a:pt x="18828" y="21121"/>
                  </a:cubicBezTo>
                  <a:lnTo>
                    <a:pt x="18928" y="21129"/>
                  </a:lnTo>
                  <a:cubicBezTo>
                    <a:pt x="18952" y="21130"/>
                    <a:pt x="18976" y="21131"/>
                    <a:pt x="19001" y="21131"/>
                  </a:cubicBezTo>
                  <a:cubicBezTo>
                    <a:pt x="19199" y="21131"/>
                    <a:pt x="19391" y="21066"/>
                    <a:pt x="19547" y="20933"/>
                  </a:cubicBezTo>
                  <a:cubicBezTo>
                    <a:pt x="19596" y="20890"/>
                    <a:pt x="19646" y="20844"/>
                    <a:pt x="19682" y="20791"/>
                  </a:cubicBezTo>
                  <a:lnTo>
                    <a:pt x="26071" y="17249"/>
                  </a:lnTo>
                  <a:cubicBezTo>
                    <a:pt x="26267" y="17139"/>
                    <a:pt x="26413" y="16958"/>
                    <a:pt x="26477" y="16737"/>
                  </a:cubicBezTo>
                  <a:lnTo>
                    <a:pt x="28155" y="10785"/>
                  </a:lnTo>
                  <a:cubicBezTo>
                    <a:pt x="28187" y="10675"/>
                    <a:pt x="28198" y="10561"/>
                    <a:pt x="28180" y="10444"/>
                  </a:cubicBezTo>
                  <a:cubicBezTo>
                    <a:pt x="27728" y="7137"/>
                    <a:pt x="26551" y="4474"/>
                    <a:pt x="24681" y="2536"/>
                  </a:cubicBezTo>
                  <a:cubicBezTo>
                    <a:pt x="23298" y="1106"/>
                    <a:pt x="21876" y="448"/>
                    <a:pt x="21161" y="189"/>
                  </a:cubicBezTo>
                  <a:cubicBezTo>
                    <a:pt x="21044" y="111"/>
                    <a:pt x="20908" y="61"/>
                    <a:pt x="20759" y="47"/>
                  </a:cubicBezTo>
                  <a:lnTo>
                    <a:pt x="20706" y="43"/>
                  </a:lnTo>
                  <a:cubicBezTo>
                    <a:pt x="20649" y="25"/>
                    <a:pt x="20610" y="22"/>
                    <a:pt x="20599" y="18"/>
                  </a:cubicBezTo>
                  <a:cubicBezTo>
                    <a:pt x="20542" y="4"/>
                    <a:pt x="20482" y="0"/>
                    <a:pt x="20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56"/>
            <p:cNvSpPr/>
            <p:nvPr/>
          </p:nvSpPr>
          <p:spPr>
            <a:xfrm>
              <a:off x="5204600" y="3713250"/>
              <a:ext cx="462975" cy="159675"/>
            </a:xfrm>
            <a:custGeom>
              <a:avLst/>
              <a:gdLst/>
              <a:ahLst/>
              <a:cxnLst/>
              <a:rect l="l" t="t" r="r" b="b"/>
              <a:pathLst>
                <a:path w="18519" h="6387" extrusionOk="0">
                  <a:moveTo>
                    <a:pt x="18519" y="0"/>
                  </a:moveTo>
                  <a:lnTo>
                    <a:pt x="0" y="3542"/>
                  </a:lnTo>
                  <a:cubicBezTo>
                    <a:pt x="0" y="3542"/>
                    <a:pt x="4413" y="5857"/>
                    <a:pt x="15574" y="6386"/>
                  </a:cubicBezTo>
                  <a:lnTo>
                    <a:pt x="1851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56"/>
            <p:cNvSpPr/>
            <p:nvPr/>
          </p:nvSpPr>
          <p:spPr>
            <a:xfrm>
              <a:off x="5204600" y="3656100"/>
              <a:ext cx="462975" cy="208475"/>
            </a:xfrm>
            <a:custGeom>
              <a:avLst/>
              <a:gdLst/>
              <a:ahLst/>
              <a:cxnLst/>
              <a:rect l="l" t="t" r="r" b="b"/>
              <a:pathLst>
                <a:path w="18519" h="8339" extrusionOk="0">
                  <a:moveTo>
                    <a:pt x="317" y="0"/>
                  </a:moveTo>
                  <a:lnTo>
                    <a:pt x="0" y="5828"/>
                  </a:lnTo>
                  <a:lnTo>
                    <a:pt x="14973" y="8338"/>
                  </a:lnTo>
                  <a:lnTo>
                    <a:pt x="18519" y="228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56"/>
            <p:cNvSpPr/>
            <p:nvPr/>
          </p:nvSpPr>
          <p:spPr>
            <a:xfrm>
              <a:off x="5223975" y="3677875"/>
              <a:ext cx="410275" cy="167400"/>
            </a:xfrm>
            <a:custGeom>
              <a:avLst/>
              <a:gdLst/>
              <a:ahLst/>
              <a:cxnLst/>
              <a:rect l="l" t="t" r="r" b="b"/>
              <a:pathLst>
                <a:path w="16411" h="6696" extrusionOk="0">
                  <a:moveTo>
                    <a:pt x="168" y="0"/>
                  </a:moveTo>
                  <a:lnTo>
                    <a:pt x="0" y="4242"/>
                  </a:lnTo>
                  <a:lnTo>
                    <a:pt x="14035" y="6696"/>
                  </a:lnTo>
                  <a:lnTo>
                    <a:pt x="16410" y="188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56"/>
            <p:cNvSpPr/>
            <p:nvPr/>
          </p:nvSpPr>
          <p:spPr>
            <a:xfrm>
              <a:off x="5215625" y="3726575"/>
              <a:ext cx="400650" cy="61375"/>
            </a:xfrm>
            <a:custGeom>
              <a:avLst/>
              <a:gdLst/>
              <a:ahLst/>
              <a:cxnLst/>
              <a:rect l="l" t="t" r="r" b="b"/>
              <a:pathLst>
                <a:path w="16026" h="2455" extrusionOk="0">
                  <a:moveTo>
                    <a:pt x="18" y="1"/>
                  </a:moveTo>
                  <a:lnTo>
                    <a:pt x="0" y="132"/>
                  </a:lnTo>
                  <a:lnTo>
                    <a:pt x="16008" y="2454"/>
                  </a:lnTo>
                  <a:lnTo>
                    <a:pt x="16026" y="232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56"/>
            <p:cNvSpPr/>
            <p:nvPr/>
          </p:nvSpPr>
          <p:spPr>
            <a:xfrm>
              <a:off x="5215450" y="3702225"/>
              <a:ext cx="419050" cy="56725"/>
            </a:xfrm>
            <a:custGeom>
              <a:avLst/>
              <a:gdLst/>
              <a:ahLst/>
              <a:cxnLst/>
              <a:rect l="l" t="t" r="r" b="b"/>
              <a:pathLst>
                <a:path w="16762" h="2269" extrusionOk="0">
                  <a:moveTo>
                    <a:pt x="14" y="0"/>
                  </a:moveTo>
                  <a:lnTo>
                    <a:pt x="0" y="132"/>
                  </a:lnTo>
                  <a:lnTo>
                    <a:pt x="16744" y="2269"/>
                  </a:lnTo>
                  <a:lnTo>
                    <a:pt x="16762" y="213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56"/>
            <p:cNvSpPr/>
            <p:nvPr/>
          </p:nvSpPr>
          <p:spPr>
            <a:xfrm>
              <a:off x="5218725" y="3755925"/>
              <a:ext cx="387250" cy="63475"/>
            </a:xfrm>
            <a:custGeom>
              <a:avLst/>
              <a:gdLst/>
              <a:ahLst/>
              <a:cxnLst/>
              <a:rect l="l" t="t" r="r" b="b"/>
              <a:pathLst>
                <a:path w="15490" h="2539" extrusionOk="0">
                  <a:moveTo>
                    <a:pt x="22" y="0"/>
                  </a:moveTo>
                  <a:lnTo>
                    <a:pt x="1" y="135"/>
                  </a:lnTo>
                  <a:lnTo>
                    <a:pt x="15468" y="2539"/>
                  </a:lnTo>
                  <a:lnTo>
                    <a:pt x="15489" y="240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56"/>
            <p:cNvSpPr/>
            <p:nvPr/>
          </p:nvSpPr>
          <p:spPr>
            <a:xfrm>
              <a:off x="5294725" y="3677500"/>
              <a:ext cx="25200" cy="128475"/>
            </a:xfrm>
            <a:custGeom>
              <a:avLst/>
              <a:gdLst/>
              <a:ahLst/>
              <a:cxnLst/>
              <a:rect l="l" t="t" r="r" b="b"/>
              <a:pathLst>
                <a:path w="1008" h="5139" extrusionOk="0">
                  <a:moveTo>
                    <a:pt x="875" y="1"/>
                  </a:moveTo>
                  <a:lnTo>
                    <a:pt x="1" y="5118"/>
                  </a:lnTo>
                  <a:lnTo>
                    <a:pt x="132" y="5139"/>
                  </a:lnTo>
                  <a:lnTo>
                    <a:pt x="1007" y="22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56"/>
            <p:cNvSpPr/>
            <p:nvPr/>
          </p:nvSpPr>
          <p:spPr>
            <a:xfrm>
              <a:off x="5461775" y="3697875"/>
              <a:ext cx="32825" cy="139325"/>
            </a:xfrm>
            <a:custGeom>
              <a:avLst/>
              <a:gdLst/>
              <a:ahLst/>
              <a:cxnLst/>
              <a:rect l="l" t="t" r="r" b="b"/>
              <a:pathLst>
                <a:path w="1313" h="5573" extrusionOk="0">
                  <a:moveTo>
                    <a:pt x="1181" y="0"/>
                  </a:moveTo>
                  <a:lnTo>
                    <a:pt x="0" y="5544"/>
                  </a:lnTo>
                  <a:lnTo>
                    <a:pt x="132" y="5572"/>
                  </a:lnTo>
                  <a:lnTo>
                    <a:pt x="1312" y="29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56"/>
            <p:cNvSpPr/>
            <p:nvPr/>
          </p:nvSpPr>
          <p:spPr>
            <a:xfrm>
              <a:off x="5491100" y="3703300"/>
              <a:ext cx="37900" cy="138700"/>
            </a:xfrm>
            <a:custGeom>
              <a:avLst/>
              <a:gdLst/>
              <a:ahLst/>
              <a:cxnLst/>
              <a:rect l="l" t="t" r="r" b="b"/>
              <a:pathLst>
                <a:path w="1516" h="5548" extrusionOk="0">
                  <a:moveTo>
                    <a:pt x="1384" y="0"/>
                  </a:moveTo>
                  <a:lnTo>
                    <a:pt x="0" y="5515"/>
                  </a:lnTo>
                  <a:lnTo>
                    <a:pt x="132" y="5547"/>
                  </a:lnTo>
                  <a:lnTo>
                    <a:pt x="1515" y="3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56"/>
            <p:cNvSpPr/>
            <p:nvPr/>
          </p:nvSpPr>
          <p:spPr>
            <a:xfrm>
              <a:off x="5525675" y="3712725"/>
              <a:ext cx="50600" cy="137350"/>
            </a:xfrm>
            <a:custGeom>
              <a:avLst/>
              <a:gdLst/>
              <a:ahLst/>
              <a:cxnLst/>
              <a:rect l="l" t="t" r="r" b="b"/>
              <a:pathLst>
                <a:path w="2024" h="5494" extrusionOk="0">
                  <a:moveTo>
                    <a:pt x="1899" y="0"/>
                  </a:moveTo>
                  <a:lnTo>
                    <a:pt x="1" y="5451"/>
                  </a:lnTo>
                  <a:lnTo>
                    <a:pt x="129" y="5494"/>
                  </a:lnTo>
                  <a:lnTo>
                    <a:pt x="2024" y="46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56"/>
            <p:cNvSpPr/>
            <p:nvPr/>
          </p:nvSpPr>
          <p:spPr>
            <a:xfrm>
              <a:off x="5273475" y="3668525"/>
              <a:ext cx="16125" cy="135775"/>
            </a:xfrm>
            <a:custGeom>
              <a:avLst/>
              <a:gdLst/>
              <a:ahLst/>
              <a:cxnLst/>
              <a:rect l="l" t="t" r="r" b="b"/>
              <a:pathLst>
                <a:path w="645" h="5431" extrusionOk="0">
                  <a:moveTo>
                    <a:pt x="509" y="1"/>
                  </a:moveTo>
                  <a:lnTo>
                    <a:pt x="1" y="5416"/>
                  </a:lnTo>
                  <a:lnTo>
                    <a:pt x="133" y="5430"/>
                  </a:lnTo>
                  <a:lnTo>
                    <a:pt x="645" y="11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56"/>
            <p:cNvSpPr/>
            <p:nvPr/>
          </p:nvSpPr>
          <p:spPr>
            <a:xfrm>
              <a:off x="5241650" y="3668625"/>
              <a:ext cx="16475" cy="128200"/>
            </a:xfrm>
            <a:custGeom>
              <a:avLst/>
              <a:gdLst/>
              <a:ahLst/>
              <a:cxnLst/>
              <a:rect l="l" t="t" r="r" b="b"/>
              <a:pathLst>
                <a:path w="659" h="5128" extrusionOk="0">
                  <a:moveTo>
                    <a:pt x="524" y="0"/>
                  </a:moveTo>
                  <a:lnTo>
                    <a:pt x="1" y="5113"/>
                  </a:lnTo>
                  <a:lnTo>
                    <a:pt x="136" y="5128"/>
                  </a:lnTo>
                  <a:lnTo>
                    <a:pt x="659" y="1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56"/>
            <p:cNvSpPr/>
            <p:nvPr/>
          </p:nvSpPr>
          <p:spPr>
            <a:xfrm>
              <a:off x="5331525" y="3681775"/>
              <a:ext cx="22800" cy="93725"/>
            </a:xfrm>
            <a:custGeom>
              <a:avLst/>
              <a:gdLst/>
              <a:ahLst/>
              <a:cxnLst/>
              <a:rect l="l" t="t" r="r" b="b"/>
              <a:pathLst>
                <a:path w="912" h="3749" extrusionOk="0">
                  <a:moveTo>
                    <a:pt x="776" y="1"/>
                  </a:moveTo>
                  <a:lnTo>
                    <a:pt x="1" y="3720"/>
                  </a:lnTo>
                  <a:lnTo>
                    <a:pt x="132" y="3748"/>
                  </a:lnTo>
                  <a:lnTo>
                    <a:pt x="911" y="2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56"/>
            <p:cNvSpPr/>
            <p:nvPr/>
          </p:nvSpPr>
          <p:spPr>
            <a:xfrm>
              <a:off x="5434125" y="3696800"/>
              <a:ext cx="25000" cy="94875"/>
            </a:xfrm>
            <a:custGeom>
              <a:avLst/>
              <a:gdLst/>
              <a:ahLst/>
              <a:cxnLst/>
              <a:rect l="l" t="t" r="r" b="b"/>
              <a:pathLst>
                <a:path w="1000" h="3795" extrusionOk="0">
                  <a:moveTo>
                    <a:pt x="868" y="1"/>
                  </a:moveTo>
                  <a:lnTo>
                    <a:pt x="0" y="3766"/>
                  </a:lnTo>
                  <a:lnTo>
                    <a:pt x="132" y="3794"/>
                  </a:lnTo>
                  <a:lnTo>
                    <a:pt x="999" y="33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56"/>
            <p:cNvSpPr/>
            <p:nvPr/>
          </p:nvSpPr>
          <p:spPr>
            <a:xfrm>
              <a:off x="5360950" y="3686850"/>
              <a:ext cx="17900" cy="93100"/>
            </a:xfrm>
            <a:custGeom>
              <a:avLst/>
              <a:gdLst/>
              <a:ahLst/>
              <a:cxnLst/>
              <a:rect l="l" t="t" r="r" b="b"/>
              <a:pathLst>
                <a:path w="716" h="3724" extrusionOk="0">
                  <a:moveTo>
                    <a:pt x="584" y="0"/>
                  </a:moveTo>
                  <a:lnTo>
                    <a:pt x="1" y="3702"/>
                  </a:lnTo>
                  <a:lnTo>
                    <a:pt x="132" y="3723"/>
                  </a:lnTo>
                  <a:lnTo>
                    <a:pt x="715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56"/>
            <p:cNvSpPr/>
            <p:nvPr/>
          </p:nvSpPr>
          <p:spPr>
            <a:xfrm>
              <a:off x="5398025" y="3691025"/>
              <a:ext cx="23750" cy="95675"/>
            </a:xfrm>
            <a:custGeom>
              <a:avLst/>
              <a:gdLst/>
              <a:ahLst/>
              <a:cxnLst/>
              <a:rect l="l" t="t" r="r" b="b"/>
              <a:pathLst>
                <a:path w="950" h="3827" extrusionOk="0">
                  <a:moveTo>
                    <a:pt x="815" y="0"/>
                  </a:moveTo>
                  <a:lnTo>
                    <a:pt x="1" y="3801"/>
                  </a:lnTo>
                  <a:lnTo>
                    <a:pt x="132" y="3826"/>
                  </a:lnTo>
                  <a:lnTo>
                    <a:pt x="950" y="32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56"/>
            <p:cNvSpPr/>
            <p:nvPr/>
          </p:nvSpPr>
          <p:spPr>
            <a:xfrm>
              <a:off x="5692450" y="3669250"/>
              <a:ext cx="236125" cy="224125"/>
            </a:xfrm>
            <a:custGeom>
              <a:avLst/>
              <a:gdLst/>
              <a:ahLst/>
              <a:cxnLst/>
              <a:rect l="l" t="t" r="r" b="b"/>
              <a:pathLst>
                <a:path w="9445" h="8965" extrusionOk="0">
                  <a:moveTo>
                    <a:pt x="6312" y="0"/>
                  </a:moveTo>
                  <a:lnTo>
                    <a:pt x="0" y="2816"/>
                  </a:lnTo>
                  <a:lnTo>
                    <a:pt x="2365" y="8964"/>
                  </a:lnTo>
                  <a:lnTo>
                    <a:pt x="9444" y="5394"/>
                  </a:lnTo>
                  <a:lnTo>
                    <a:pt x="631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56"/>
            <p:cNvSpPr/>
            <p:nvPr/>
          </p:nvSpPr>
          <p:spPr>
            <a:xfrm>
              <a:off x="5725500" y="3705075"/>
              <a:ext cx="150875" cy="142425"/>
            </a:xfrm>
            <a:custGeom>
              <a:avLst/>
              <a:gdLst/>
              <a:ahLst/>
              <a:cxnLst/>
              <a:rect l="l" t="t" r="r" b="b"/>
              <a:pathLst>
                <a:path w="6035" h="5697" extrusionOk="0">
                  <a:moveTo>
                    <a:pt x="2563" y="1"/>
                  </a:moveTo>
                  <a:cubicBezTo>
                    <a:pt x="1758" y="1"/>
                    <a:pt x="879" y="645"/>
                    <a:pt x="1" y="2464"/>
                  </a:cubicBezTo>
                  <a:lnTo>
                    <a:pt x="3617" y="5696"/>
                  </a:lnTo>
                  <a:lnTo>
                    <a:pt x="6035" y="3784"/>
                  </a:lnTo>
                  <a:cubicBezTo>
                    <a:pt x="6032" y="3784"/>
                    <a:pt x="4515" y="1"/>
                    <a:pt x="25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56"/>
            <p:cNvSpPr/>
            <p:nvPr/>
          </p:nvSpPr>
          <p:spPr>
            <a:xfrm>
              <a:off x="5741150" y="3729700"/>
              <a:ext cx="59850" cy="51675"/>
            </a:xfrm>
            <a:custGeom>
              <a:avLst/>
              <a:gdLst/>
              <a:ahLst/>
              <a:cxnLst/>
              <a:rect l="l" t="t" r="r" b="b"/>
              <a:pathLst>
                <a:path w="2394" h="2067" extrusionOk="0">
                  <a:moveTo>
                    <a:pt x="840" y="0"/>
                  </a:moveTo>
                  <a:lnTo>
                    <a:pt x="1" y="957"/>
                  </a:lnTo>
                  <a:lnTo>
                    <a:pt x="1818" y="2066"/>
                  </a:lnTo>
                  <a:lnTo>
                    <a:pt x="2394" y="151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56"/>
            <p:cNvSpPr/>
            <p:nvPr/>
          </p:nvSpPr>
          <p:spPr>
            <a:xfrm>
              <a:off x="5774750" y="3711125"/>
              <a:ext cx="53900" cy="47575"/>
            </a:xfrm>
            <a:custGeom>
              <a:avLst/>
              <a:gdLst/>
              <a:ahLst/>
              <a:cxnLst/>
              <a:rect l="l" t="t" r="r" b="b"/>
              <a:pathLst>
                <a:path w="2156" h="1903" extrusionOk="0">
                  <a:moveTo>
                    <a:pt x="911" y="0"/>
                  </a:moveTo>
                  <a:lnTo>
                    <a:pt x="1" y="356"/>
                  </a:lnTo>
                  <a:lnTo>
                    <a:pt x="1441" y="1902"/>
                  </a:lnTo>
                  <a:lnTo>
                    <a:pt x="2156" y="145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56"/>
            <p:cNvSpPr/>
            <p:nvPr/>
          </p:nvSpPr>
          <p:spPr>
            <a:xfrm>
              <a:off x="5687375" y="3737775"/>
              <a:ext cx="243500" cy="163050"/>
            </a:xfrm>
            <a:custGeom>
              <a:avLst/>
              <a:gdLst/>
              <a:ahLst/>
              <a:cxnLst/>
              <a:rect l="l" t="t" r="r" b="b"/>
              <a:pathLst>
                <a:path w="9740" h="6522" extrusionOk="0">
                  <a:moveTo>
                    <a:pt x="399" y="1"/>
                  </a:moveTo>
                  <a:lnTo>
                    <a:pt x="0" y="157"/>
                  </a:lnTo>
                  <a:lnTo>
                    <a:pt x="2450" y="6522"/>
                  </a:lnTo>
                  <a:lnTo>
                    <a:pt x="9740" y="2845"/>
                  </a:lnTo>
                  <a:lnTo>
                    <a:pt x="9548" y="2468"/>
                  </a:lnTo>
                  <a:lnTo>
                    <a:pt x="2678" y="5932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56"/>
            <p:cNvSpPr/>
            <p:nvPr/>
          </p:nvSpPr>
          <p:spPr>
            <a:xfrm>
              <a:off x="5196250" y="3109750"/>
              <a:ext cx="662275" cy="556400"/>
            </a:xfrm>
            <a:custGeom>
              <a:avLst/>
              <a:gdLst/>
              <a:ahLst/>
              <a:cxnLst/>
              <a:rect l="l" t="t" r="r" b="b"/>
              <a:pathLst>
                <a:path w="26491" h="22256" extrusionOk="0">
                  <a:moveTo>
                    <a:pt x="0" y="1"/>
                  </a:moveTo>
                  <a:lnTo>
                    <a:pt x="516" y="17722"/>
                  </a:lnTo>
                  <a:lnTo>
                    <a:pt x="10753" y="18714"/>
                  </a:lnTo>
                  <a:lnTo>
                    <a:pt x="10962" y="20037"/>
                  </a:lnTo>
                  <a:lnTo>
                    <a:pt x="10962" y="20037"/>
                  </a:lnTo>
                  <a:lnTo>
                    <a:pt x="8605" y="19162"/>
                  </a:lnTo>
                  <a:lnTo>
                    <a:pt x="8605" y="21445"/>
                  </a:lnTo>
                  <a:lnTo>
                    <a:pt x="16406" y="22256"/>
                  </a:lnTo>
                  <a:lnTo>
                    <a:pt x="17146" y="20154"/>
                  </a:lnTo>
                  <a:lnTo>
                    <a:pt x="17146" y="20154"/>
                  </a:lnTo>
                  <a:lnTo>
                    <a:pt x="13750" y="20510"/>
                  </a:lnTo>
                  <a:lnTo>
                    <a:pt x="14123" y="19045"/>
                  </a:lnTo>
                  <a:lnTo>
                    <a:pt x="18021" y="19433"/>
                  </a:lnTo>
                  <a:lnTo>
                    <a:pt x="24812" y="15667"/>
                  </a:lnTo>
                  <a:lnTo>
                    <a:pt x="26490" y="9718"/>
                  </a:lnTo>
                  <a:cubicBezTo>
                    <a:pt x="25352" y="1277"/>
                    <a:pt x="19571" y="1"/>
                    <a:pt x="19571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56"/>
            <p:cNvSpPr/>
            <p:nvPr/>
          </p:nvSpPr>
          <p:spPr>
            <a:xfrm>
              <a:off x="5523625" y="3544250"/>
              <a:ext cx="25100" cy="16825"/>
            </a:xfrm>
            <a:custGeom>
              <a:avLst/>
              <a:gdLst/>
              <a:ahLst/>
              <a:cxnLst/>
              <a:rect l="l" t="t" r="r" b="b"/>
              <a:pathLst>
                <a:path w="1004" h="673" extrusionOk="0">
                  <a:moveTo>
                    <a:pt x="502" y="1"/>
                  </a:moveTo>
                  <a:cubicBezTo>
                    <a:pt x="228" y="1"/>
                    <a:pt x="1" y="150"/>
                    <a:pt x="1" y="339"/>
                  </a:cubicBezTo>
                  <a:cubicBezTo>
                    <a:pt x="1" y="524"/>
                    <a:pt x="221" y="673"/>
                    <a:pt x="502" y="673"/>
                  </a:cubicBezTo>
                  <a:cubicBezTo>
                    <a:pt x="780" y="673"/>
                    <a:pt x="1004" y="524"/>
                    <a:pt x="1004" y="339"/>
                  </a:cubicBezTo>
                  <a:cubicBezTo>
                    <a:pt x="1004" y="150"/>
                    <a:pt x="780" y="1"/>
                    <a:pt x="502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56"/>
            <p:cNvSpPr/>
            <p:nvPr/>
          </p:nvSpPr>
          <p:spPr>
            <a:xfrm>
              <a:off x="5562200" y="3548075"/>
              <a:ext cx="25200" cy="16925"/>
            </a:xfrm>
            <a:custGeom>
              <a:avLst/>
              <a:gdLst/>
              <a:ahLst/>
              <a:cxnLst/>
              <a:rect l="l" t="t" r="r" b="b"/>
              <a:pathLst>
                <a:path w="1008" h="677" extrusionOk="0">
                  <a:moveTo>
                    <a:pt x="506" y="1"/>
                  </a:moveTo>
                  <a:cubicBezTo>
                    <a:pt x="225" y="1"/>
                    <a:pt x="1" y="154"/>
                    <a:pt x="1" y="339"/>
                  </a:cubicBezTo>
                  <a:cubicBezTo>
                    <a:pt x="1" y="527"/>
                    <a:pt x="225" y="676"/>
                    <a:pt x="506" y="676"/>
                  </a:cubicBezTo>
                  <a:cubicBezTo>
                    <a:pt x="783" y="676"/>
                    <a:pt x="1007" y="527"/>
                    <a:pt x="1007" y="339"/>
                  </a:cubicBezTo>
                  <a:cubicBezTo>
                    <a:pt x="1007" y="157"/>
                    <a:pt x="783" y="8"/>
                    <a:pt x="506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56"/>
            <p:cNvSpPr/>
            <p:nvPr/>
          </p:nvSpPr>
          <p:spPr>
            <a:xfrm>
              <a:off x="5643375" y="3110375"/>
              <a:ext cx="49100" cy="485550"/>
            </a:xfrm>
            <a:custGeom>
              <a:avLst/>
              <a:gdLst/>
              <a:ahLst/>
              <a:cxnLst/>
              <a:rect l="l" t="t" r="r" b="b"/>
              <a:pathLst>
                <a:path w="1964" h="19422" extrusionOk="0">
                  <a:moveTo>
                    <a:pt x="1693" y="1"/>
                  </a:moveTo>
                  <a:lnTo>
                    <a:pt x="0" y="19400"/>
                  </a:lnTo>
                  <a:lnTo>
                    <a:pt x="271" y="19422"/>
                  </a:lnTo>
                  <a:lnTo>
                    <a:pt x="1963" y="25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56"/>
            <p:cNvSpPr/>
            <p:nvPr/>
          </p:nvSpPr>
          <p:spPr>
            <a:xfrm>
              <a:off x="5735300" y="3373150"/>
              <a:ext cx="99575" cy="134500"/>
            </a:xfrm>
            <a:custGeom>
              <a:avLst/>
              <a:gdLst/>
              <a:ahLst/>
              <a:cxnLst/>
              <a:rect l="l" t="t" r="r" b="b"/>
              <a:pathLst>
                <a:path w="3983" h="5380" extrusionOk="0">
                  <a:moveTo>
                    <a:pt x="391" y="270"/>
                  </a:moveTo>
                  <a:lnTo>
                    <a:pt x="391" y="274"/>
                  </a:lnTo>
                  <a:lnTo>
                    <a:pt x="3645" y="274"/>
                  </a:lnTo>
                  <a:lnTo>
                    <a:pt x="2688" y="4285"/>
                  </a:lnTo>
                  <a:lnTo>
                    <a:pt x="281" y="5017"/>
                  </a:lnTo>
                  <a:lnTo>
                    <a:pt x="391" y="270"/>
                  </a:lnTo>
                  <a:close/>
                  <a:moveTo>
                    <a:pt x="128" y="0"/>
                  </a:moveTo>
                  <a:lnTo>
                    <a:pt x="0" y="5380"/>
                  </a:lnTo>
                  <a:lnTo>
                    <a:pt x="2912" y="449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56"/>
            <p:cNvSpPr/>
            <p:nvPr/>
          </p:nvSpPr>
          <p:spPr>
            <a:xfrm>
              <a:off x="5739475" y="3431625"/>
              <a:ext cx="77275" cy="15600"/>
            </a:xfrm>
            <a:custGeom>
              <a:avLst/>
              <a:gdLst/>
              <a:ahLst/>
              <a:cxnLst/>
              <a:rect l="l" t="t" r="r" b="b"/>
              <a:pathLst>
                <a:path w="3091" h="624" extrusionOk="0">
                  <a:moveTo>
                    <a:pt x="3058" y="1"/>
                  </a:moveTo>
                  <a:lnTo>
                    <a:pt x="0" y="353"/>
                  </a:lnTo>
                  <a:lnTo>
                    <a:pt x="29" y="623"/>
                  </a:lnTo>
                  <a:lnTo>
                    <a:pt x="3090" y="271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56"/>
            <p:cNvSpPr/>
            <p:nvPr/>
          </p:nvSpPr>
          <p:spPr>
            <a:xfrm>
              <a:off x="5740700" y="3404250"/>
              <a:ext cx="82625" cy="10975"/>
            </a:xfrm>
            <a:custGeom>
              <a:avLst/>
              <a:gdLst/>
              <a:ahLst/>
              <a:cxnLst/>
              <a:rect l="l" t="t" r="r" b="b"/>
              <a:pathLst>
                <a:path w="3305" h="439" extrusionOk="0">
                  <a:moveTo>
                    <a:pt x="3290" y="1"/>
                  </a:moveTo>
                  <a:lnTo>
                    <a:pt x="1" y="168"/>
                  </a:lnTo>
                  <a:lnTo>
                    <a:pt x="15" y="438"/>
                  </a:lnTo>
                  <a:lnTo>
                    <a:pt x="3304" y="271"/>
                  </a:lnTo>
                  <a:lnTo>
                    <a:pt x="329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56"/>
            <p:cNvSpPr/>
            <p:nvPr/>
          </p:nvSpPr>
          <p:spPr>
            <a:xfrm>
              <a:off x="5738300" y="3457425"/>
              <a:ext cx="73200" cy="21800"/>
            </a:xfrm>
            <a:custGeom>
              <a:avLst/>
              <a:gdLst/>
              <a:ahLst/>
              <a:cxnLst/>
              <a:rect l="l" t="t" r="r" b="b"/>
              <a:pathLst>
                <a:path w="2928" h="872" extrusionOk="0">
                  <a:moveTo>
                    <a:pt x="2874" y="0"/>
                  </a:moveTo>
                  <a:lnTo>
                    <a:pt x="1" y="608"/>
                  </a:lnTo>
                  <a:lnTo>
                    <a:pt x="58" y="871"/>
                  </a:lnTo>
                  <a:lnTo>
                    <a:pt x="2927" y="267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56"/>
            <p:cNvSpPr/>
            <p:nvPr/>
          </p:nvSpPr>
          <p:spPr>
            <a:xfrm>
              <a:off x="5740900" y="3389050"/>
              <a:ext cx="85875" cy="6950"/>
            </a:xfrm>
            <a:custGeom>
              <a:avLst/>
              <a:gdLst/>
              <a:ahLst/>
              <a:cxnLst/>
              <a:rect l="l" t="t" r="r" b="b"/>
              <a:pathLst>
                <a:path w="3435" h="278" extrusionOk="0">
                  <a:moveTo>
                    <a:pt x="4" y="1"/>
                  </a:moveTo>
                  <a:lnTo>
                    <a:pt x="0" y="271"/>
                  </a:lnTo>
                  <a:lnTo>
                    <a:pt x="3431" y="278"/>
                  </a:lnTo>
                  <a:lnTo>
                    <a:pt x="3435" y="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6"/>
            <p:cNvSpPr/>
            <p:nvPr/>
          </p:nvSpPr>
          <p:spPr>
            <a:xfrm>
              <a:off x="5740275" y="3418400"/>
              <a:ext cx="79750" cy="12725"/>
            </a:xfrm>
            <a:custGeom>
              <a:avLst/>
              <a:gdLst/>
              <a:ahLst/>
              <a:cxnLst/>
              <a:rect l="l" t="t" r="r" b="b"/>
              <a:pathLst>
                <a:path w="3190" h="509" extrusionOk="0">
                  <a:moveTo>
                    <a:pt x="3172" y="0"/>
                  </a:moveTo>
                  <a:lnTo>
                    <a:pt x="0" y="238"/>
                  </a:lnTo>
                  <a:lnTo>
                    <a:pt x="21" y="509"/>
                  </a:lnTo>
                  <a:lnTo>
                    <a:pt x="3190" y="270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56"/>
            <p:cNvSpPr/>
            <p:nvPr/>
          </p:nvSpPr>
          <p:spPr>
            <a:xfrm>
              <a:off x="5739475" y="3444350"/>
              <a:ext cx="74425" cy="17800"/>
            </a:xfrm>
            <a:custGeom>
              <a:avLst/>
              <a:gdLst/>
              <a:ahLst/>
              <a:cxnLst/>
              <a:rect l="l" t="t" r="r" b="b"/>
              <a:pathLst>
                <a:path w="2977" h="712" extrusionOk="0">
                  <a:moveTo>
                    <a:pt x="2937" y="0"/>
                  </a:moveTo>
                  <a:lnTo>
                    <a:pt x="0" y="445"/>
                  </a:lnTo>
                  <a:lnTo>
                    <a:pt x="43" y="711"/>
                  </a:lnTo>
                  <a:lnTo>
                    <a:pt x="2976" y="267"/>
                  </a:lnTo>
                  <a:lnTo>
                    <a:pt x="2937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56"/>
            <p:cNvSpPr/>
            <p:nvPr/>
          </p:nvSpPr>
          <p:spPr>
            <a:xfrm>
              <a:off x="5738500" y="3470575"/>
              <a:ext cx="69875" cy="22425"/>
            </a:xfrm>
            <a:custGeom>
              <a:avLst/>
              <a:gdLst/>
              <a:ahLst/>
              <a:cxnLst/>
              <a:rect l="l" t="t" r="r" b="b"/>
              <a:pathLst>
                <a:path w="2795" h="897" extrusionOk="0">
                  <a:moveTo>
                    <a:pt x="2734" y="0"/>
                  </a:moveTo>
                  <a:lnTo>
                    <a:pt x="0" y="633"/>
                  </a:lnTo>
                  <a:lnTo>
                    <a:pt x="60" y="896"/>
                  </a:lnTo>
                  <a:lnTo>
                    <a:pt x="2795" y="26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6"/>
            <p:cNvSpPr/>
            <p:nvPr/>
          </p:nvSpPr>
          <p:spPr>
            <a:xfrm>
              <a:off x="5411800" y="3612075"/>
              <a:ext cx="212850" cy="41725"/>
            </a:xfrm>
            <a:custGeom>
              <a:avLst/>
              <a:gdLst/>
              <a:ahLst/>
              <a:cxnLst/>
              <a:rect l="l" t="t" r="r" b="b"/>
              <a:pathLst>
                <a:path w="8514" h="1669" extrusionOk="0">
                  <a:moveTo>
                    <a:pt x="8286" y="1"/>
                  </a:moveTo>
                  <a:lnTo>
                    <a:pt x="7414" y="1381"/>
                  </a:lnTo>
                  <a:lnTo>
                    <a:pt x="36" y="453"/>
                  </a:lnTo>
                  <a:lnTo>
                    <a:pt x="1" y="719"/>
                  </a:lnTo>
                  <a:lnTo>
                    <a:pt x="7553" y="1669"/>
                  </a:lnTo>
                  <a:lnTo>
                    <a:pt x="8513" y="150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6"/>
            <p:cNvSpPr/>
            <p:nvPr/>
          </p:nvSpPr>
          <p:spPr>
            <a:xfrm>
              <a:off x="5190675" y="3155100"/>
              <a:ext cx="509975" cy="377725"/>
            </a:xfrm>
            <a:custGeom>
              <a:avLst/>
              <a:gdLst/>
              <a:ahLst/>
              <a:cxnLst/>
              <a:rect l="l" t="t" r="r" b="b"/>
              <a:pathLst>
                <a:path w="20399" h="15109" extrusionOk="0">
                  <a:moveTo>
                    <a:pt x="2104" y="0"/>
                  </a:moveTo>
                  <a:lnTo>
                    <a:pt x="2104" y="0"/>
                  </a:lnTo>
                  <a:cubicBezTo>
                    <a:pt x="1" y="9799"/>
                    <a:pt x="2864" y="14120"/>
                    <a:pt x="2868" y="14120"/>
                  </a:cubicBezTo>
                  <a:cubicBezTo>
                    <a:pt x="2868" y="14120"/>
                    <a:pt x="2868" y="14120"/>
                    <a:pt x="2868" y="14120"/>
                  </a:cubicBezTo>
                  <a:lnTo>
                    <a:pt x="15737" y="15108"/>
                  </a:lnTo>
                  <a:cubicBezTo>
                    <a:pt x="20398" y="6052"/>
                    <a:pt x="17077" y="583"/>
                    <a:pt x="17077" y="583"/>
                  </a:cubicBezTo>
                  <a:lnTo>
                    <a:pt x="210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6"/>
            <p:cNvSpPr/>
            <p:nvPr/>
          </p:nvSpPr>
          <p:spPr>
            <a:xfrm>
              <a:off x="5323450" y="3188325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1255" y="1"/>
                  </a:moveTo>
                  <a:lnTo>
                    <a:pt x="1231" y="719"/>
                  </a:lnTo>
                  <a:lnTo>
                    <a:pt x="1202" y="1441"/>
                  </a:lnTo>
                  <a:lnTo>
                    <a:pt x="843" y="1427"/>
                  </a:lnTo>
                  <a:lnTo>
                    <a:pt x="480" y="1412"/>
                  </a:lnTo>
                  <a:lnTo>
                    <a:pt x="487" y="1295"/>
                  </a:lnTo>
                  <a:lnTo>
                    <a:pt x="491" y="1174"/>
                  </a:lnTo>
                  <a:lnTo>
                    <a:pt x="253" y="1164"/>
                  </a:lnTo>
                  <a:lnTo>
                    <a:pt x="11" y="1156"/>
                  </a:lnTo>
                  <a:lnTo>
                    <a:pt x="7" y="1277"/>
                  </a:lnTo>
                  <a:lnTo>
                    <a:pt x="0" y="1395"/>
                  </a:lnTo>
                  <a:lnTo>
                    <a:pt x="121" y="1402"/>
                  </a:lnTo>
                  <a:lnTo>
                    <a:pt x="242" y="1405"/>
                  </a:lnTo>
                  <a:lnTo>
                    <a:pt x="239" y="1526"/>
                  </a:lnTo>
                  <a:lnTo>
                    <a:pt x="231" y="1644"/>
                  </a:lnTo>
                  <a:lnTo>
                    <a:pt x="832" y="1668"/>
                  </a:lnTo>
                  <a:lnTo>
                    <a:pt x="1433" y="1690"/>
                  </a:lnTo>
                  <a:lnTo>
                    <a:pt x="1437" y="1569"/>
                  </a:lnTo>
                  <a:lnTo>
                    <a:pt x="1440" y="1448"/>
                  </a:lnTo>
                  <a:lnTo>
                    <a:pt x="1561" y="1455"/>
                  </a:lnTo>
                  <a:lnTo>
                    <a:pt x="1682" y="1459"/>
                  </a:lnTo>
                  <a:lnTo>
                    <a:pt x="1707" y="737"/>
                  </a:lnTo>
                  <a:lnTo>
                    <a:pt x="1735" y="19"/>
                  </a:lnTo>
                  <a:lnTo>
                    <a:pt x="1497" y="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6"/>
            <p:cNvSpPr/>
            <p:nvPr/>
          </p:nvSpPr>
          <p:spPr>
            <a:xfrm>
              <a:off x="5371350" y="3188875"/>
              <a:ext cx="43425" cy="43400"/>
            </a:xfrm>
            <a:custGeom>
              <a:avLst/>
              <a:gdLst/>
              <a:ahLst/>
              <a:cxnLst/>
              <a:rect l="l" t="t" r="r" b="b"/>
              <a:pathLst>
                <a:path w="1737" h="1736" extrusionOk="0">
                  <a:moveTo>
                    <a:pt x="54" y="0"/>
                  </a:moveTo>
                  <a:lnTo>
                    <a:pt x="29" y="722"/>
                  </a:lnTo>
                  <a:lnTo>
                    <a:pt x="1" y="1440"/>
                  </a:lnTo>
                  <a:lnTo>
                    <a:pt x="122" y="1444"/>
                  </a:lnTo>
                  <a:lnTo>
                    <a:pt x="243" y="1451"/>
                  </a:lnTo>
                  <a:lnTo>
                    <a:pt x="235" y="1568"/>
                  </a:lnTo>
                  <a:lnTo>
                    <a:pt x="232" y="1689"/>
                  </a:lnTo>
                  <a:lnTo>
                    <a:pt x="833" y="1710"/>
                  </a:lnTo>
                  <a:lnTo>
                    <a:pt x="1434" y="1735"/>
                  </a:lnTo>
                  <a:lnTo>
                    <a:pt x="1437" y="1614"/>
                  </a:lnTo>
                  <a:lnTo>
                    <a:pt x="1441" y="1494"/>
                  </a:lnTo>
                  <a:lnTo>
                    <a:pt x="1562" y="1497"/>
                  </a:lnTo>
                  <a:lnTo>
                    <a:pt x="1683" y="1504"/>
                  </a:lnTo>
                  <a:lnTo>
                    <a:pt x="1708" y="782"/>
                  </a:lnTo>
                  <a:lnTo>
                    <a:pt x="1736" y="64"/>
                  </a:lnTo>
                  <a:lnTo>
                    <a:pt x="1494" y="54"/>
                  </a:lnTo>
                  <a:lnTo>
                    <a:pt x="1256" y="46"/>
                  </a:lnTo>
                  <a:lnTo>
                    <a:pt x="1228" y="765"/>
                  </a:lnTo>
                  <a:lnTo>
                    <a:pt x="1203" y="1486"/>
                  </a:lnTo>
                  <a:lnTo>
                    <a:pt x="840" y="1472"/>
                  </a:lnTo>
                  <a:lnTo>
                    <a:pt x="481" y="1458"/>
                  </a:lnTo>
                  <a:lnTo>
                    <a:pt x="509" y="740"/>
                  </a:lnTo>
                  <a:lnTo>
                    <a:pt x="534" y="18"/>
                  </a:lnTo>
                  <a:lnTo>
                    <a:pt x="296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6"/>
            <p:cNvSpPr/>
            <p:nvPr/>
          </p:nvSpPr>
          <p:spPr>
            <a:xfrm>
              <a:off x="5419275" y="3190725"/>
              <a:ext cx="42500" cy="43150"/>
            </a:xfrm>
            <a:custGeom>
              <a:avLst/>
              <a:gdLst/>
              <a:ahLst/>
              <a:cxnLst/>
              <a:rect l="l" t="t" r="r" b="b"/>
              <a:pathLst>
                <a:path w="1700" h="1726" extrusionOk="0">
                  <a:moveTo>
                    <a:pt x="295" y="1"/>
                  </a:moveTo>
                  <a:lnTo>
                    <a:pt x="288" y="122"/>
                  </a:lnTo>
                  <a:lnTo>
                    <a:pt x="285" y="243"/>
                  </a:lnTo>
                  <a:lnTo>
                    <a:pt x="164" y="239"/>
                  </a:lnTo>
                  <a:lnTo>
                    <a:pt x="47" y="232"/>
                  </a:lnTo>
                  <a:lnTo>
                    <a:pt x="36" y="474"/>
                  </a:lnTo>
                  <a:lnTo>
                    <a:pt x="29" y="712"/>
                  </a:lnTo>
                  <a:lnTo>
                    <a:pt x="146" y="719"/>
                  </a:lnTo>
                  <a:lnTo>
                    <a:pt x="267" y="723"/>
                  </a:lnTo>
                  <a:lnTo>
                    <a:pt x="263" y="844"/>
                  </a:lnTo>
                  <a:lnTo>
                    <a:pt x="260" y="961"/>
                  </a:lnTo>
                  <a:lnTo>
                    <a:pt x="740" y="979"/>
                  </a:lnTo>
                  <a:lnTo>
                    <a:pt x="1220" y="996"/>
                  </a:lnTo>
                  <a:lnTo>
                    <a:pt x="1209" y="1238"/>
                  </a:lnTo>
                  <a:lnTo>
                    <a:pt x="1202" y="1476"/>
                  </a:lnTo>
                  <a:lnTo>
                    <a:pt x="840" y="1466"/>
                  </a:lnTo>
                  <a:lnTo>
                    <a:pt x="480" y="1452"/>
                  </a:lnTo>
                  <a:lnTo>
                    <a:pt x="484" y="1331"/>
                  </a:lnTo>
                  <a:lnTo>
                    <a:pt x="491" y="1210"/>
                  </a:lnTo>
                  <a:lnTo>
                    <a:pt x="249" y="1203"/>
                  </a:lnTo>
                  <a:lnTo>
                    <a:pt x="11" y="1192"/>
                  </a:lnTo>
                  <a:lnTo>
                    <a:pt x="4" y="1313"/>
                  </a:lnTo>
                  <a:lnTo>
                    <a:pt x="0" y="1434"/>
                  </a:lnTo>
                  <a:lnTo>
                    <a:pt x="121" y="1437"/>
                  </a:lnTo>
                  <a:lnTo>
                    <a:pt x="242" y="1441"/>
                  </a:lnTo>
                  <a:lnTo>
                    <a:pt x="235" y="1562"/>
                  </a:lnTo>
                  <a:lnTo>
                    <a:pt x="231" y="1683"/>
                  </a:lnTo>
                  <a:lnTo>
                    <a:pt x="832" y="1704"/>
                  </a:lnTo>
                  <a:lnTo>
                    <a:pt x="1433" y="1725"/>
                  </a:lnTo>
                  <a:lnTo>
                    <a:pt x="1437" y="1608"/>
                  </a:lnTo>
                  <a:lnTo>
                    <a:pt x="1440" y="1487"/>
                  </a:lnTo>
                  <a:lnTo>
                    <a:pt x="1561" y="1491"/>
                  </a:lnTo>
                  <a:lnTo>
                    <a:pt x="1682" y="1494"/>
                  </a:lnTo>
                  <a:lnTo>
                    <a:pt x="1689" y="1256"/>
                  </a:lnTo>
                  <a:lnTo>
                    <a:pt x="1700" y="1014"/>
                  </a:lnTo>
                  <a:lnTo>
                    <a:pt x="1579" y="1011"/>
                  </a:lnTo>
                  <a:lnTo>
                    <a:pt x="1458" y="1007"/>
                  </a:lnTo>
                  <a:lnTo>
                    <a:pt x="1462" y="886"/>
                  </a:lnTo>
                  <a:lnTo>
                    <a:pt x="1469" y="765"/>
                  </a:lnTo>
                  <a:lnTo>
                    <a:pt x="989" y="748"/>
                  </a:lnTo>
                  <a:lnTo>
                    <a:pt x="509" y="730"/>
                  </a:lnTo>
                  <a:lnTo>
                    <a:pt x="516" y="492"/>
                  </a:lnTo>
                  <a:lnTo>
                    <a:pt x="527" y="250"/>
                  </a:lnTo>
                  <a:lnTo>
                    <a:pt x="765" y="260"/>
                  </a:lnTo>
                  <a:lnTo>
                    <a:pt x="1007" y="268"/>
                  </a:lnTo>
                  <a:lnTo>
                    <a:pt x="1000" y="388"/>
                  </a:lnTo>
                  <a:lnTo>
                    <a:pt x="996" y="509"/>
                  </a:lnTo>
                  <a:lnTo>
                    <a:pt x="1234" y="516"/>
                  </a:lnTo>
                  <a:lnTo>
                    <a:pt x="1476" y="527"/>
                  </a:lnTo>
                  <a:lnTo>
                    <a:pt x="1480" y="406"/>
                  </a:lnTo>
                  <a:lnTo>
                    <a:pt x="1487" y="285"/>
                  </a:lnTo>
                  <a:lnTo>
                    <a:pt x="1366" y="282"/>
                  </a:lnTo>
                  <a:lnTo>
                    <a:pt x="1245" y="278"/>
                  </a:lnTo>
                  <a:lnTo>
                    <a:pt x="1248" y="157"/>
                  </a:lnTo>
                  <a:lnTo>
                    <a:pt x="1256" y="36"/>
                  </a:lnTo>
                  <a:lnTo>
                    <a:pt x="776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6"/>
            <p:cNvSpPr/>
            <p:nvPr/>
          </p:nvSpPr>
          <p:spPr>
            <a:xfrm>
              <a:off x="5474300" y="3192425"/>
              <a:ext cx="36200" cy="42875"/>
            </a:xfrm>
            <a:custGeom>
              <a:avLst/>
              <a:gdLst/>
              <a:ahLst/>
              <a:cxnLst/>
              <a:rect l="l" t="t" r="r" b="b"/>
              <a:pathLst>
                <a:path w="1448" h="1715" extrusionOk="0">
                  <a:moveTo>
                    <a:pt x="7" y="0"/>
                  </a:moveTo>
                  <a:lnTo>
                    <a:pt x="4" y="121"/>
                  </a:lnTo>
                  <a:lnTo>
                    <a:pt x="0" y="239"/>
                  </a:lnTo>
                  <a:lnTo>
                    <a:pt x="239" y="249"/>
                  </a:lnTo>
                  <a:lnTo>
                    <a:pt x="480" y="256"/>
                  </a:lnTo>
                  <a:lnTo>
                    <a:pt x="452" y="978"/>
                  </a:lnTo>
                  <a:lnTo>
                    <a:pt x="427" y="1697"/>
                  </a:lnTo>
                  <a:lnTo>
                    <a:pt x="665" y="1707"/>
                  </a:lnTo>
                  <a:lnTo>
                    <a:pt x="907" y="1714"/>
                  </a:lnTo>
                  <a:lnTo>
                    <a:pt x="932" y="996"/>
                  </a:lnTo>
                  <a:lnTo>
                    <a:pt x="960" y="274"/>
                  </a:lnTo>
                  <a:lnTo>
                    <a:pt x="1199" y="285"/>
                  </a:lnTo>
                  <a:lnTo>
                    <a:pt x="1440" y="292"/>
                  </a:lnTo>
                  <a:lnTo>
                    <a:pt x="1444" y="175"/>
                  </a:lnTo>
                  <a:lnTo>
                    <a:pt x="1448" y="54"/>
                  </a:lnTo>
                  <a:lnTo>
                    <a:pt x="729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6"/>
            <p:cNvSpPr/>
            <p:nvPr/>
          </p:nvSpPr>
          <p:spPr>
            <a:xfrm>
              <a:off x="5266375" y="344915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30" y="196"/>
                  </a:moveTo>
                  <a:lnTo>
                    <a:pt x="726" y="199"/>
                  </a:lnTo>
                  <a:lnTo>
                    <a:pt x="818" y="203"/>
                  </a:lnTo>
                  <a:lnTo>
                    <a:pt x="815" y="295"/>
                  </a:lnTo>
                  <a:lnTo>
                    <a:pt x="818" y="381"/>
                  </a:lnTo>
                  <a:lnTo>
                    <a:pt x="911" y="384"/>
                  </a:lnTo>
                  <a:lnTo>
                    <a:pt x="1003" y="391"/>
                  </a:lnTo>
                  <a:lnTo>
                    <a:pt x="1000" y="580"/>
                  </a:lnTo>
                  <a:lnTo>
                    <a:pt x="996" y="772"/>
                  </a:lnTo>
                  <a:lnTo>
                    <a:pt x="712" y="765"/>
                  </a:lnTo>
                  <a:lnTo>
                    <a:pt x="427" y="754"/>
                  </a:lnTo>
                  <a:lnTo>
                    <a:pt x="431" y="562"/>
                  </a:lnTo>
                  <a:lnTo>
                    <a:pt x="434" y="374"/>
                  </a:lnTo>
                  <a:lnTo>
                    <a:pt x="530" y="377"/>
                  </a:lnTo>
                  <a:lnTo>
                    <a:pt x="623" y="381"/>
                  </a:lnTo>
                  <a:lnTo>
                    <a:pt x="626" y="288"/>
                  </a:lnTo>
                  <a:lnTo>
                    <a:pt x="630" y="196"/>
                  </a:lnTo>
                  <a:close/>
                  <a:moveTo>
                    <a:pt x="445" y="0"/>
                  </a:moveTo>
                  <a:lnTo>
                    <a:pt x="441" y="93"/>
                  </a:lnTo>
                  <a:lnTo>
                    <a:pt x="420" y="203"/>
                  </a:lnTo>
                  <a:lnTo>
                    <a:pt x="324" y="199"/>
                  </a:lnTo>
                  <a:lnTo>
                    <a:pt x="232" y="192"/>
                  </a:lnTo>
                  <a:lnTo>
                    <a:pt x="228" y="288"/>
                  </a:lnTo>
                  <a:lnTo>
                    <a:pt x="224" y="381"/>
                  </a:lnTo>
                  <a:lnTo>
                    <a:pt x="128" y="377"/>
                  </a:lnTo>
                  <a:lnTo>
                    <a:pt x="36" y="370"/>
                  </a:lnTo>
                  <a:lnTo>
                    <a:pt x="18" y="847"/>
                  </a:lnTo>
                  <a:lnTo>
                    <a:pt x="0" y="1323"/>
                  </a:lnTo>
                  <a:lnTo>
                    <a:pt x="192" y="1327"/>
                  </a:lnTo>
                  <a:lnTo>
                    <a:pt x="385" y="1330"/>
                  </a:lnTo>
                  <a:lnTo>
                    <a:pt x="388" y="1142"/>
                  </a:lnTo>
                  <a:lnTo>
                    <a:pt x="392" y="950"/>
                  </a:lnTo>
                  <a:lnTo>
                    <a:pt x="676" y="957"/>
                  </a:lnTo>
                  <a:lnTo>
                    <a:pt x="961" y="967"/>
                  </a:lnTo>
                  <a:lnTo>
                    <a:pt x="957" y="1159"/>
                  </a:lnTo>
                  <a:lnTo>
                    <a:pt x="953" y="1348"/>
                  </a:lnTo>
                  <a:lnTo>
                    <a:pt x="1142" y="1355"/>
                  </a:lnTo>
                  <a:lnTo>
                    <a:pt x="1334" y="1359"/>
                  </a:lnTo>
                  <a:lnTo>
                    <a:pt x="1352" y="882"/>
                  </a:lnTo>
                  <a:lnTo>
                    <a:pt x="1369" y="406"/>
                  </a:lnTo>
                  <a:lnTo>
                    <a:pt x="1277" y="402"/>
                  </a:lnTo>
                  <a:lnTo>
                    <a:pt x="1181" y="399"/>
                  </a:lnTo>
                  <a:lnTo>
                    <a:pt x="1188" y="306"/>
                  </a:lnTo>
                  <a:lnTo>
                    <a:pt x="1192" y="210"/>
                  </a:lnTo>
                  <a:lnTo>
                    <a:pt x="1099" y="207"/>
                  </a:lnTo>
                  <a:lnTo>
                    <a:pt x="1003" y="203"/>
                  </a:lnTo>
                  <a:lnTo>
                    <a:pt x="1010" y="111"/>
                  </a:lnTo>
                  <a:lnTo>
                    <a:pt x="1014" y="18"/>
                  </a:lnTo>
                  <a:lnTo>
                    <a:pt x="729" y="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6"/>
            <p:cNvSpPr/>
            <p:nvPr/>
          </p:nvSpPr>
          <p:spPr>
            <a:xfrm>
              <a:off x="5342900" y="3451375"/>
              <a:ext cx="34250" cy="34425"/>
            </a:xfrm>
            <a:custGeom>
              <a:avLst/>
              <a:gdLst/>
              <a:ahLst/>
              <a:cxnLst/>
              <a:rect l="l" t="t" r="r" b="b"/>
              <a:pathLst>
                <a:path w="1370" h="1377" extrusionOk="0">
                  <a:moveTo>
                    <a:pt x="47" y="0"/>
                  </a:moveTo>
                  <a:lnTo>
                    <a:pt x="26" y="665"/>
                  </a:lnTo>
                  <a:lnTo>
                    <a:pt x="1" y="1334"/>
                  </a:lnTo>
                  <a:lnTo>
                    <a:pt x="193" y="1337"/>
                  </a:lnTo>
                  <a:lnTo>
                    <a:pt x="385" y="1341"/>
                  </a:lnTo>
                  <a:lnTo>
                    <a:pt x="392" y="1056"/>
                  </a:lnTo>
                  <a:lnTo>
                    <a:pt x="403" y="772"/>
                  </a:lnTo>
                  <a:lnTo>
                    <a:pt x="495" y="775"/>
                  </a:lnTo>
                  <a:lnTo>
                    <a:pt x="588" y="779"/>
                  </a:lnTo>
                  <a:lnTo>
                    <a:pt x="584" y="875"/>
                  </a:lnTo>
                  <a:lnTo>
                    <a:pt x="581" y="967"/>
                  </a:lnTo>
                  <a:lnTo>
                    <a:pt x="673" y="971"/>
                  </a:lnTo>
                  <a:lnTo>
                    <a:pt x="765" y="974"/>
                  </a:lnTo>
                  <a:lnTo>
                    <a:pt x="773" y="882"/>
                  </a:lnTo>
                  <a:lnTo>
                    <a:pt x="776" y="790"/>
                  </a:lnTo>
                  <a:lnTo>
                    <a:pt x="869" y="793"/>
                  </a:lnTo>
                  <a:lnTo>
                    <a:pt x="961" y="797"/>
                  </a:lnTo>
                  <a:lnTo>
                    <a:pt x="954" y="1081"/>
                  </a:lnTo>
                  <a:lnTo>
                    <a:pt x="943" y="1366"/>
                  </a:lnTo>
                  <a:lnTo>
                    <a:pt x="1135" y="1373"/>
                  </a:lnTo>
                  <a:lnTo>
                    <a:pt x="1327" y="1376"/>
                  </a:lnTo>
                  <a:lnTo>
                    <a:pt x="1349" y="708"/>
                  </a:lnTo>
                  <a:lnTo>
                    <a:pt x="1370" y="43"/>
                  </a:lnTo>
                  <a:lnTo>
                    <a:pt x="1181" y="39"/>
                  </a:lnTo>
                  <a:lnTo>
                    <a:pt x="989" y="32"/>
                  </a:lnTo>
                  <a:lnTo>
                    <a:pt x="986" y="128"/>
                  </a:lnTo>
                  <a:lnTo>
                    <a:pt x="979" y="221"/>
                  </a:lnTo>
                  <a:lnTo>
                    <a:pt x="886" y="217"/>
                  </a:lnTo>
                  <a:lnTo>
                    <a:pt x="794" y="210"/>
                  </a:lnTo>
                  <a:lnTo>
                    <a:pt x="790" y="306"/>
                  </a:lnTo>
                  <a:lnTo>
                    <a:pt x="783" y="398"/>
                  </a:lnTo>
                  <a:lnTo>
                    <a:pt x="691" y="395"/>
                  </a:lnTo>
                  <a:lnTo>
                    <a:pt x="598" y="388"/>
                  </a:lnTo>
                  <a:lnTo>
                    <a:pt x="602" y="295"/>
                  </a:lnTo>
                  <a:lnTo>
                    <a:pt x="605" y="203"/>
                  </a:lnTo>
                  <a:lnTo>
                    <a:pt x="513" y="199"/>
                  </a:lnTo>
                  <a:lnTo>
                    <a:pt x="421" y="192"/>
                  </a:lnTo>
                  <a:lnTo>
                    <a:pt x="424" y="100"/>
                  </a:lnTo>
                  <a:lnTo>
                    <a:pt x="428" y="7"/>
                  </a:lnTo>
                  <a:lnTo>
                    <a:pt x="239" y="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6"/>
            <p:cNvSpPr/>
            <p:nvPr/>
          </p:nvSpPr>
          <p:spPr>
            <a:xfrm>
              <a:off x="5381125" y="3452875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421" y="200"/>
                  </a:moveTo>
                  <a:lnTo>
                    <a:pt x="705" y="210"/>
                  </a:lnTo>
                  <a:lnTo>
                    <a:pt x="989" y="218"/>
                  </a:lnTo>
                  <a:lnTo>
                    <a:pt x="972" y="694"/>
                  </a:lnTo>
                  <a:lnTo>
                    <a:pt x="954" y="1171"/>
                  </a:lnTo>
                  <a:lnTo>
                    <a:pt x="669" y="1160"/>
                  </a:lnTo>
                  <a:lnTo>
                    <a:pt x="385" y="1153"/>
                  </a:lnTo>
                  <a:lnTo>
                    <a:pt x="403" y="676"/>
                  </a:lnTo>
                  <a:lnTo>
                    <a:pt x="421" y="200"/>
                  </a:lnTo>
                  <a:close/>
                  <a:moveTo>
                    <a:pt x="232" y="1"/>
                  </a:moveTo>
                  <a:lnTo>
                    <a:pt x="229" y="93"/>
                  </a:lnTo>
                  <a:lnTo>
                    <a:pt x="225" y="189"/>
                  </a:lnTo>
                  <a:lnTo>
                    <a:pt x="129" y="182"/>
                  </a:lnTo>
                  <a:lnTo>
                    <a:pt x="37" y="178"/>
                  </a:lnTo>
                  <a:lnTo>
                    <a:pt x="19" y="655"/>
                  </a:lnTo>
                  <a:lnTo>
                    <a:pt x="1" y="1131"/>
                  </a:lnTo>
                  <a:lnTo>
                    <a:pt x="97" y="1135"/>
                  </a:lnTo>
                  <a:lnTo>
                    <a:pt x="189" y="1138"/>
                  </a:lnTo>
                  <a:lnTo>
                    <a:pt x="186" y="1231"/>
                  </a:lnTo>
                  <a:lnTo>
                    <a:pt x="179" y="1327"/>
                  </a:lnTo>
                  <a:lnTo>
                    <a:pt x="655" y="1345"/>
                  </a:lnTo>
                  <a:lnTo>
                    <a:pt x="1132" y="1363"/>
                  </a:lnTo>
                  <a:lnTo>
                    <a:pt x="1135" y="1267"/>
                  </a:lnTo>
                  <a:lnTo>
                    <a:pt x="1139" y="1174"/>
                  </a:lnTo>
                  <a:lnTo>
                    <a:pt x="1235" y="1178"/>
                  </a:lnTo>
                  <a:lnTo>
                    <a:pt x="1327" y="1185"/>
                  </a:lnTo>
                  <a:lnTo>
                    <a:pt x="1345" y="708"/>
                  </a:lnTo>
                  <a:lnTo>
                    <a:pt x="1363" y="232"/>
                  </a:lnTo>
                  <a:lnTo>
                    <a:pt x="1270" y="228"/>
                  </a:lnTo>
                  <a:lnTo>
                    <a:pt x="1174" y="225"/>
                  </a:lnTo>
                  <a:lnTo>
                    <a:pt x="1181" y="129"/>
                  </a:lnTo>
                  <a:lnTo>
                    <a:pt x="1185" y="36"/>
                  </a:lnTo>
                  <a:lnTo>
                    <a:pt x="709" y="1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6"/>
            <p:cNvSpPr/>
            <p:nvPr/>
          </p:nvSpPr>
          <p:spPr>
            <a:xfrm>
              <a:off x="5419175" y="3454025"/>
              <a:ext cx="34250" cy="34425"/>
            </a:xfrm>
            <a:custGeom>
              <a:avLst/>
              <a:gdLst/>
              <a:ahLst/>
              <a:cxnLst/>
              <a:rect l="l" t="t" r="r" b="b"/>
              <a:pathLst>
                <a:path w="1370" h="1377" extrusionOk="0">
                  <a:moveTo>
                    <a:pt x="43" y="1"/>
                  </a:moveTo>
                  <a:lnTo>
                    <a:pt x="22" y="666"/>
                  </a:lnTo>
                  <a:lnTo>
                    <a:pt x="1" y="1334"/>
                  </a:lnTo>
                  <a:lnTo>
                    <a:pt x="193" y="1338"/>
                  </a:lnTo>
                  <a:lnTo>
                    <a:pt x="381" y="1341"/>
                  </a:lnTo>
                  <a:lnTo>
                    <a:pt x="392" y="1057"/>
                  </a:lnTo>
                  <a:lnTo>
                    <a:pt x="399" y="772"/>
                  </a:lnTo>
                  <a:lnTo>
                    <a:pt x="495" y="776"/>
                  </a:lnTo>
                  <a:lnTo>
                    <a:pt x="588" y="780"/>
                  </a:lnTo>
                  <a:lnTo>
                    <a:pt x="584" y="876"/>
                  </a:lnTo>
                  <a:lnTo>
                    <a:pt x="577" y="968"/>
                  </a:lnTo>
                  <a:lnTo>
                    <a:pt x="673" y="972"/>
                  </a:lnTo>
                  <a:lnTo>
                    <a:pt x="765" y="975"/>
                  </a:lnTo>
                  <a:lnTo>
                    <a:pt x="769" y="883"/>
                  </a:lnTo>
                  <a:lnTo>
                    <a:pt x="772" y="790"/>
                  </a:lnTo>
                  <a:lnTo>
                    <a:pt x="868" y="794"/>
                  </a:lnTo>
                  <a:lnTo>
                    <a:pt x="961" y="797"/>
                  </a:lnTo>
                  <a:lnTo>
                    <a:pt x="950" y="1082"/>
                  </a:lnTo>
                  <a:lnTo>
                    <a:pt x="943" y="1366"/>
                  </a:lnTo>
                  <a:lnTo>
                    <a:pt x="1135" y="1373"/>
                  </a:lnTo>
                  <a:lnTo>
                    <a:pt x="1324" y="1377"/>
                  </a:lnTo>
                  <a:lnTo>
                    <a:pt x="1348" y="708"/>
                  </a:lnTo>
                  <a:lnTo>
                    <a:pt x="1370" y="44"/>
                  </a:lnTo>
                  <a:lnTo>
                    <a:pt x="1178" y="40"/>
                  </a:lnTo>
                  <a:lnTo>
                    <a:pt x="986" y="33"/>
                  </a:lnTo>
                  <a:lnTo>
                    <a:pt x="982" y="129"/>
                  </a:lnTo>
                  <a:lnTo>
                    <a:pt x="979" y="221"/>
                  </a:lnTo>
                  <a:lnTo>
                    <a:pt x="886" y="218"/>
                  </a:lnTo>
                  <a:lnTo>
                    <a:pt x="790" y="211"/>
                  </a:lnTo>
                  <a:lnTo>
                    <a:pt x="787" y="307"/>
                  </a:lnTo>
                  <a:lnTo>
                    <a:pt x="783" y="399"/>
                  </a:lnTo>
                  <a:lnTo>
                    <a:pt x="691" y="396"/>
                  </a:lnTo>
                  <a:lnTo>
                    <a:pt x="595" y="388"/>
                  </a:lnTo>
                  <a:lnTo>
                    <a:pt x="602" y="296"/>
                  </a:lnTo>
                  <a:lnTo>
                    <a:pt x="605" y="204"/>
                  </a:lnTo>
                  <a:lnTo>
                    <a:pt x="513" y="200"/>
                  </a:lnTo>
                  <a:lnTo>
                    <a:pt x="417" y="193"/>
                  </a:lnTo>
                  <a:lnTo>
                    <a:pt x="424" y="100"/>
                  </a:lnTo>
                  <a:lnTo>
                    <a:pt x="427" y="8"/>
                  </a:lnTo>
                  <a:lnTo>
                    <a:pt x="235" y="4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6"/>
            <p:cNvSpPr/>
            <p:nvPr/>
          </p:nvSpPr>
          <p:spPr>
            <a:xfrm>
              <a:off x="5457225" y="3455375"/>
              <a:ext cx="34525" cy="34150"/>
            </a:xfrm>
            <a:custGeom>
              <a:avLst/>
              <a:gdLst/>
              <a:ahLst/>
              <a:cxnLst/>
              <a:rect l="l" t="t" r="r" b="b"/>
              <a:pathLst>
                <a:path w="1381" h="1366" extrusionOk="0">
                  <a:moveTo>
                    <a:pt x="47" y="0"/>
                  </a:moveTo>
                  <a:lnTo>
                    <a:pt x="26" y="665"/>
                  </a:lnTo>
                  <a:lnTo>
                    <a:pt x="1" y="1323"/>
                  </a:lnTo>
                  <a:lnTo>
                    <a:pt x="669" y="1344"/>
                  </a:lnTo>
                  <a:lnTo>
                    <a:pt x="1334" y="1366"/>
                  </a:lnTo>
                  <a:lnTo>
                    <a:pt x="1341" y="1273"/>
                  </a:lnTo>
                  <a:lnTo>
                    <a:pt x="1345" y="1181"/>
                  </a:lnTo>
                  <a:lnTo>
                    <a:pt x="868" y="1163"/>
                  </a:lnTo>
                  <a:lnTo>
                    <a:pt x="392" y="1145"/>
                  </a:lnTo>
                  <a:lnTo>
                    <a:pt x="399" y="953"/>
                  </a:lnTo>
                  <a:lnTo>
                    <a:pt x="402" y="761"/>
                  </a:lnTo>
                  <a:lnTo>
                    <a:pt x="783" y="775"/>
                  </a:lnTo>
                  <a:lnTo>
                    <a:pt x="1167" y="790"/>
                  </a:lnTo>
                  <a:lnTo>
                    <a:pt x="1171" y="697"/>
                  </a:lnTo>
                  <a:lnTo>
                    <a:pt x="1174" y="601"/>
                  </a:lnTo>
                  <a:lnTo>
                    <a:pt x="794" y="590"/>
                  </a:lnTo>
                  <a:lnTo>
                    <a:pt x="410" y="576"/>
                  </a:lnTo>
                  <a:lnTo>
                    <a:pt x="417" y="384"/>
                  </a:lnTo>
                  <a:lnTo>
                    <a:pt x="420" y="192"/>
                  </a:lnTo>
                  <a:lnTo>
                    <a:pt x="897" y="210"/>
                  </a:lnTo>
                  <a:lnTo>
                    <a:pt x="1370" y="228"/>
                  </a:lnTo>
                  <a:lnTo>
                    <a:pt x="1377" y="135"/>
                  </a:lnTo>
                  <a:lnTo>
                    <a:pt x="1380" y="43"/>
                  </a:lnTo>
                  <a:lnTo>
                    <a:pt x="715" y="2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6"/>
            <p:cNvSpPr/>
            <p:nvPr/>
          </p:nvSpPr>
          <p:spPr>
            <a:xfrm>
              <a:off x="5495375" y="3456700"/>
              <a:ext cx="34050" cy="34150"/>
            </a:xfrm>
            <a:custGeom>
              <a:avLst/>
              <a:gdLst/>
              <a:ahLst/>
              <a:cxnLst/>
              <a:rect l="l" t="t" r="r" b="b"/>
              <a:pathLst>
                <a:path w="1362" h="1366" extrusionOk="0">
                  <a:moveTo>
                    <a:pt x="46" y="1"/>
                  </a:moveTo>
                  <a:lnTo>
                    <a:pt x="25" y="665"/>
                  </a:lnTo>
                  <a:lnTo>
                    <a:pt x="0" y="1334"/>
                  </a:lnTo>
                  <a:lnTo>
                    <a:pt x="192" y="1338"/>
                  </a:lnTo>
                  <a:lnTo>
                    <a:pt x="384" y="1341"/>
                  </a:lnTo>
                  <a:lnTo>
                    <a:pt x="391" y="1057"/>
                  </a:lnTo>
                  <a:lnTo>
                    <a:pt x="402" y="772"/>
                  </a:lnTo>
                  <a:lnTo>
                    <a:pt x="494" y="776"/>
                  </a:lnTo>
                  <a:lnTo>
                    <a:pt x="587" y="779"/>
                  </a:lnTo>
                  <a:lnTo>
                    <a:pt x="583" y="875"/>
                  </a:lnTo>
                  <a:lnTo>
                    <a:pt x="580" y="968"/>
                  </a:lnTo>
                  <a:lnTo>
                    <a:pt x="672" y="971"/>
                  </a:lnTo>
                  <a:lnTo>
                    <a:pt x="765" y="975"/>
                  </a:lnTo>
                  <a:lnTo>
                    <a:pt x="761" y="1071"/>
                  </a:lnTo>
                  <a:lnTo>
                    <a:pt x="757" y="1163"/>
                  </a:lnTo>
                  <a:lnTo>
                    <a:pt x="850" y="1167"/>
                  </a:lnTo>
                  <a:lnTo>
                    <a:pt x="942" y="1170"/>
                  </a:lnTo>
                  <a:lnTo>
                    <a:pt x="939" y="1266"/>
                  </a:lnTo>
                  <a:lnTo>
                    <a:pt x="935" y="1359"/>
                  </a:lnTo>
                  <a:lnTo>
                    <a:pt x="1127" y="1362"/>
                  </a:lnTo>
                  <a:lnTo>
                    <a:pt x="1316" y="1366"/>
                  </a:lnTo>
                  <a:lnTo>
                    <a:pt x="1341" y="701"/>
                  </a:lnTo>
                  <a:lnTo>
                    <a:pt x="1362" y="33"/>
                  </a:lnTo>
                  <a:lnTo>
                    <a:pt x="1170" y="29"/>
                  </a:lnTo>
                  <a:lnTo>
                    <a:pt x="978" y="25"/>
                  </a:lnTo>
                  <a:lnTo>
                    <a:pt x="971" y="310"/>
                  </a:lnTo>
                  <a:lnTo>
                    <a:pt x="960" y="594"/>
                  </a:lnTo>
                  <a:lnTo>
                    <a:pt x="868" y="591"/>
                  </a:lnTo>
                  <a:lnTo>
                    <a:pt x="775" y="584"/>
                  </a:lnTo>
                  <a:lnTo>
                    <a:pt x="779" y="491"/>
                  </a:lnTo>
                  <a:lnTo>
                    <a:pt x="782" y="399"/>
                  </a:lnTo>
                  <a:lnTo>
                    <a:pt x="690" y="395"/>
                  </a:lnTo>
                  <a:lnTo>
                    <a:pt x="597" y="388"/>
                  </a:lnTo>
                  <a:lnTo>
                    <a:pt x="601" y="296"/>
                  </a:lnTo>
                  <a:lnTo>
                    <a:pt x="605" y="203"/>
                  </a:lnTo>
                  <a:lnTo>
                    <a:pt x="512" y="200"/>
                  </a:lnTo>
                  <a:lnTo>
                    <a:pt x="420" y="193"/>
                  </a:lnTo>
                  <a:lnTo>
                    <a:pt x="423" y="100"/>
                  </a:lnTo>
                  <a:lnTo>
                    <a:pt x="427" y="8"/>
                  </a:lnTo>
                  <a:lnTo>
                    <a:pt x="238" y="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6"/>
            <p:cNvSpPr/>
            <p:nvPr/>
          </p:nvSpPr>
          <p:spPr>
            <a:xfrm>
              <a:off x="5539200" y="3458225"/>
              <a:ext cx="28900" cy="34050"/>
            </a:xfrm>
            <a:custGeom>
              <a:avLst/>
              <a:gdLst/>
              <a:ahLst/>
              <a:cxnLst/>
              <a:rect l="l" t="t" r="r" b="b"/>
              <a:pathLst>
                <a:path w="1156" h="1362" extrusionOk="0">
                  <a:moveTo>
                    <a:pt x="7" y="0"/>
                  </a:moveTo>
                  <a:lnTo>
                    <a:pt x="4" y="92"/>
                  </a:lnTo>
                  <a:lnTo>
                    <a:pt x="0" y="196"/>
                  </a:lnTo>
                  <a:lnTo>
                    <a:pt x="189" y="199"/>
                  </a:lnTo>
                  <a:lnTo>
                    <a:pt x="381" y="206"/>
                  </a:lnTo>
                  <a:lnTo>
                    <a:pt x="363" y="779"/>
                  </a:lnTo>
                  <a:lnTo>
                    <a:pt x="345" y="1351"/>
                  </a:lnTo>
                  <a:lnTo>
                    <a:pt x="537" y="1355"/>
                  </a:lnTo>
                  <a:lnTo>
                    <a:pt x="729" y="1362"/>
                  </a:lnTo>
                  <a:lnTo>
                    <a:pt x="747" y="786"/>
                  </a:lnTo>
                  <a:lnTo>
                    <a:pt x="765" y="213"/>
                  </a:lnTo>
                  <a:lnTo>
                    <a:pt x="953" y="217"/>
                  </a:lnTo>
                  <a:lnTo>
                    <a:pt x="1145" y="224"/>
                  </a:lnTo>
                  <a:lnTo>
                    <a:pt x="1149" y="128"/>
                  </a:lnTo>
                  <a:lnTo>
                    <a:pt x="1156" y="36"/>
                  </a:lnTo>
                  <a:lnTo>
                    <a:pt x="583" y="1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6"/>
            <p:cNvSpPr/>
            <p:nvPr/>
          </p:nvSpPr>
          <p:spPr>
            <a:xfrm>
              <a:off x="5341575" y="3248525"/>
              <a:ext cx="151325" cy="192475"/>
            </a:xfrm>
            <a:custGeom>
              <a:avLst/>
              <a:gdLst/>
              <a:ahLst/>
              <a:cxnLst/>
              <a:rect l="l" t="t" r="r" b="b"/>
              <a:pathLst>
                <a:path w="6053" h="7699" extrusionOk="0">
                  <a:moveTo>
                    <a:pt x="850" y="420"/>
                  </a:moveTo>
                  <a:lnTo>
                    <a:pt x="5114" y="526"/>
                  </a:lnTo>
                  <a:lnTo>
                    <a:pt x="4986" y="7254"/>
                  </a:lnTo>
                  <a:lnTo>
                    <a:pt x="722" y="7033"/>
                  </a:lnTo>
                  <a:lnTo>
                    <a:pt x="850" y="420"/>
                  </a:lnTo>
                  <a:close/>
                  <a:moveTo>
                    <a:pt x="82" y="0"/>
                  </a:moveTo>
                  <a:lnTo>
                    <a:pt x="72" y="402"/>
                  </a:lnTo>
                  <a:lnTo>
                    <a:pt x="452" y="409"/>
                  </a:lnTo>
                  <a:lnTo>
                    <a:pt x="321" y="7012"/>
                  </a:lnTo>
                  <a:lnTo>
                    <a:pt x="26" y="6991"/>
                  </a:lnTo>
                  <a:lnTo>
                    <a:pt x="1" y="7392"/>
                  </a:lnTo>
                  <a:lnTo>
                    <a:pt x="5825" y="7698"/>
                  </a:lnTo>
                  <a:lnTo>
                    <a:pt x="5846" y="7300"/>
                  </a:lnTo>
                  <a:lnTo>
                    <a:pt x="5384" y="7279"/>
                  </a:lnTo>
                  <a:lnTo>
                    <a:pt x="5512" y="541"/>
                  </a:lnTo>
                  <a:lnTo>
                    <a:pt x="6042" y="551"/>
                  </a:lnTo>
                  <a:lnTo>
                    <a:pt x="6053" y="15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6"/>
            <p:cNvSpPr/>
            <p:nvPr/>
          </p:nvSpPr>
          <p:spPr>
            <a:xfrm>
              <a:off x="5369850" y="3268950"/>
              <a:ext cx="95125" cy="65100"/>
            </a:xfrm>
            <a:custGeom>
              <a:avLst/>
              <a:gdLst/>
              <a:ahLst/>
              <a:cxnLst/>
              <a:rect l="l" t="t" r="r" b="b"/>
              <a:pathLst>
                <a:path w="3805" h="2604" extrusionOk="0">
                  <a:moveTo>
                    <a:pt x="0" y="1"/>
                  </a:moveTo>
                  <a:lnTo>
                    <a:pt x="0" y="790"/>
                  </a:lnTo>
                  <a:lnTo>
                    <a:pt x="338" y="797"/>
                  </a:lnTo>
                  <a:lnTo>
                    <a:pt x="256" y="1537"/>
                  </a:lnTo>
                  <a:lnTo>
                    <a:pt x="701" y="1594"/>
                  </a:lnTo>
                  <a:lnTo>
                    <a:pt x="683" y="2188"/>
                  </a:lnTo>
                  <a:lnTo>
                    <a:pt x="1284" y="2159"/>
                  </a:lnTo>
                  <a:lnTo>
                    <a:pt x="1224" y="2604"/>
                  </a:lnTo>
                  <a:lnTo>
                    <a:pt x="2080" y="2604"/>
                  </a:lnTo>
                  <a:lnTo>
                    <a:pt x="2105" y="2141"/>
                  </a:lnTo>
                  <a:lnTo>
                    <a:pt x="2763" y="2141"/>
                  </a:lnTo>
                  <a:lnTo>
                    <a:pt x="2753" y="1562"/>
                  </a:lnTo>
                  <a:lnTo>
                    <a:pt x="3410" y="1562"/>
                  </a:lnTo>
                  <a:lnTo>
                    <a:pt x="3350" y="851"/>
                  </a:lnTo>
                  <a:lnTo>
                    <a:pt x="3350" y="851"/>
                  </a:lnTo>
                  <a:lnTo>
                    <a:pt x="3805" y="904"/>
                  </a:lnTo>
                  <a:lnTo>
                    <a:pt x="3805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6"/>
            <p:cNvSpPr/>
            <p:nvPr/>
          </p:nvSpPr>
          <p:spPr>
            <a:xfrm>
              <a:off x="5363275" y="3347375"/>
              <a:ext cx="99050" cy="72550"/>
            </a:xfrm>
            <a:custGeom>
              <a:avLst/>
              <a:gdLst/>
              <a:ahLst/>
              <a:cxnLst/>
              <a:rect l="l" t="t" r="r" b="b"/>
              <a:pathLst>
                <a:path w="3962" h="2902" extrusionOk="0">
                  <a:moveTo>
                    <a:pt x="1561" y="0"/>
                  </a:moveTo>
                  <a:lnTo>
                    <a:pt x="1611" y="580"/>
                  </a:lnTo>
                  <a:lnTo>
                    <a:pt x="1195" y="626"/>
                  </a:lnTo>
                  <a:lnTo>
                    <a:pt x="1149" y="1451"/>
                  </a:lnTo>
                  <a:lnTo>
                    <a:pt x="626" y="1451"/>
                  </a:lnTo>
                  <a:lnTo>
                    <a:pt x="658" y="2105"/>
                  </a:lnTo>
                  <a:lnTo>
                    <a:pt x="93" y="2080"/>
                  </a:lnTo>
                  <a:lnTo>
                    <a:pt x="0" y="2781"/>
                  </a:lnTo>
                  <a:lnTo>
                    <a:pt x="3929" y="2902"/>
                  </a:lnTo>
                  <a:lnTo>
                    <a:pt x="3961" y="2080"/>
                  </a:lnTo>
                  <a:lnTo>
                    <a:pt x="3428" y="2105"/>
                  </a:lnTo>
                  <a:lnTo>
                    <a:pt x="3428" y="2105"/>
                  </a:lnTo>
                  <a:lnTo>
                    <a:pt x="3471" y="1341"/>
                  </a:lnTo>
                  <a:lnTo>
                    <a:pt x="2937" y="1341"/>
                  </a:lnTo>
                  <a:lnTo>
                    <a:pt x="2952" y="562"/>
                  </a:lnTo>
                  <a:lnTo>
                    <a:pt x="2354" y="562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6"/>
            <p:cNvSpPr/>
            <p:nvPr/>
          </p:nvSpPr>
          <p:spPr>
            <a:xfrm>
              <a:off x="5177575" y="3145225"/>
              <a:ext cx="539525" cy="399250"/>
            </a:xfrm>
            <a:custGeom>
              <a:avLst/>
              <a:gdLst/>
              <a:ahLst/>
              <a:cxnLst/>
              <a:rect l="l" t="t" r="r" b="b"/>
              <a:pathLst>
                <a:path w="21581" h="15970" extrusionOk="0">
                  <a:moveTo>
                    <a:pt x="2450" y="267"/>
                  </a:moveTo>
                  <a:lnTo>
                    <a:pt x="17815" y="523"/>
                  </a:lnTo>
                  <a:cubicBezTo>
                    <a:pt x="18177" y="1192"/>
                    <a:pt x="20983" y="6959"/>
                    <a:pt x="16406" y="15685"/>
                  </a:cubicBezTo>
                  <a:lnTo>
                    <a:pt x="3115" y="14710"/>
                  </a:lnTo>
                  <a:cubicBezTo>
                    <a:pt x="2802" y="14134"/>
                    <a:pt x="434" y="9355"/>
                    <a:pt x="2450" y="267"/>
                  </a:cubicBezTo>
                  <a:close/>
                  <a:moveTo>
                    <a:pt x="2237" y="0"/>
                  </a:moveTo>
                  <a:lnTo>
                    <a:pt x="2216" y="107"/>
                  </a:lnTo>
                  <a:cubicBezTo>
                    <a:pt x="0" y="9942"/>
                    <a:pt x="2891" y="14863"/>
                    <a:pt x="2920" y="14913"/>
                  </a:cubicBezTo>
                  <a:lnTo>
                    <a:pt x="2955" y="14970"/>
                  </a:lnTo>
                  <a:lnTo>
                    <a:pt x="16563" y="15969"/>
                  </a:lnTo>
                  <a:lnTo>
                    <a:pt x="16602" y="15891"/>
                  </a:lnTo>
                  <a:cubicBezTo>
                    <a:pt x="21580" y="6472"/>
                    <a:pt x="18046" y="388"/>
                    <a:pt x="18010" y="324"/>
                  </a:cubicBezTo>
                  <a:lnTo>
                    <a:pt x="17971" y="26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4" name="Google Shape;4474;p56"/>
          <p:cNvSpPr txBox="1">
            <a:spLocks noGrp="1"/>
          </p:cNvSpPr>
          <p:nvPr>
            <p:ph type="title"/>
          </p:nvPr>
        </p:nvSpPr>
        <p:spPr>
          <a:xfrm>
            <a:off x="1797943" y="2549761"/>
            <a:ext cx="5889596" cy="9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75" name="Google Shape;4475;p56"/>
          <p:cNvSpPr txBox="1">
            <a:spLocks noGrp="1"/>
          </p:cNvSpPr>
          <p:nvPr>
            <p:ph type="title" idx="2"/>
          </p:nvPr>
        </p:nvSpPr>
        <p:spPr>
          <a:xfrm>
            <a:off x="5734300" y="140475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476" name="Google Shape;4476;p56"/>
          <p:cNvGrpSpPr/>
          <p:nvPr/>
        </p:nvGrpSpPr>
        <p:grpSpPr>
          <a:xfrm>
            <a:off x="1062975" y="369393"/>
            <a:ext cx="1860839" cy="1861721"/>
            <a:chOff x="6820150" y="2946418"/>
            <a:chExt cx="1860839" cy="1861721"/>
          </a:xfrm>
        </p:grpSpPr>
        <p:sp>
          <p:nvSpPr>
            <p:cNvPr id="4477" name="Google Shape;4477;p56"/>
            <p:cNvSpPr/>
            <p:nvPr/>
          </p:nvSpPr>
          <p:spPr>
            <a:xfrm>
              <a:off x="6820150" y="2946418"/>
              <a:ext cx="1860839" cy="1861721"/>
            </a:xfrm>
            <a:custGeom>
              <a:avLst/>
              <a:gdLst/>
              <a:ahLst/>
              <a:cxnLst/>
              <a:rect l="l" t="t" r="r" b="b"/>
              <a:pathLst>
                <a:path w="37955" h="37973" extrusionOk="0">
                  <a:moveTo>
                    <a:pt x="26565" y="1"/>
                  </a:moveTo>
                  <a:cubicBezTo>
                    <a:pt x="26479" y="1"/>
                    <a:pt x="26393" y="14"/>
                    <a:pt x="26309" y="41"/>
                  </a:cubicBezTo>
                  <a:lnTo>
                    <a:pt x="24016" y="752"/>
                  </a:lnTo>
                  <a:lnTo>
                    <a:pt x="683" y="7511"/>
                  </a:lnTo>
                  <a:cubicBezTo>
                    <a:pt x="256" y="7636"/>
                    <a:pt x="0" y="8073"/>
                    <a:pt x="92" y="8507"/>
                  </a:cubicBezTo>
                  <a:lnTo>
                    <a:pt x="4359" y="27583"/>
                  </a:lnTo>
                  <a:cubicBezTo>
                    <a:pt x="4409" y="27796"/>
                    <a:pt x="4534" y="27978"/>
                    <a:pt x="4715" y="28099"/>
                  </a:cubicBezTo>
                  <a:lnTo>
                    <a:pt x="19272" y="37834"/>
                  </a:lnTo>
                  <a:cubicBezTo>
                    <a:pt x="19414" y="37927"/>
                    <a:pt x="19578" y="37973"/>
                    <a:pt x="19742" y="37973"/>
                  </a:cubicBezTo>
                  <a:cubicBezTo>
                    <a:pt x="19905" y="37973"/>
                    <a:pt x="20058" y="37930"/>
                    <a:pt x="20200" y="37841"/>
                  </a:cubicBezTo>
                  <a:lnTo>
                    <a:pt x="37559" y="26712"/>
                  </a:lnTo>
                  <a:cubicBezTo>
                    <a:pt x="37808" y="26552"/>
                    <a:pt x="37954" y="26271"/>
                    <a:pt x="37943" y="25969"/>
                  </a:cubicBezTo>
                  <a:cubicBezTo>
                    <a:pt x="37933" y="25674"/>
                    <a:pt x="37762" y="25400"/>
                    <a:pt x="37499" y="25258"/>
                  </a:cubicBezTo>
                  <a:lnTo>
                    <a:pt x="37051" y="25016"/>
                  </a:lnTo>
                  <a:cubicBezTo>
                    <a:pt x="36937" y="24863"/>
                    <a:pt x="36770" y="24760"/>
                    <a:pt x="36585" y="24717"/>
                  </a:cubicBezTo>
                  <a:cubicBezTo>
                    <a:pt x="36546" y="24707"/>
                    <a:pt x="36500" y="24699"/>
                    <a:pt x="36461" y="24699"/>
                  </a:cubicBezTo>
                  <a:lnTo>
                    <a:pt x="26903" y="19561"/>
                  </a:lnTo>
                  <a:lnTo>
                    <a:pt x="27433" y="1413"/>
                  </a:lnTo>
                  <a:cubicBezTo>
                    <a:pt x="27493" y="1246"/>
                    <a:pt x="27507" y="1054"/>
                    <a:pt x="27450" y="866"/>
                  </a:cubicBezTo>
                  <a:lnTo>
                    <a:pt x="27450" y="862"/>
                  </a:lnTo>
                  <a:cubicBezTo>
                    <a:pt x="27447" y="609"/>
                    <a:pt x="27326" y="368"/>
                    <a:pt x="27120" y="215"/>
                  </a:cubicBezTo>
                  <a:cubicBezTo>
                    <a:pt x="27113" y="208"/>
                    <a:pt x="27109" y="204"/>
                    <a:pt x="27098" y="197"/>
                  </a:cubicBezTo>
                  <a:cubicBezTo>
                    <a:pt x="27056" y="161"/>
                    <a:pt x="27006" y="126"/>
                    <a:pt x="26953" y="97"/>
                  </a:cubicBezTo>
                  <a:cubicBezTo>
                    <a:pt x="26832" y="33"/>
                    <a:pt x="26699" y="1"/>
                    <a:pt x="26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6"/>
            <p:cNvSpPr/>
            <p:nvPr/>
          </p:nvSpPr>
          <p:spPr>
            <a:xfrm>
              <a:off x="6865108" y="2989513"/>
              <a:ext cx="1774011" cy="1777345"/>
            </a:xfrm>
            <a:custGeom>
              <a:avLst/>
              <a:gdLst/>
              <a:ahLst/>
              <a:cxnLst/>
              <a:rect l="l" t="t" r="r" b="b"/>
              <a:pathLst>
                <a:path w="36184" h="36252" extrusionOk="0">
                  <a:moveTo>
                    <a:pt x="25684" y="1"/>
                  </a:moveTo>
                  <a:lnTo>
                    <a:pt x="0" y="7443"/>
                  </a:lnTo>
                  <a:lnTo>
                    <a:pt x="4271" y="26519"/>
                  </a:lnTo>
                  <a:lnTo>
                    <a:pt x="18828" y="36251"/>
                  </a:lnTo>
                  <a:lnTo>
                    <a:pt x="36184" y="25125"/>
                  </a:lnTo>
                  <a:lnTo>
                    <a:pt x="25125" y="19177"/>
                  </a:lnTo>
                  <a:lnTo>
                    <a:pt x="25684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6"/>
            <p:cNvSpPr/>
            <p:nvPr/>
          </p:nvSpPr>
          <p:spPr>
            <a:xfrm>
              <a:off x="7909842" y="4285661"/>
              <a:ext cx="411831" cy="243765"/>
            </a:xfrm>
            <a:custGeom>
              <a:avLst/>
              <a:gdLst/>
              <a:ahLst/>
              <a:cxnLst/>
              <a:rect l="l" t="t" r="r" b="b"/>
              <a:pathLst>
                <a:path w="8400" h="4972" extrusionOk="0">
                  <a:moveTo>
                    <a:pt x="6579" y="0"/>
                  </a:moveTo>
                  <a:lnTo>
                    <a:pt x="1" y="3446"/>
                  </a:lnTo>
                  <a:lnTo>
                    <a:pt x="2590" y="4971"/>
                  </a:lnTo>
                  <a:lnTo>
                    <a:pt x="8400" y="157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6"/>
            <p:cNvSpPr/>
            <p:nvPr/>
          </p:nvSpPr>
          <p:spPr>
            <a:xfrm>
              <a:off x="6895261" y="2987797"/>
              <a:ext cx="1231179" cy="1307122"/>
            </a:xfrm>
            <a:custGeom>
              <a:avLst/>
              <a:gdLst/>
              <a:ahLst/>
              <a:cxnLst/>
              <a:rect l="l" t="t" r="r" b="b"/>
              <a:pathLst>
                <a:path w="25112" h="26661" extrusionOk="0">
                  <a:moveTo>
                    <a:pt x="25026" y="0"/>
                  </a:moveTo>
                  <a:lnTo>
                    <a:pt x="125" y="7727"/>
                  </a:lnTo>
                  <a:lnTo>
                    <a:pt x="1" y="7762"/>
                  </a:lnTo>
                  <a:lnTo>
                    <a:pt x="4381" y="26661"/>
                  </a:lnTo>
                  <a:lnTo>
                    <a:pt x="24560" y="19343"/>
                  </a:lnTo>
                  <a:lnTo>
                    <a:pt x="24461" y="19080"/>
                  </a:lnTo>
                  <a:lnTo>
                    <a:pt x="4584" y="26288"/>
                  </a:lnTo>
                  <a:lnTo>
                    <a:pt x="331" y="7951"/>
                  </a:lnTo>
                  <a:lnTo>
                    <a:pt x="25111" y="270"/>
                  </a:lnTo>
                  <a:lnTo>
                    <a:pt x="2502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6"/>
            <p:cNvSpPr/>
            <p:nvPr/>
          </p:nvSpPr>
          <p:spPr>
            <a:xfrm>
              <a:off x="7128535" y="4198489"/>
              <a:ext cx="1482690" cy="524447"/>
            </a:xfrm>
            <a:custGeom>
              <a:avLst/>
              <a:gdLst/>
              <a:ahLst/>
              <a:cxnLst/>
              <a:rect l="l" t="t" r="r" b="b"/>
              <a:pathLst>
                <a:path w="30242" h="10697" extrusionOk="0">
                  <a:moveTo>
                    <a:pt x="30096" y="1"/>
                  </a:moveTo>
                  <a:lnTo>
                    <a:pt x="13281" y="10362"/>
                  </a:lnTo>
                  <a:lnTo>
                    <a:pt x="149" y="1828"/>
                  </a:lnTo>
                  <a:lnTo>
                    <a:pt x="0" y="2059"/>
                  </a:lnTo>
                  <a:lnTo>
                    <a:pt x="13199" y="10646"/>
                  </a:lnTo>
                  <a:lnTo>
                    <a:pt x="13277" y="10696"/>
                  </a:lnTo>
                  <a:lnTo>
                    <a:pt x="30242" y="242"/>
                  </a:lnTo>
                  <a:lnTo>
                    <a:pt x="3009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6"/>
            <p:cNvSpPr/>
            <p:nvPr/>
          </p:nvSpPr>
          <p:spPr>
            <a:xfrm>
              <a:off x="7084949" y="4262471"/>
              <a:ext cx="69766" cy="46478"/>
            </a:xfrm>
            <a:custGeom>
              <a:avLst/>
              <a:gdLst/>
              <a:ahLst/>
              <a:cxnLst/>
              <a:rect l="l" t="t" r="r" b="b"/>
              <a:pathLst>
                <a:path w="1423" h="948" extrusionOk="0">
                  <a:moveTo>
                    <a:pt x="455" y="1"/>
                  </a:moveTo>
                  <a:cubicBezTo>
                    <a:pt x="291" y="1"/>
                    <a:pt x="158" y="58"/>
                    <a:pt x="103" y="168"/>
                  </a:cubicBezTo>
                  <a:cubicBezTo>
                    <a:pt x="0" y="367"/>
                    <a:pt x="192" y="665"/>
                    <a:pt x="530" y="833"/>
                  </a:cubicBezTo>
                  <a:cubicBezTo>
                    <a:pt x="682" y="909"/>
                    <a:pt x="838" y="947"/>
                    <a:pt x="972" y="947"/>
                  </a:cubicBezTo>
                  <a:cubicBezTo>
                    <a:pt x="1135" y="947"/>
                    <a:pt x="1267" y="891"/>
                    <a:pt x="1319" y="779"/>
                  </a:cubicBezTo>
                  <a:cubicBezTo>
                    <a:pt x="1423" y="584"/>
                    <a:pt x="1231" y="281"/>
                    <a:pt x="893" y="114"/>
                  </a:cubicBezTo>
                  <a:cubicBezTo>
                    <a:pt x="742" y="38"/>
                    <a:pt x="588" y="1"/>
                    <a:pt x="455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6"/>
            <p:cNvSpPr/>
            <p:nvPr/>
          </p:nvSpPr>
          <p:spPr>
            <a:xfrm>
              <a:off x="7252624" y="3981296"/>
              <a:ext cx="1202743" cy="569405"/>
            </a:xfrm>
            <a:custGeom>
              <a:avLst/>
              <a:gdLst/>
              <a:ahLst/>
              <a:cxnLst/>
              <a:rect l="l" t="t" r="r" b="b"/>
              <a:pathLst>
                <a:path w="24532" h="11614" extrusionOk="0">
                  <a:moveTo>
                    <a:pt x="17538" y="0"/>
                  </a:moveTo>
                  <a:lnTo>
                    <a:pt x="1" y="7382"/>
                  </a:lnTo>
                  <a:lnTo>
                    <a:pt x="7247" y="11613"/>
                  </a:lnTo>
                  <a:lnTo>
                    <a:pt x="24532" y="353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6"/>
            <p:cNvSpPr/>
            <p:nvPr/>
          </p:nvSpPr>
          <p:spPr>
            <a:xfrm>
              <a:off x="7270421" y="3976393"/>
              <a:ext cx="902204" cy="416685"/>
            </a:xfrm>
            <a:custGeom>
              <a:avLst/>
              <a:gdLst/>
              <a:ahLst/>
              <a:cxnLst/>
              <a:rect l="l" t="t" r="r" b="b"/>
              <a:pathLst>
                <a:path w="18402" h="8499" extrusionOk="0">
                  <a:moveTo>
                    <a:pt x="18313" y="1"/>
                  </a:moveTo>
                  <a:lnTo>
                    <a:pt x="1" y="8307"/>
                  </a:lnTo>
                  <a:lnTo>
                    <a:pt x="89" y="8499"/>
                  </a:lnTo>
                  <a:lnTo>
                    <a:pt x="18401" y="196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56"/>
            <p:cNvSpPr/>
            <p:nvPr/>
          </p:nvSpPr>
          <p:spPr>
            <a:xfrm>
              <a:off x="7516737" y="4118819"/>
              <a:ext cx="922796" cy="437080"/>
            </a:xfrm>
            <a:custGeom>
              <a:avLst/>
              <a:gdLst/>
              <a:ahLst/>
              <a:cxnLst/>
              <a:rect l="l" t="t" r="r" b="b"/>
              <a:pathLst>
                <a:path w="18822" h="8915" extrusionOk="0">
                  <a:moveTo>
                    <a:pt x="18732" y="1"/>
                  </a:moveTo>
                  <a:lnTo>
                    <a:pt x="1" y="8723"/>
                  </a:lnTo>
                  <a:lnTo>
                    <a:pt x="90" y="8915"/>
                  </a:lnTo>
                  <a:lnTo>
                    <a:pt x="18821" y="196"/>
                  </a:lnTo>
                  <a:lnTo>
                    <a:pt x="1873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56"/>
            <p:cNvSpPr/>
            <p:nvPr/>
          </p:nvSpPr>
          <p:spPr>
            <a:xfrm>
              <a:off x="7405199" y="4044738"/>
              <a:ext cx="880730" cy="426980"/>
            </a:xfrm>
            <a:custGeom>
              <a:avLst/>
              <a:gdLst/>
              <a:ahLst/>
              <a:cxnLst/>
              <a:rect l="l" t="t" r="r" b="b"/>
              <a:pathLst>
                <a:path w="17964" h="8709" extrusionOk="0">
                  <a:moveTo>
                    <a:pt x="17871" y="0"/>
                  </a:moveTo>
                  <a:lnTo>
                    <a:pt x="0" y="8516"/>
                  </a:lnTo>
                  <a:lnTo>
                    <a:pt x="93" y="8708"/>
                  </a:lnTo>
                  <a:lnTo>
                    <a:pt x="17964" y="192"/>
                  </a:lnTo>
                  <a:lnTo>
                    <a:pt x="1787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56"/>
            <p:cNvSpPr/>
            <p:nvPr/>
          </p:nvSpPr>
          <p:spPr>
            <a:xfrm>
              <a:off x="7340482" y="4011792"/>
              <a:ext cx="880583" cy="424529"/>
            </a:xfrm>
            <a:custGeom>
              <a:avLst/>
              <a:gdLst/>
              <a:ahLst/>
              <a:cxnLst/>
              <a:rect l="l" t="t" r="r" b="b"/>
              <a:pathLst>
                <a:path w="17961" h="8659" extrusionOk="0">
                  <a:moveTo>
                    <a:pt x="17869" y="0"/>
                  </a:moveTo>
                  <a:lnTo>
                    <a:pt x="1" y="8467"/>
                  </a:lnTo>
                  <a:lnTo>
                    <a:pt x="90" y="8659"/>
                  </a:lnTo>
                  <a:lnTo>
                    <a:pt x="17961" y="192"/>
                  </a:lnTo>
                  <a:lnTo>
                    <a:pt x="1786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56"/>
            <p:cNvSpPr/>
            <p:nvPr/>
          </p:nvSpPr>
          <p:spPr>
            <a:xfrm>
              <a:off x="7466876" y="4084157"/>
              <a:ext cx="904312" cy="419479"/>
            </a:xfrm>
            <a:custGeom>
              <a:avLst/>
              <a:gdLst/>
              <a:ahLst/>
              <a:cxnLst/>
              <a:rect l="l" t="t" r="r" b="b"/>
              <a:pathLst>
                <a:path w="18445" h="8556" extrusionOk="0">
                  <a:moveTo>
                    <a:pt x="18359" y="0"/>
                  </a:moveTo>
                  <a:lnTo>
                    <a:pt x="1" y="8360"/>
                  </a:lnTo>
                  <a:lnTo>
                    <a:pt x="90" y="8555"/>
                  </a:lnTo>
                  <a:lnTo>
                    <a:pt x="18444" y="196"/>
                  </a:lnTo>
                  <a:lnTo>
                    <a:pt x="1835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56"/>
            <p:cNvSpPr/>
            <p:nvPr/>
          </p:nvSpPr>
          <p:spPr>
            <a:xfrm>
              <a:off x="7515707" y="4188194"/>
              <a:ext cx="367510" cy="269210"/>
            </a:xfrm>
            <a:custGeom>
              <a:avLst/>
              <a:gdLst/>
              <a:ahLst/>
              <a:cxnLst/>
              <a:rect l="l" t="t" r="r" b="b"/>
              <a:pathLst>
                <a:path w="7496" h="5491" extrusionOk="0">
                  <a:moveTo>
                    <a:pt x="125" y="1"/>
                  </a:moveTo>
                  <a:lnTo>
                    <a:pt x="0" y="175"/>
                  </a:lnTo>
                  <a:lnTo>
                    <a:pt x="7372" y="5491"/>
                  </a:lnTo>
                  <a:lnTo>
                    <a:pt x="7496" y="532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56"/>
            <p:cNvSpPr/>
            <p:nvPr/>
          </p:nvSpPr>
          <p:spPr>
            <a:xfrm>
              <a:off x="7842919" y="4060231"/>
              <a:ext cx="406389" cy="221997"/>
            </a:xfrm>
            <a:custGeom>
              <a:avLst/>
              <a:gdLst/>
              <a:ahLst/>
              <a:cxnLst/>
              <a:rect l="l" t="t" r="r" b="b"/>
              <a:pathLst>
                <a:path w="8289" h="4528" extrusionOk="0">
                  <a:moveTo>
                    <a:pt x="100" y="1"/>
                  </a:moveTo>
                  <a:lnTo>
                    <a:pt x="1" y="189"/>
                  </a:lnTo>
                  <a:lnTo>
                    <a:pt x="8189" y="4527"/>
                  </a:lnTo>
                  <a:lnTo>
                    <a:pt x="8289" y="433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56"/>
            <p:cNvSpPr/>
            <p:nvPr/>
          </p:nvSpPr>
          <p:spPr>
            <a:xfrm>
              <a:off x="7908126" y="4026794"/>
              <a:ext cx="399427" cy="215868"/>
            </a:xfrm>
            <a:custGeom>
              <a:avLst/>
              <a:gdLst/>
              <a:ahLst/>
              <a:cxnLst/>
              <a:rect l="l" t="t" r="r" b="b"/>
              <a:pathLst>
                <a:path w="8147" h="4403" extrusionOk="0">
                  <a:moveTo>
                    <a:pt x="96" y="0"/>
                  </a:moveTo>
                  <a:lnTo>
                    <a:pt x="0" y="189"/>
                  </a:lnTo>
                  <a:lnTo>
                    <a:pt x="8047" y="4402"/>
                  </a:lnTo>
                  <a:lnTo>
                    <a:pt x="8147" y="421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56"/>
            <p:cNvSpPr/>
            <p:nvPr/>
          </p:nvSpPr>
          <p:spPr>
            <a:xfrm>
              <a:off x="8016183" y="3985660"/>
              <a:ext cx="389523" cy="225281"/>
            </a:xfrm>
            <a:custGeom>
              <a:avLst/>
              <a:gdLst/>
              <a:ahLst/>
              <a:cxnLst/>
              <a:rect l="l" t="t" r="r" b="b"/>
              <a:pathLst>
                <a:path w="7945" h="4595" extrusionOk="0">
                  <a:moveTo>
                    <a:pt x="108" y="0"/>
                  </a:moveTo>
                  <a:lnTo>
                    <a:pt x="1" y="185"/>
                  </a:lnTo>
                  <a:lnTo>
                    <a:pt x="7838" y="4594"/>
                  </a:lnTo>
                  <a:lnTo>
                    <a:pt x="7945" y="440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56"/>
            <p:cNvSpPr/>
            <p:nvPr/>
          </p:nvSpPr>
          <p:spPr>
            <a:xfrm>
              <a:off x="7428536" y="4234035"/>
              <a:ext cx="376580" cy="257394"/>
            </a:xfrm>
            <a:custGeom>
              <a:avLst/>
              <a:gdLst/>
              <a:ahLst/>
              <a:cxnLst/>
              <a:rect l="l" t="t" r="r" b="b"/>
              <a:pathLst>
                <a:path w="7681" h="5250" extrusionOk="0">
                  <a:moveTo>
                    <a:pt x="121" y="1"/>
                  </a:moveTo>
                  <a:lnTo>
                    <a:pt x="1" y="179"/>
                  </a:lnTo>
                  <a:lnTo>
                    <a:pt x="7560" y="5249"/>
                  </a:lnTo>
                  <a:lnTo>
                    <a:pt x="7681" y="507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56"/>
            <p:cNvSpPr/>
            <p:nvPr/>
          </p:nvSpPr>
          <p:spPr>
            <a:xfrm>
              <a:off x="7319743" y="4281297"/>
              <a:ext cx="405359" cy="252639"/>
            </a:xfrm>
            <a:custGeom>
              <a:avLst/>
              <a:gdLst/>
              <a:ahLst/>
              <a:cxnLst/>
              <a:rect l="l" t="t" r="r" b="b"/>
              <a:pathLst>
                <a:path w="8268" h="5153" extrusionOk="0">
                  <a:moveTo>
                    <a:pt x="115" y="1"/>
                  </a:moveTo>
                  <a:lnTo>
                    <a:pt x="1" y="182"/>
                  </a:lnTo>
                  <a:lnTo>
                    <a:pt x="8158" y="5153"/>
                  </a:lnTo>
                  <a:lnTo>
                    <a:pt x="8268" y="497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6"/>
            <p:cNvSpPr/>
            <p:nvPr/>
          </p:nvSpPr>
          <p:spPr>
            <a:xfrm>
              <a:off x="7574443" y="4166964"/>
              <a:ext cx="309167" cy="219839"/>
            </a:xfrm>
            <a:custGeom>
              <a:avLst/>
              <a:gdLst/>
              <a:ahLst/>
              <a:cxnLst/>
              <a:rect l="l" t="t" r="r" b="b"/>
              <a:pathLst>
                <a:path w="6306" h="4484" extrusionOk="0">
                  <a:moveTo>
                    <a:pt x="125" y="0"/>
                  </a:moveTo>
                  <a:lnTo>
                    <a:pt x="1" y="178"/>
                  </a:lnTo>
                  <a:lnTo>
                    <a:pt x="6184" y="4484"/>
                  </a:lnTo>
                  <a:lnTo>
                    <a:pt x="6305" y="431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6"/>
            <p:cNvSpPr/>
            <p:nvPr/>
          </p:nvSpPr>
          <p:spPr>
            <a:xfrm>
              <a:off x="7776486" y="4089206"/>
              <a:ext cx="332848" cy="192482"/>
            </a:xfrm>
            <a:custGeom>
              <a:avLst/>
              <a:gdLst/>
              <a:ahLst/>
              <a:cxnLst/>
              <a:rect l="l" t="t" r="r" b="b"/>
              <a:pathLst>
                <a:path w="6789" h="3926" extrusionOk="0">
                  <a:moveTo>
                    <a:pt x="104" y="0"/>
                  </a:moveTo>
                  <a:lnTo>
                    <a:pt x="1" y="185"/>
                  </a:lnTo>
                  <a:lnTo>
                    <a:pt x="6686" y="3926"/>
                  </a:lnTo>
                  <a:lnTo>
                    <a:pt x="6789" y="373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6"/>
            <p:cNvSpPr/>
            <p:nvPr/>
          </p:nvSpPr>
          <p:spPr>
            <a:xfrm>
              <a:off x="7684461" y="4130831"/>
              <a:ext cx="297107" cy="205768"/>
            </a:xfrm>
            <a:custGeom>
              <a:avLst/>
              <a:gdLst/>
              <a:ahLst/>
              <a:cxnLst/>
              <a:rect l="l" t="t" r="r" b="b"/>
              <a:pathLst>
                <a:path w="6060" h="4197" extrusionOk="0">
                  <a:moveTo>
                    <a:pt x="121" y="1"/>
                  </a:moveTo>
                  <a:lnTo>
                    <a:pt x="0" y="175"/>
                  </a:lnTo>
                  <a:lnTo>
                    <a:pt x="5939" y="4197"/>
                  </a:lnTo>
                  <a:lnTo>
                    <a:pt x="6059" y="4019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6"/>
            <p:cNvSpPr/>
            <p:nvPr/>
          </p:nvSpPr>
          <p:spPr>
            <a:xfrm>
              <a:off x="6933600" y="3075459"/>
              <a:ext cx="1118759" cy="1162981"/>
            </a:xfrm>
            <a:custGeom>
              <a:avLst/>
              <a:gdLst/>
              <a:ahLst/>
              <a:cxnLst/>
              <a:rect l="l" t="t" r="r" b="b"/>
              <a:pathLst>
                <a:path w="22819" h="23721" extrusionOk="0">
                  <a:moveTo>
                    <a:pt x="22818" y="1"/>
                  </a:moveTo>
                  <a:lnTo>
                    <a:pt x="1" y="6437"/>
                  </a:lnTo>
                  <a:lnTo>
                    <a:pt x="3994" y="23721"/>
                  </a:lnTo>
                  <a:lnTo>
                    <a:pt x="22818" y="16115"/>
                  </a:lnTo>
                  <a:lnTo>
                    <a:pt x="22818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6"/>
            <p:cNvSpPr/>
            <p:nvPr/>
          </p:nvSpPr>
          <p:spPr>
            <a:xfrm>
              <a:off x="7873610" y="3471701"/>
              <a:ext cx="178754" cy="359175"/>
            </a:xfrm>
            <a:custGeom>
              <a:avLst/>
              <a:gdLst/>
              <a:ahLst/>
              <a:cxnLst/>
              <a:rect l="l" t="t" r="r" b="b"/>
              <a:pathLst>
                <a:path w="3646" h="7326" extrusionOk="0">
                  <a:moveTo>
                    <a:pt x="3645" y="1"/>
                  </a:moveTo>
                  <a:cubicBezTo>
                    <a:pt x="2351" y="1565"/>
                    <a:pt x="1074" y="3333"/>
                    <a:pt x="498" y="5242"/>
                  </a:cubicBezTo>
                  <a:cubicBezTo>
                    <a:pt x="0" y="6813"/>
                    <a:pt x="788" y="7325"/>
                    <a:pt x="1859" y="7325"/>
                  </a:cubicBezTo>
                  <a:cubicBezTo>
                    <a:pt x="2424" y="7325"/>
                    <a:pt x="3069" y="7182"/>
                    <a:pt x="3645" y="6977"/>
                  </a:cubicBezTo>
                  <a:lnTo>
                    <a:pt x="3645" y="1"/>
                  </a:ln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6"/>
            <p:cNvSpPr/>
            <p:nvPr/>
          </p:nvSpPr>
          <p:spPr>
            <a:xfrm>
              <a:off x="7073231" y="3387668"/>
              <a:ext cx="979128" cy="850970"/>
            </a:xfrm>
            <a:custGeom>
              <a:avLst/>
              <a:gdLst/>
              <a:ahLst/>
              <a:cxnLst/>
              <a:rect l="l" t="t" r="r" b="b"/>
              <a:pathLst>
                <a:path w="19971" h="17357" extrusionOk="0">
                  <a:moveTo>
                    <a:pt x="19959" y="1"/>
                  </a:moveTo>
                  <a:cubicBezTo>
                    <a:pt x="19156" y="986"/>
                    <a:pt x="18395" y="2017"/>
                    <a:pt x="17616" y="3045"/>
                  </a:cubicBezTo>
                  <a:cubicBezTo>
                    <a:pt x="15166" y="6263"/>
                    <a:pt x="12791" y="9797"/>
                    <a:pt x="8382" y="10149"/>
                  </a:cubicBezTo>
                  <a:cubicBezTo>
                    <a:pt x="5452" y="10355"/>
                    <a:pt x="1999" y="9694"/>
                    <a:pt x="1" y="12432"/>
                  </a:cubicBezTo>
                  <a:lnTo>
                    <a:pt x="1142" y="17356"/>
                  </a:lnTo>
                  <a:lnTo>
                    <a:pt x="19970" y="9747"/>
                  </a:lnTo>
                  <a:lnTo>
                    <a:pt x="19970" y="8691"/>
                  </a:lnTo>
                  <a:cubicBezTo>
                    <a:pt x="19394" y="8896"/>
                    <a:pt x="18750" y="9039"/>
                    <a:pt x="18185" y="9039"/>
                  </a:cubicBezTo>
                  <a:cubicBezTo>
                    <a:pt x="17114" y="9039"/>
                    <a:pt x="16328" y="8527"/>
                    <a:pt x="16823" y="6956"/>
                  </a:cubicBezTo>
                  <a:cubicBezTo>
                    <a:pt x="17399" y="5047"/>
                    <a:pt x="18676" y="3279"/>
                    <a:pt x="19959" y="1722"/>
                  </a:cubicBezTo>
                  <a:lnTo>
                    <a:pt x="1995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56"/>
            <p:cNvSpPr/>
            <p:nvPr/>
          </p:nvSpPr>
          <p:spPr>
            <a:xfrm>
              <a:off x="6933944" y="3181114"/>
              <a:ext cx="743747" cy="579554"/>
            </a:xfrm>
            <a:custGeom>
              <a:avLst/>
              <a:gdLst/>
              <a:ahLst/>
              <a:cxnLst/>
              <a:rect l="l" t="t" r="r" b="b"/>
              <a:pathLst>
                <a:path w="15170" h="11821" extrusionOk="0">
                  <a:moveTo>
                    <a:pt x="15170" y="0"/>
                  </a:moveTo>
                  <a:lnTo>
                    <a:pt x="12222" y="829"/>
                  </a:lnTo>
                  <a:cubicBezTo>
                    <a:pt x="11784" y="2612"/>
                    <a:pt x="11146" y="6328"/>
                    <a:pt x="8781" y="6328"/>
                  </a:cubicBezTo>
                  <a:cubicBezTo>
                    <a:pt x="8532" y="6328"/>
                    <a:pt x="8265" y="6287"/>
                    <a:pt x="7976" y="6198"/>
                  </a:cubicBezTo>
                  <a:cubicBezTo>
                    <a:pt x="6248" y="5665"/>
                    <a:pt x="5128" y="4146"/>
                    <a:pt x="3599" y="3261"/>
                  </a:cubicBezTo>
                  <a:lnTo>
                    <a:pt x="1" y="4282"/>
                  </a:lnTo>
                  <a:lnTo>
                    <a:pt x="1274" y="9818"/>
                  </a:lnTo>
                  <a:cubicBezTo>
                    <a:pt x="2962" y="11026"/>
                    <a:pt x="4992" y="11820"/>
                    <a:pt x="6934" y="11820"/>
                  </a:cubicBezTo>
                  <a:cubicBezTo>
                    <a:pt x="8713" y="11820"/>
                    <a:pt x="10418" y="11153"/>
                    <a:pt x="11721" y="9526"/>
                  </a:cubicBezTo>
                  <a:cubicBezTo>
                    <a:pt x="13939" y="6778"/>
                    <a:pt x="14092" y="3222"/>
                    <a:pt x="15170" y="0"/>
                  </a:cubicBez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56"/>
            <p:cNvSpPr/>
            <p:nvPr/>
          </p:nvSpPr>
          <p:spPr>
            <a:xfrm>
              <a:off x="7666664" y="3268334"/>
              <a:ext cx="244794" cy="322650"/>
            </a:xfrm>
            <a:custGeom>
              <a:avLst/>
              <a:gdLst/>
              <a:ahLst/>
              <a:cxnLst/>
              <a:rect l="l" t="t" r="r" b="b"/>
              <a:pathLst>
                <a:path w="4993" h="6581" extrusionOk="0">
                  <a:moveTo>
                    <a:pt x="3763" y="1"/>
                  </a:moveTo>
                  <a:cubicBezTo>
                    <a:pt x="2932" y="1"/>
                    <a:pt x="1785" y="1008"/>
                    <a:pt x="1003" y="2510"/>
                  </a:cubicBezTo>
                  <a:cubicBezTo>
                    <a:pt x="83" y="4270"/>
                    <a:pt x="1" y="6051"/>
                    <a:pt x="829" y="6485"/>
                  </a:cubicBezTo>
                  <a:cubicBezTo>
                    <a:pt x="952" y="6550"/>
                    <a:pt x="1088" y="6581"/>
                    <a:pt x="1233" y="6581"/>
                  </a:cubicBezTo>
                  <a:cubicBezTo>
                    <a:pt x="2063" y="6581"/>
                    <a:pt x="3207" y="5574"/>
                    <a:pt x="3994" y="4074"/>
                  </a:cubicBezTo>
                  <a:cubicBezTo>
                    <a:pt x="4915" y="2311"/>
                    <a:pt x="4993" y="529"/>
                    <a:pt x="4165" y="95"/>
                  </a:cubicBezTo>
                  <a:cubicBezTo>
                    <a:pt x="4043" y="31"/>
                    <a:pt x="3908" y="1"/>
                    <a:pt x="3763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56"/>
            <p:cNvSpPr/>
            <p:nvPr/>
          </p:nvSpPr>
          <p:spPr>
            <a:xfrm>
              <a:off x="7110395" y="3221905"/>
              <a:ext cx="422813" cy="269651"/>
            </a:xfrm>
            <a:custGeom>
              <a:avLst/>
              <a:gdLst/>
              <a:ahLst/>
              <a:cxnLst/>
              <a:rect l="l" t="t" r="r" b="b"/>
              <a:pathLst>
                <a:path w="8624" h="5500" extrusionOk="0">
                  <a:moveTo>
                    <a:pt x="8623" y="0"/>
                  </a:moveTo>
                  <a:lnTo>
                    <a:pt x="0" y="2429"/>
                  </a:lnTo>
                  <a:cubicBezTo>
                    <a:pt x="1529" y="3314"/>
                    <a:pt x="2649" y="4836"/>
                    <a:pt x="4377" y="5370"/>
                  </a:cubicBezTo>
                  <a:cubicBezTo>
                    <a:pt x="4666" y="5458"/>
                    <a:pt x="4933" y="5499"/>
                    <a:pt x="5181" y="5499"/>
                  </a:cubicBezTo>
                  <a:cubicBezTo>
                    <a:pt x="7546" y="5499"/>
                    <a:pt x="8182" y="1780"/>
                    <a:pt x="8623" y="0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56"/>
            <p:cNvSpPr/>
            <p:nvPr/>
          </p:nvSpPr>
          <p:spPr>
            <a:xfrm>
              <a:off x="7534877" y="3187046"/>
              <a:ext cx="32848" cy="15738"/>
            </a:xfrm>
            <a:custGeom>
              <a:avLst/>
              <a:gdLst/>
              <a:ahLst/>
              <a:cxnLst/>
              <a:rect l="l" t="t" r="r" b="b"/>
              <a:pathLst>
                <a:path w="670" h="321" extrusionOk="0">
                  <a:moveTo>
                    <a:pt x="335" y="0"/>
                  </a:moveTo>
                  <a:cubicBezTo>
                    <a:pt x="153" y="0"/>
                    <a:pt x="1" y="71"/>
                    <a:pt x="1" y="160"/>
                  </a:cubicBezTo>
                  <a:cubicBezTo>
                    <a:pt x="1" y="249"/>
                    <a:pt x="146" y="320"/>
                    <a:pt x="335" y="320"/>
                  </a:cubicBezTo>
                  <a:cubicBezTo>
                    <a:pt x="516" y="320"/>
                    <a:pt x="669" y="249"/>
                    <a:pt x="669" y="160"/>
                  </a:cubicBezTo>
                  <a:cubicBezTo>
                    <a:pt x="669" y="71"/>
                    <a:pt x="516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56"/>
            <p:cNvSpPr/>
            <p:nvPr/>
          </p:nvSpPr>
          <p:spPr>
            <a:xfrm>
              <a:off x="7127456" y="3075459"/>
              <a:ext cx="930101" cy="1168031"/>
            </a:xfrm>
            <a:custGeom>
              <a:avLst/>
              <a:gdLst/>
              <a:ahLst/>
              <a:cxnLst/>
              <a:rect l="l" t="t" r="r" b="b"/>
              <a:pathLst>
                <a:path w="18971" h="23824" extrusionOk="0">
                  <a:moveTo>
                    <a:pt x="18757" y="1"/>
                  </a:moveTo>
                  <a:lnTo>
                    <a:pt x="18757" y="16044"/>
                  </a:lnTo>
                  <a:lnTo>
                    <a:pt x="1" y="23621"/>
                  </a:lnTo>
                  <a:lnTo>
                    <a:pt x="79" y="23824"/>
                  </a:lnTo>
                  <a:lnTo>
                    <a:pt x="18903" y="16215"/>
                  </a:lnTo>
                  <a:lnTo>
                    <a:pt x="18971" y="16186"/>
                  </a:lnTo>
                  <a:lnTo>
                    <a:pt x="18971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56"/>
            <p:cNvSpPr/>
            <p:nvPr/>
          </p:nvSpPr>
          <p:spPr>
            <a:xfrm>
              <a:off x="7009103" y="3499598"/>
              <a:ext cx="104821" cy="75698"/>
            </a:xfrm>
            <a:custGeom>
              <a:avLst/>
              <a:gdLst/>
              <a:ahLst/>
              <a:cxnLst/>
              <a:rect l="l" t="t" r="r" b="b"/>
              <a:pathLst>
                <a:path w="2138" h="1544" extrusionOk="0">
                  <a:moveTo>
                    <a:pt x="964" y="1"/>
                  </a:moveTo>
                  <a:lnTo>
                    <a:pt x="0" y="317"/>
                  </a:lnTo>
                  <a:lnTo>
                    <a:pt x="143" y="1544"/>
                  </a:lnTo>
                  <a:lnTo>
                    <a:pt x="2137" y="1156"/>
                  </a:lnTo>
                  <a:lnTo>
                    <a:pt x="1960" y="203"/>
                  </a:lnTo>
                  <a:lnTo>
                    <a:pt x="1103" y="406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56"/>
            <p:cNvSpPr/>
            <p:nvPr/>
          </p:nvSpPr>
          <p:spPr>
            <a:xfrm>
              <a:off x="7040824" y="3639965"/>
              <a:ext cx="104674" cy="75698"/>
            </a:xfrm>
            <a:custGeom>
              <a:avLst/>
              <a:gdLst/>
              <a:ahLst/>
              <a:cxnLst/>
              <a:rect l="l" t="t" r="r" b="b"/>
              <a:pathLst>
                <a:path w="2135" h="1544" extrusionOk="0">
                  <a:moveTo>
                    <a:pt x="968" y="0"/>
                  </a:moveTo>
                  <a:lnTo>
                    <a:pt x="1" y="317"/>
                  </a:lnTo>
                  <a:lnTo>
                    <a:pt x="143" y="1543"/>
                  </a:lnTo>
                  <a:lnTo>
                    <a:pt x="2134" y="1156"/>
                  </a:lnTo>
                  <a:lnTo>
                    <a:pt x="1963" y="203"/>
                  </a:lnTo>
                  <a:lnTo>
                    <a:pt x="1103" y="40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56"/>
            <p:cNvSpPr/>
            <p:nvPr/>
          </p:nvSpPr>
          <p:spPr>
            <a:xfrm>
              <a:off x="7070976" y="3760769"/>
              <a:ext cx="104674" cy="75355"/>
            </a:xfrm>
            <a:custGeom>
              <a:avLst/>
              <a:gdLst/>
              <a:ahLst/>
              <a:cxnLst/>
              <a:rect l="l" t="t" r="r" b="b"/>
              <a:pathLst>
                <a:path w="2135" h="1537" extrusionOk="0">
                  <a:moveTo>
                    <a:pt x="961" y="0"/>
                  </a:moveTo>
                  <a:lnTo>
                    <a:pt x="1" y="317"/>
                  </a:lnTo>
                  <a:lnTo>
                    <a:pt x="139" y="1536"/>
                  </a:lnTo>
                  <a:lnTo>
                    <a:pt x="2134" y="1156"/>
                  </a:lnTo>
                  <a:lnTo>
                    <a:pt x="1960" y="199"/>
                  </a:lnTo>
                  <a:lnTo>
                    <a:pt x="1103" y="39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56"/>
            <p:cNvSpPr/>
            <p:nvPr/>
          </p:nvSpPr>
          <p:spPr>
            <a:xfrm>
              <a:off x="7398580" y="3831173"/>
              <a:ext cx="104625" cy="75355"/>
            </a:xfrm>
            <a:custGeom>
              <a:avLst/>
              <a:gdLst/>
              <a:ahLst/>
              <a:cxnLst/>
              <a:rect l="l" t="t" r="r" b="b"/>
              <a:pathLst>
                <a:path w="2134" h="1537" extrusionOk="0">
                  <a:moveTo>
                    <a:pt x="964" y="1"/>
                  </a:moveTo>
                  <a:lnTo>
                    <a:pt x="0" y="314"/>
                  </a:lnTo>
                  <a:lnTo>
                    <a:pt x="142" y="1537"/>
                  </a:lnTo>
                  <a:lnTo>
                    <a:pt x="2133" y="1149"/>
                  </a:lnTo>
                  <a:lnTo>
                    <a:pt x="1959" y="200"/>
                  </a:lnTo>
                  <a:lnTo>
                    <a:pt x="1102" y="39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56"/>
            <p:cNvSpPr/>
            <p:nvPr/>
          </p:nvSpPr>
          <p:spPr>
            <a:xfrm>
              <a:off x="7141429" y="3438068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6" y="1"/>
                  </a:moveTo>
                  <a:lnTo>
                    <a:pt x="0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56"/>
            <p:cNvSpPr/>
            <p:nvPr/>
          </p:nvSpPr>
          <p:spPr>
            <a:xfrm>
              <a:off x="7149764" y="3461945"/>
              <a:ext cx="44370" cy="33339"/>
            </a:xfrm>
            <a:custGeom>
              <a:avLst/>
              <a:gdLst/>
              <a:ahLst/>
              <a:cxnLst/>
              <a:rect l="l" t="t" r="r" b="b"/>
              <a:pathLst>
                <a:path w="905" h="680" extrusionOk="0">
                  <a:moveTo>
                    <a:pt x="669" y="1"/>
                  </a:moveTo>
                  <a:lnTo>
                    <a:pt x="1" y="200"/>
                  </a:lnTo>
                  <a:lnTo>
                    <a:pt x="175" y="680"/>
                  </a:lnTo>
                  <a:lnTo>
                    <a:pt x="904" y="602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56"/>
            <p:cNvSpPr/>
            <p:nvPr/>
          </p:nvSpPr>
          <p:spPr>
            <a:xfrm>
              <a:off x="7181681" y="3578386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7" y="1"/>
                  </a:moveTo>
                  <a:lnTo>
                    <a:pt x="1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56"/>
            <p:cNvSpPr/>
            <p:nvPr/>
          </p:nvSpPr>
          <p:spPr>
            <a:xfrm>
              <a:off x="7190212" y="3602311"/>
              <a:ext cx="44174" cy="33682"/>
            </a:xfrm>
            <a:custGeom>
              <a:avLst/>
              <a:gdLst/>
              <a:ahLst/>
              <a:cxnLst/>
              <a:rect l="l" t="t" r="r" b="b"/>
              <a:pathLst>
                <a:path w="901" h="687" extrusionOk="0">
                  <a:moveTo>
                    <a:pt x="666" y="0"/>
                  </a:moveTo>
                  <a:lnTo>
                    <a:pt x="1" y="199"/>
                  </a:lnTo>
                  <a:lnTo>
                    <a:pt x="172" y="686"/>
                  </a:lnTo>
                  <a:lnTo>
                    <a:pt x="900" y="60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56"/>
            <p:cNvSpPr/>
            <p:nvPr/>
          </p:nvSpPr>
          <p:spPr>
            <a:xfrm>
              <a:off x="7256497" y="3828035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46" y="1"/>
                  </a:moveTo>
                  <a:lnTo>
                    <a:pt x="0" y="563"/>
                  </a:lnTo>
                  <a:lnTo>
                    <a:pt x="523" y="2522"/>
                  </a:lnTo>
                  <a:lnTo>
                    <a:pt x="2151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56"/>
            <p:cNvSpPr/>
            <p:nvPr/>
          </p:nvSpPr>
          <p:spPr>
            <a:xfrm>
              <a:off x="7264832" y="3852108"/>
              <a:ext cx="44321" cy="33535"/>
            </a:xfrm>
            <a:custGeom>
              <a:avLst/>
              <a:gdLst/>
              <a:ahLst/>
              <a:cxnLst/>
              <a:rect l="l" t="t" r="r" b="b"/>
              <a:pathLst>
                <a:path w="904" h="684" extrusionOk="0">
                  <a:moveTo>
                    <a:pt x="666" y="0"/>
                  </a:moveTo>
                  <a:lnTo>
                    <a:pt x="1" y="200"/>
                  </a:lnTo>
                  <a:lnTo>
                    <a:pt x="175" y="683"/>
                  </a:lnTo>
                  <a:lnTo>
                    <a:pt x="904" y="60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56"/>
            <p:cNvSpPr/>
            <p:nvPr/>
          </p:nvSpPr>
          <p:spPr>
            <a:xfrm>
              <a:off x="7137409" y="4003261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3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48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56"/>
            <p:cNvSpPr/>
            <p:nvPr/>
          </p:nvSpPr>
          <p:spPr>
            <a:xfrm>
              <a:off x="7167218" y="4030275"/>
              <a:ext cx="66972" cy="83347"/>
            </a:xfrm>
            <a:custGeom>
              <a:avLst/>
              <a:gdLst/>
              <a:ahLst/>
              <a:cxnLst/>
              <a:rect l="l" t="t" r="r" b="b"/>
              <a:pathLst>
                <a:path w="1366" h="1700" extrusionOk="0">
                  <a:moveTo>
                    <a:pt x="1067" y="0"/>
                  </a:moveTo>
                  <a:lnTo>
                    <a:pt x="1" y="1700"/>
                  </a:lnTo>
                  <a:lnTo>
                    <a:pt x="1366" y="13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56"/>
            <p:cNvSpPr/>
            <p:nvPr/>
          </p:nvSpPr>
          <p:spPr>
            <a:xfrm>
              <a:off x="7172464" y="4020666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0" y="1"/>
                    <a:pt x="0" y="136"/>
                    <a:pt x="0" y="303"/>
                  </a:cubicBezTo>
                  <a:cubicBezTo>
                    <a:pt x="0" y="474"/>
                    <a:pt x="160" y="605"/>
                    <a:pt x="363" y="605"/>
                  </a:cubicBezTo>
                  <a:cubicBezTo>
                    <a:pt x="562" y="605"/>
                    <a:pt x="722" y="467"/>
                    <a:pt x="722" y="303"/>
                  </a:cubicBezTo>
                  <a:cubicBezTo>
                    <a:pt x="722" y="136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56"/>
            <p:cNvSpPr/>
            <p:nvPr/>
          </p:nvSpPr>
          <p:spPr>
            <a:xfrm>
              <a:off x="7161482" y="4060427"/>
              <a:ext cx="39418" cy="35104"/>
            </a:xfrm>
            <a:custGeom>
              <a:avLst/>
              <a:gdLst/>
              <a:ahLst/>
              <a:cxnLst/>
              <a:rect l="l" t="t" r="r" b="b"/>
              <a:pathLst>
                <a:path w="804" h="716" extrusionOk="0">
                  <a:moveTo>
                    <a:pt x="697" y="0"/>
                  </a:moveTo>
                  <a:lnTo>
                    <a:pt x="0" y="356"/>
                  </a:lnTo>
                  <a:lnTo>
                    <a:pt x="118" y="591"/>
                  </a:lnTo>
                  <a:lnTo>
                    <a:pt x="118" y="715"/>
                  </a:lnTo>
                  <a:lnTo>
                    <a:pt x="804" y="5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56"/>
            <p:cNvSpPr/>
            <p:nvPr/>
          </p:nvSpPr>
          <p:spPr>
            <a:xfrm>
              <a:off x="7415642" y="3914520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0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5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56"/>
            <p:cNvSpPr/>
            <p:nvPr/>
          </p:nvSpPr>
          <p:spPr>
            <a:xfrm>
              <a:off x="7445647" y="3941878"/>
              <a:ext cx="66775" cy="83053"/>
            </a:xfrm>
            <a:custGeom>
              <a:avLst/>
              <a:gdLst/>
              <a:ahLst/>
              <a:cxnLst/>
              <a:rect l="l" t="t" r="r" b="b"/>
              <a:pathLst>
                <a:path w="1362" h="1694" extrusionOk="0">
                  <a:moveTo>
                    <a:pt x="1067" y="1"/>
                  </a:moveTo>
                  <a:lnTo>
                    <a:pt x="0" y="1693"/>
                  </a:lnTo>
                  <a:lnTo>
                    <a:pt x="1362" y="136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56"/>
            <p:cNvSpPr/>
            <p:nvPr/>
          </p:nvSpPr>
          <p:spPr>
            <a:xfrm>
              <a:off x="7450500" y="3931925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1" y="1"/>
                    <a:pt x="1" y="136"/>
                    <a:pt x="1" y="303"/>
                  </a:cubicBezTo>
                  <a:cubicBezTo>
                    <a:pt x="1" y="474"/>
                    <a:pt x="168" y="605"/>
                    <a:pt x="363" y="605"/>
                  </a:cubicBezTo>
                  <a:cubicBezTo>
                    <a:pt x="562" y="605"/>
                    <a:pt x="722" y="470"/>
                    <a:pt x="722" y="303"/>
                  </a:cubicBezTo>
                  <a:cubicBezTo>
                    <a:pt x="722" y="140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56"/>
            <p:cNvSpPr/>
            <p:nvPr/>
          </p:nvSpPr>
          <p:spPr>
            <a:xfrm>
              <a:off x="7439518" y="3971687"/>
              <a:ext cx="39467" cy="35251"/>
            </a:xfrm>
            <a:custGeom>
              <a:avLst/>
              <a:gdLst/>
              <a:ahLst/>
              <a:cxnLst/>
              <a:rect l="l" t="t" r="r" b="b"/>
              <a:pathLst>
                <a:path w="805" h="719" extrusionOk="0">
                  <a:moveTo>
                    <a:pt x="701" y="1"/>
                  </a:moveTo>
                  <a:lnTo>
                    <a:pt x="1" y="360"/>
                  </a:lnTo>
                  <a:lnTo>
                    <a:pt x="125" y="594"/>
                  </a:lnTo>
                  <a:lnTo>
                    <a:pt x="125" y="719"/>
                  </a:lnTo>
                  <a:lnTo>
                    <a:pt x="804" y="52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56"/>
            <p:cNvSpPr/>
            <p:nvPr/>
          </p:nvSpPr>
          <p:spPr>
            <a:xfrm>
              <a:off x="7876552" y="3732872"/>
              <a:ext cx="107959" cy="128354"/>
            </a:xfrm>
            <a:custGeom>
              <a:avLst/>
              <a:gdLst/>
              <a:ahLst/>
              <a:cxnLst/>
              <a:rect l="l" t="t" r="r" b="b"/>
              <a:pathLst>
                <a:path w="2202" h="2618" extrusionOk="0">
                  <a:moveTo>
                    <a:pt x="2202" y="0"/>
                  </a:moveTo>
                  <a:lnTo>
                    <a:pt x="1" y="733"/>
                  </a:lnTo>
                  <a:lnTo>
                    <a:pt x="904" y="2617"/>
                  </a:lnTo>
                  <a:lnTo>
                    <a:pt x="2077" y="221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56"/>
            <p:cNvSpPr/>
            <p:nvPr/>
          </p:nvSpPr>
          <p:spPr>
            <a:xfrm>
              <a:off x="7881602" y="3746649"/>
              <a:ext cx="97516" cy="38045"/>
            </a:xfrm>
            <a:custGeom>
              <a:avLst/>
              <a:gdLst/>
              <a:ahLst/>
              <a:cxnLst/>
              <a:rect l="l" t="t" r="r" b="b"/>
              <a:pathLst>
                <a:path w="1989" h="776" extrusionOk="0">
                  <a:moveTo>
                    <a:pt x="1942" y="0"/>
                  </a:moveTo>
                  <a:lnTo>
                    <a:pt x="1" y="640"/>
                  </a:lnTo>
                  <a:lnTo>
                    <a:pt x="47" y="775"/>
                  </a:lnTo>
                  <a:lnTo>
                    <a:pt x="1989" y="13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56"/>
            <p:cNvSpPr/>
            <p:nvPr/>
          </p:nvSpPr>
          <p:spPr>
            <a:xfrm>
              <a:off x="7915627" y="3824750"/>
              <a:ext cx="61775" cy="30201"/>
            </a:xfrm>
            <a:custGeom>
              <a:avLst/>
              <a:gdLst/>
              <a:ahLst/>
              <a:cxnLst/>
              <a:rect l="l" t="t" r="r" b="b"/>
              <a:pathLst>
                <a:path w="1260" h="616" extrusionOk="0">
                  <a:moveTo>
                    <a:pt x="1206" y="0"/>
                  </a:moveTo>
                  <a:lnTo>
                    <a:pt x="0" y="480"/>
                  </a:lnTo>
                  <a:lnTo>
                    <a:pt x="54" y="615"/>
                  </a:lnTo>
                  <a:lnTo>
                    <a:pt x="1259" y="135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56"/>
            <p:cNvSpPr/>
            <p:nvPr/>
          </p:nvSpPr>
          <p:spPr>
            <a:xfrm>
              <a:off x="7894545" y="3800678"/>
              <a:ext cx="66775" cy="37016"/>
            </a:xfrm>
            <a:custGeom>
              <a:avLst/>
              <a:gdLst/>
              <a:ahLst/>
              <a:cxnLst/>
              <a:rect l="l" t="t" r="r" b="b"/>
              <a:pathLst>
                <a:path w="1362" h="755" extrusionOk="0">
                  <a:moveTo>
                    <a:pt x="61" y="0"/>
                  </a:moveTo>
                  <a:lnTo>
                    <a:pt x="0" y="125"/>
                  </a:lnTo>
                  <a:lnTo>
                    <a:pt x="1301" y="754"/>
                  </a:lnTo>
                  <a:lnTo>
                    <a:pt x="1362" y="63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56"/>
            <p:cNvSpPr/>
            <p:nvPr/>
          </p:nvSpPr>
          <p:spPr>
            <a:xfrm>
              <a:off x="7901850" y="3777831"/>
              <a:ext cx="71531" cy="45203"/>
            </a:xfrm>
            <a:custGeom>
              <a:avLst/>
              <a:gdLst/>
              <a:ahLst/>
              <a:cxnLst/>
              <a:rect l="l" t="t" r="r" b="b"/>
              <a:pathLst>
                <a:path w="1459" h="922" extrusionOk="0">
                  <a:moveTo>
                    <a:pt x="72" y="1"/>
                  </a:moveTo>
                  <a:lnTo>
                    <a:pt x="0" y="125"/>
                  </a:lnTo>
                  <a:lnTo>
                    <a:pt x="1387" y="922"/>
                  </a:lnTo>
                  <a:lnTo>
                    <a:pt x="1458" y="79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56"/>
            <p:cNvSpPr/>
            <p:nvPr/>
          </p:nvSpPr>
          <p:spPr>
            <a:xfrm>
              <a:off x="7928865" y="3772242"/>
              <a:ext cx="50106" cy="27455"/>
            </a:xfrm>
            <a:custGeom>
              <a:avLst/>
              <a:gdLst/>
              <a:ahLst/>
              <a:cxnLst/>
              <a:rect l="l" t="t" r="r" b="b"/>
              <a:pathLst>
                <a:path w="1022" h="560" extrusionOk="0">
                  <a:moveTo>
                    <a:pt x="57" y="1"/>
                  </a:moveTo>
                  <a:lnTo>
                    <a:pt x="1" y="125"/>
                  </a:lnTo>
                  <a:lnTo>
                    <a:pt x="964" y="559"/>
                  </a:lnTo>
                  <a:lnTo>
                    <a:pt x="1021" y="435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56"/>
            <p:cNvSpPr/>
            <p:nvPr/>
          </p:nvSpPr>
          <p:spPr>
            <a:xfrm>
              <a:off x="7913715" y="3762142"/>
              <a:ext cx="27946" cy="78836"/>
            </a:xfrm>
            <a:custGeom>
              <a:avLst/>
              <a:gdLst/>
              <a:ahLst/>
              <a:cxnLst/>
              <a:rect l="l" t="t" r="r" b="b"/>
              <a:pathLst>
                <a:path w="570" h="1608" extrusionOk="0">
                  <a:moveTo>
                    <a:pt x="430" y="1"/>
                  </a:moveTo>
                  <a:lnTo>
                    <a:pt x="0" y="1569"/>
                  </a:lnTo>
                  <a:lnTo>
                    <a:pt x="139" y="1608"/>
                  </a:lnTo>
                  <a:lnTo>
                    <a:pt x="569" y="40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56"/>
            <p:cNvSpPr/>
            <p:nvPr/>
          </p:nvSpPr>
          <p:spPr>
            <a:xfrm>
              <a:off x="7934601" y="3764937"/>
              <a:ext cx="33388" cy="80258"/>
            </a:xfrm>
            <a:custGeom>
              <a:avLst/>
              <a:gdLst/>
              <a:ahLst/>
              <a:cxnLst/>
              <a:rect l="l" t="t" r="r" b="b"/>
              <a:pathLst>
                <a:path w="681" h="1637" extrusionOk="0">
                  <a:moveTo>
                    <a:pt x="545" y="1"/>
                  </a:moveTo>
                  <a:lnTo>
                    <a:pt x="1" y="1590"/>
                  </a:lnTo>
                  <a:lnTo>
                    <a:pt x="136" y="1636"/>
                  </a:lnTo>
                  <a:lnTo>
                    <a:pt x="680" y="47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56"/>
            <p:cNvSpPr/>
            <p:nvPr/>
          </p:nvSpPr>
          <p:spPr>
            <a:xfrm>
              <a:off x="6959438" y="3361536"/>
              <a:ext cx="145759" cy="129923"/>
            </a:xfrm>
            <a:custGeom>
              <a:avLst/>
              <a:gdLst/>
              <a:ahLst/>
              <a:cxnLst/>
              <a:rect l="l" t="t" r="r" b="b"/>
              <a:pathLst>
                <a:path w="2973" h="2650" extrusionOk="0">
                  <a:moveTo>
                    <a:pt x="2727" y="1"/>
                  </a:moveTo>
                  <a:lnTo>
                    <a:pt x="0" y="804"/>
                  </a:lnTo>
                  <a:lnTo>
                    <a:pt x="352" y="2155"/>
                  </a:lnTo>
                  <a:lnTo>
                    <a:pt x="1490" y="1750"/>
                  </a:lnTo>
                  <a:lnTo>
                    <a:pt x="1572" y="2230"/>
                  </a:lnTo>
                  <a:lnTo>
                    <a:pt x="1013" y="2248"/>
                  </a:lnTo>
                  <a:lnTo>
                    <a:pt x="1102" y="2650"/>
                  </a:lnTo>
                  <a:lnTo>
                    <a:pt x="2610" y="2155"/>
                  </a:lnTo>
                  <a:lnTo>
                    <a:pt x="2592" y="1839"/>
                  </a:lnTo>
                  <a:lnTo>
                    <a:pt x="1995" y="2049"/>
                  </a:lnTo>
                  <a:lnTo>
                    <a:pt x="1888" y="1661"/>
                  </a:lnTo>
                  <a:lnTo>
                    <a:pt x="2973" y="1391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56"/>
            <p:cNvSpPr/>
            <p:nvPr/>
          </p:nvSpPr>
          <p:spPr>
            <a:xfrm>
              <a:off x="6970567" y="3374430"/>
              <a:ext cx="122618" cy="78150"/>
            </a:xfrm>
            <a:custGeom>
              <a:avLst/>
              <a:gdLst/>
              <a:ahLst/>
              <a:cxnLst/>
              <a:rect l="l" t="t" r="r" b="b"/>
              <a:pathLst>
                <a:path w="2501" h="1594" extrusionOk="0">
                  <a:moveTo>
                    <a:pt x="2330" y="1"/>
                  </a:moveTo>
                  <a:lnTo>
                    <a:pt x="1" y="701"/>
                  </a:lnTo>
                  <a:lnTo>
                    <a:pt x="214" y="1594"/>
                  </a:lnTo>
                  <a:lnTo>
                    <a:pt x="2500" y="982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56"/>
            <p:cNvSpPr/>
            <p:nvPr/>
          </p:nvSpPr>
          <p:spPr>
            <a:xfrm>
              <a:off x="7445647" y="3154099"/>
              <a:ext cx="560482" cy="669618"/>
            </a:xfrm>
            <a:custGeom>
              <a:avLst/>
              <a:gdLst/>
              <a:ahLst/>
              <a:cxnLst/>
              <a:rect l="l" t="t" r="r" b="b"/>
              <a:pathLst>
                <a:path w="11432" h="13658" extrusionOk="0">
                  <a:moveTo>
                    <a:pt x="11151" y="0"/>
                  </a:moveTo>
                  <a:lnTo>
                    <a:pt x="0" y="3741"/>
                  </a:lnTo>
                  <a:lnTo>
                    <a:pt x="1749" y="13658"/>
                  </a:lnTo>
                  <a:lnTo>
                    <a:pt x="11432" y="10006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56"/>
            <p:cNvSpPr/>
            <p:nvPr/>
          </p:nvSpPr>
          <p:spPr>
            <a:xfrm>
              <a:off x="7458198" y="3169935"/>
              <a:ext cx="535037" cy="635691"/>
            </a:xfrm>
            <a:custGeom>
              <a:avLst/>
              <a:gdLst/>
              <a:ahLst/>
              <a:cxnLst/>
              <a:rect l="l" t="t" r="r" b="b"/>
              <a:pathLst>
                <a:path w="10913" h="12966" extrusionOk="0">
                  <a:moveTo>
                    <a:pt x="10486" y="196"/>
                  </a:moveTo>
                  <a:lnTo>
                    <a:pt x="10770" y="9456"/>
                  </a:lnTo>
                  <a:lnTo>
                    <a:pt x="1760" y="12777"/>
                  </a:lnTo>
                  <a:lnTo>
                    <a:pt x="160" y="3855"/>
                  </a:lnTo>
                  <a:lnTo>
                    <a:pt x="10486" y="196"/>
                  </a:lnTo>
                  <a:close/>
                  <a:moveTo>
                    <a:pt x="10618" y="1"/>
                  </a:moveTo>
                  <a:lnTo>
                    <a:pt x="57" y="3749"/>
                  </a:lnTo>
                  <a:lnTo>
                    <a:pt x="0" y="3766"/>
                  </a:lnTo>
                  <a:lnTo>
                    <a:pt x="1653" y="12965"/>
                  </a:lnTo>
                  <a:lnTo>
                    <a:pt x="10913" y="9552"/>
                  </a:lnTo>
                  <a:lnTo>
                    <a:pt x="10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56"/>
            <p:cNvSpPr/>
            <p:nvPr/>
          </p:nvSpPr>
          <p:spPr>
            <a:xfrm>
              <a:off x="7478936" y="3194890"/>
              <a:ext cx="485029" cy="219888"/>
            </a:xfrm>
            <a:custGeom>
              <a:avLst/>
              <a:gdLst/>
              <a:ahLst/>
              <a:cxnLst/>
              <a:rect l="l" t="t" r="r" b="b"/>
              <a:pathLst>
                <a:path w="9893" h="4485" extrusionOk="0">
                  <a:moveTo>
                    <a:pt x="9796" y="0"/>
                  </a:moveTo>
                  <a:lnTo>
                    <a:pt x="0" y="3506"/>
                  </a:lnTo>
                  <a:lnTo>
                    <a:pt x="142" y="4484"/>
                  </a:lnTo>
                  <a:lnTo>
                    <a:pt x="9892" y="137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56"/>
            <p:cNvSpPr/>
            <p:nvPr/>
          </p:nvSpPr>
          <p:spPr>
            <a:xfrm>
              <a:off x="7499136" y="3300006"/>
              <a:ext cx="482087" cy="467918"/>
            </a:xfrm>
            <a:custGeom>
              <a:avLst/>
              <a:gdLst/>
              <a:ahLst/>
              <a:cxnLst/>
              <a:rect l="l" t="t" r="r" b="b"/>
              <a:pathLst>
                <a:path w="9833" h="9544" extrusionOk="0">
                  <a:moveTo>
                    <a:pt x="9416" y="196"/>
                  </a:moveTo>
                  <a:lnTo>
                    <a:pt x="9690" y="6355"/>
                  </a:lnTo>
                  <a:lnTo>
                    <a:pt x="1117" y="9359"/>
                  </a:lnTo>
                  <a:lnTo>
                    <a:pt x="161" y="3353"/>
                  </a:lnTo>
                  <a:lnTo>
                    <a:pt x="9416" y="196"/>
                  </a:lnTo>
                  <a:close/>
                  <a:moveTo>
                    <a:pt x="9548" y="0"/>
                  </a:moveTo>
                  <a:lnTo>
                    <a:pt x="58" y="3236"/>
                  </a:lnTo>
                  <a:lnTo>
                    <a:pt x="1" y="3254"/>
                  </a:lnTo>
                  <a:lnTo>
                    <a:pt x="1007" y="9544"/>
                  </a:lnTo>
                  <a:lnTo>
                    <a:pt x="9783" y="6468"/>
                  </a:lnTo>
                  <a:lnTo>
                    <a:pt x="9832" y="6451"/>
                  </a:lnTo>
                  <a:lnTo>
                    <a:pt x="954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56"/>
            <p:cNvSpPr/>
            <p:nvPr/>
          </p:nvSpPr>
          <p:spPr>
            <a:xfrm>
              <a:off x="7512226" y="3365360"/>
              <a:ext cx="455367" cy="166350"/>
            </a:xfrm>
            <a:custGeom>
              <a:avLst/>
              <a:gdLst/>
              <a:ahLst/>
              <a:cxnLst/>
              <a:rect l="l" t="t" r="r" b="b"/>
              <a:pathLst>
                <a:path w="9288" h="3393" extrusionOk="0">
                  <a:moveTo>
                    <a:pt x="9242" y="1"/>
                  </a:moveTo>
                  <a:lnTo>
                    <a:pt x="0" y="3261"/>
                  </a:lnTo>
                  <a:lnTo>
                    <a:pt x="43" y="3393"/>
                  </a:lnTo>
                  <a:lnTo>
                    <a:pt x="9288" y="129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56"/>
            <p:cNvSpPr/>
            <p:nvPr/>
          </p:nvSpPr>
          <p:spPr>
            <a:xfrm>
              <a:off x="7524091" y="3454983"/>
              <a:ext cx="443895" cy="146984"/>
            </a:xfrm>
            <a:custGeom>
              <a:avLst/>
              <a:gdLst/>
              <a:ahLst/>
              <a:cxnLst/>
              <a:rect l="l" t="t" r="r" b="b"/>
              <a:pathLst>
                <a:path w="9054" h="2998" extrusionOk="0">
                  <a:moveTo>
                    <a:pt x="9010" y="0"/>
                  </a:moveTo>
                  <a:lnTo>
                    <a:pt x="0" y="2866"/>
                  </a:lnTo>
                  <a:lnTo>
                    <a:pt x="39" y="2998"/>
                  </a:lnTo>
                  <a:lnTo>
                    <a:pt x="9053" y="132"/>
                  </a:lnTo>
                  <a:lnTo>
                    <a:pt x="9010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56"/>
            <p:cNvSpPr/>
            <p:nvPr/>
          </p:nvSpPr>
          <p:spPr>
            <a:xfrm>
              <a:off x="7534534" y="3525044"/>
              <a:ext cx="441640" cy="145121"/>
            </a:xfrm>
            <a:custGeom>
              <a:avLst/>
              <a:gdLst/>
              <a:ahLst/>
              <a:cxnLst/>
              <a:rect l="l" t="t" r="r" b="b"/>
              <a:pathLst>
                <a:path w="9008" h="2960" extrusionOk="0">
                  <a:moveTo>
                    <a:pt x="8965" y="1"/>
                  </a:moveTo>
                  <a:lnTo>
                    <a:pt x="0" y="2828"/>
                  </a:lnTo>
                  <a:lnTo>
                    <a:pt x="40" y="2959"/>
                  </a:lnTo>
                  <a:lnTo>
                    <a:pt x="9007" y="132"/>
                  </a:lnTo>
                  <a:lnTo>
                    <a:pt x="896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56"/>
            <p:cNvSpPr/>
            <p:nvPr/>
          </p:nvSpPr>
          <p:spPr>
            <a:xfrm>
              <a:off x="7647837" y="3411250"/>
              <a:ext cx="45547" cy="304216"/>
            </a:xfrm>
            <a:custGeom>
              <a:avLst/>
              <a:gdLst/>
              <a:ahLst/>
              <a:cxnLst/>
              <a:rect l="l" t="t" r="r" b="b"/>
              <a:pathLst>
                <a:path w="929" h="6205" extrusionOk="0">
                  <a:moveTo>
                    <a:pt x="139" y="0"/>
                  </a:moveTo>
                  <a:lnTo>
                    <a:pt x="1" y="18"/>
                  </a:lnTo>
                  <a:lnTo>
                    <a:pt x="790" y="6205"/>
                  </a:lnTo>
                  <a:lnTo>
                    <a:pt x="929" y="618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56"/>
            <p:cNvSpPr/>
            <p:nvPr/>
          </p:nvSpPr>
          <p:spPr>
            <a:xfrm>
              <a:off x="7814140" y="3354721"/>
              <a:ext cx="34564" cy="302549"/>
            </a:xfrm>
            <a:custGeom>
              <a:avLst/>
              <a:gdLst/>
              <a:ahLst/>
              <a:cxnLst/>
              <a:rect l="l" t="t" r="r" b="b"/>
              <a:pathLst>
                <a:path w="705" h="6171" extrusionOk="0">
                  <a:moveTo>
                    <a:pt x="136" y="1"/>
                  </a:moveTo>
                  <a:lnTo>
                    <a:pt x="1" y="15"/>
                  </a:lnTo>
                  <a:lnTo>
                    <a:pt x="570" y="6170"/>
                  </a:lnTo>
                  <a:lnTo>
                    <a:pt x="705" y="6159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56"/>
            <p:cNvSpPr/>
            <p:nvPr/>
          </p:nvSpPr>
          <p:spPr>
            <a:xfrm>
              <a:off x="7139860" y="3803472"/>
              <a:ext cx="82317" cy="54960"/>
            </a:xfrm>
            <a:custGeom>
              <a:avLst/>
              <a:gdLst/>
              <a:ahLst/>
              <a:cxnLst/>
              <a:rect l="l" t="t" r="r" b="b"/>
              <a:pathLst>
                <a:path w="1679" h="1121" extrusionOk="0">
                  <a:moveTo>
                    <a:pt x="0" y="0"/>
                  </a:moveTo>
                  <a:lnTo>
                    <a:pt x="772" y="1120"/>
                  </a:lnTo>
                  <a:lnTo>
                    <a:pt x="960" y="719"/>
                  </a:lnTo>
                  <a:lnTo>
                    <a:pt x="1572" y="1120"/>
                  </a:lnTo>
                  <a:lnTo>
                    <a:pt x="1679" y="786"/>
                  </a:lnTo>
                  <a:lnTo>
                    <a:pt x="960" y="498"/>
                  </a:lnTo>
                  <a:lnTo>
                    <a:pt x="148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453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 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" name="Google Shape;5076;p69">
            <a:extLst>
              <a:ext uri="{FF2B5EF4-FFF2-40B4-BE49-F238E27FC236}">
                <a16:creationId xmlns:a16="http://schemas.microsoft.com/office/drawing/2014/main" id="{5FF522FC-195C-AEB9-C7E6-622F52F8CD7F}"/>
              </a:ext>
            </a:extLst>
          </p:cNvPr>
          <p:cNvSpPr txBox="1">
            <a:spLocks/>
          </p:cNvSpPr>
          <p:nvPr/>
        </p:nvSpPr>
        <p:spPr>
          <a:xfrm>
            <a:off x="1933556" y="2003464"/>
            <a:ext cx="2525556" cy="79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700"/>
              <a:t>Estructura y arquitectura predefinidas</a:t>
            </a:r>
          </a:p>
        </p:txBody>
      </p:sp>
      <p:sp>
        <p:nvSpPr>
          <p:cNvPr id="18" name="Google Shape;5076;p69">
            <a:extLst>
              <a:ext uri="{FF2B5EF4-FFF2-40B4-BE49-F238E27FC236}">
                <a16:creationId xmlns:a16="http://schemas.microsoft.com/office/drawing/2014/main" id="{BCDFAFA9-8356-8ACE-44D7-AE3DE4E9F0A0}"/>
              </a:ext>
            </a:extLst>
          </p:cNvPr>
          <p:cNvSpPr txBox="1">
            <a:spLocks/>
          </p:cNvSpPr>
          <p:nvPr/>
        </p:nvSpPr>
        <p:spPr>
          <a:xfrm>
            <a:off x="1933556" y="3121064"/>
            <a:ext cx="2525556" cy="79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700"/>
              <a:t>Enfoque basado en la vista</a:t>
            </a:r>
          </a:p>
        </p:txBody>
      </p:sp>
      <p:sp>
        <p:nvSpPr>
          <p:cNvPr id="19" name="Google Shape;5076;p69">
            <a:extLst>
              <a:ext uri="{FF2B5EF4-FFF2-40B4-BE49-F238E27FC236}">
                <a16:creationId xmlns:a16="http://schemas.microsoft.com/office/drawing/2014/main" id="{E2262617-2D7C-569D-0811-A2526A1D3FDC}"/>
              </a:ext>
            </a:extLst>
          </p:cNvPr>
          <p:cNvSpPr txBox="1">
            <a:spLocks/>
          </p:cNvSpPr>
          <p:nvPr/>
        </p:nvSpPr>
        <p:spPr>
          <a:xfrm>
            <a:off x="6116089" y="2003464"/>
            <a:ext cx="2525556" cy="79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700"/>
              <a:t>Componentes reutilizables </a:t>
            </a:r>
          </a:p>
        </p:txBody>
      </p:sp>
      <p:sp>
        <p:nvSpPr>
          <p:cNvPr id="20" name="Google Shape;5076;p69">
            <a:extLst>
              <a:ext uri="{FF2B5EF4-FFF2-40B4-BE49-F238E27FC236}">
                <a16:creationId xmlns:a16="http://schemas.microsoft.com/office/drawing/2014/main" id="{5F4F7AD0-65A1-50DE-0BA9-DF47BEEDB523}"/>
              </a:ext>
            </a:extLst>
          </p:cNvPr>
          <p:cNvSpPr txBox="1">
            <a:spLocks/>
          </p:cNvSpPr>
          <p:nvPr/>
        </p:nvSpPr>
        <p:spPr>
          <a:xfrm>
            <a:off x="6116089" y="3121064"/>
            <a:ext cx="2525556" cy="79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700"/>
              <a:t>Compatibilidad con múltiples navegadores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0A59060-F5F6-78C7-1F6E-92809B73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73" y="1941277"/>
            <a:ext cx="858483" cy="85848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E581577-6FAC-91A2-1029-FFA43F09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94" y="3061777"/>
            <a:ext cx="858995" cy="85899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9394461-D5E7-6CB5-D7B2-6E9C0586B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827" y="1973820"/>
            <a:ext cx="858995" cy="85899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F556CF3-ABDB-1214-9A1C-D13065D45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27" y="3061777"/>
            <a:ext cx="858995" cy="85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50"/>
          <p:cNvSpPr txBox="1">
            <a:spLocks noGrp="1"/>
          </p:cNvSpPr>
          <p:nvPr>
            <p:ph type="title"/>
          </p:nvPr>
        </p:nvSpPr>
        <p:spPr>
          <a:xfrm>
            <a:off x="1677300" y="2771525"/>
            <a:ext cx="48867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/>
              <a:t>Aplicaciones de los frameworks </a:t>
            </a:r>
            <a:r>
              <a:rPr lang="es-MX" sz="2800" err="1"/>
              <a:t>front-end</a:t>
            </a:r>
            <a:r>
              <a:rPr lang="es-MX" sz="2800"/>
              <a:t> </a:t>
            </a:r>
            <a:r>
              <a:rPr lang="en" sz="2800"/>
              <a:t> 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4192" name="Google Shape;4192;p50"/>
          <p:cNvSpPr txBox="1">
            <a:spLocks noGrp="1"/>
          </p:cNvSpPr>
          <p:nvPr>
            <p:ph type="title" idx="2"/>
          </p:nvPr>
        </p:nvSpPr>
        <p:spPr>
          <a:xfrm>
            <a:off x="1794311" y="138370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193" name="Google Shape;4193;p50"/>
          <p:cNvGrpSpPr/>
          <p:nvPr/>
        </p:nvGrpSpPr>
        <p:grpSpPr>
          <a:xfrm>
            <a:off x="6034208" y="1152738"/>
            <a:ext cx="2161215" cy="1618778"/>
            <a:chOff x="3757050" y="1950500"/>
            <a:chExt cx="1133425" cy="848950"/>
          </a:xfrm>
        </p:grpSpPr>
        <p:sp>
          <p:nvSpPr>
            <p:cNvPr id="4194" name="Google Shape;4194;p50"/>
            <p:cNvSpPr/>
            <p:nvPr/>
          </p:nvSpPr>
          <p:spPr>
            <a:xfrm>
              <a:off x="3757050" y="1950500"/>
              <a:ext cx="1133425" cy="848950"/>
            </a:xfrm>
            <a:custGeom>
              <a:avLst/>
              <a:gdLst/>
              <a:ahLst/>
              <a:cxnLst/>
              <a:rect l="l" t="t" r="r" b="b"/>
              <a:pathLst>
                <a:path w="45337" h="33958" extrusionOk="0">
                  <a:moveTo>
                    <a:pt x="27172" y="0"/>
                  </a:moveTo>
                  <a:cubicBezTo>
                    <a:pt x="27122" y="0"/>
                    <a:pt x="27071" y="5"/>
                    <a:pt x="27021" y="15"/>
                  </a:cubicBezTo>
                  <a:lnTo>
                    <a:pt x="7955" y="3329"/>
                  </a:lnTo>
                  <a:cubicBezTo>
                    <a:pt x="7731" y="3368"/>
                    <a:pt x="7535" y="3492"/>
                    <a:pt x="7407" y="3677"/>
                  </a:cubicBezTo>
                  <a:lnTo>
                    <a:pt x="196" y="13939"/>
                  </a:lnTo>
                  <a:cubicBezTo>
                    <a:pt x="36" y="14167"/>
                    <a:pt x="1" y="14458"/>
                    <a:pt x="97" y="14721"/>
                  </a:cubicBezTo>
                  <a:lnTo>
                    <a:pt x="2838" y="22064"/>
                  </a:lnTo>
                  <a:cubicBezTo>
                    <a:pt x="2909" y="22256"/>
                    <a:pt x="3044" y="22416"/>
                    <a:pt x="3222" y="22508"/>
                  </a:cubicBezTo>
                  <a:lnTo>
                    <a:pt x="12645" y="27636"/>
                  </a:lnTo>
                  <a:cubicBezTo>
                    <a:pt x="12773" y="27703"/>
                    <a:pt x="12911" y="27739"/>
                    <a:pt x="13050" y="27739"/>
                  </a:cubicBezTo>
                  <a:cubicBezTo>
                    <a:pt x="13192" y="27739"/>
                    <a:pt x="13338" y="27703"/>
                    <a:pt x="13470" y="27628"/>
                  </a:cubicBezTo>
                  <a:lnTo>
                    <a:pt x="24386" y="21438"/>
                  </a:lnTo>
                  <a:lnTo>
                    <a:pt x="16112" y="26850"/>
                  </a:lnTo>
                  <a:cubicBezTo>
                    <a:pt x="15930" y="26896"/>
                    <a:pt x="15767" y="27003"/>
                    <a:pt x="15646" y="27152"/>
                  </a:cubicBezTo>
                  <a:lnTo>
                    <a:pt x="14625" y="27820"/>
                  </a:lnTo>
                  <a:cubicBezTo>
                    <a:pt x="14380" y="27980"/>
                    <a:pt x="14238" y="28251"/>
                    <a:pt x="14241" y="28539"/>
                  </a:cubicBezTo>
                  <a:cubicBezTo>
                    <a:pt x="14245" y="28827"/>
                    <a:pt x="14398" y="29093"/>
                    <a:pt x="14647" y="29246"/>
                  </a:cubicBezTo>
                  <a:lnTo>
                    <a:pt x="22167" y="33833"/>
                  </a:lnTo>
                  <a:cubicBezTo>
                    <a:pt x="22306" y="33919"/>
                    <a:pt x="22455" y="33958"/>
                    <a:pt x="22608" y="33958"/>
                  </a:cubicBezTo>
                  <a:cubicBezTo>
                    <a:pt x="22793" y="33958"/>
                    <a:pt x="22978" y="33894"/>
                    <a:pt x="23131" y="33776"/>
                  </a:cubicBezTo>
                  <a:lnTo>
                    <a:pt x="35032" y="24418"/>
                  </a:lnTo>
                  <a:cubicBezTo>
                    <a:pt x="35355" y="24162"/>
                    <a:pt x="35448" y="23707"/>
                    <a:pt x="35249" y="23347"/>
                  </a:cubicBezTo>
                  <a:lnTo>
                    <a:pt x="35227" y="23308"/>
                  </a:lnTo>
                  <a:cubicBezTo>
                    <a:pt x="35199" y="23219"/>
                    <a:pt x="35156" y="23134"/>
                    <a:pt x="35096" y="23056"/>
                  </a:cubicBezTo>
                  <a:lnTo>
                    <a:pt x="35053" y="22992"/>
                  </a:lnTo>
                  <a:lnTo>
                    <a:pt x="34146" y="21360"/>
                  </a:lnTo>
                  <a:lnTo>
                    <a:pt x="38890" y="24905"/>
                  </a:lnTo>
                  <a:cubicBezTo>
                    <a:pt x="39039" y="25015"/>
                    <a:pt x="39217" y="25072"/>
                    <a:pt x="39395" y="25072"/>
                  </a:cubicBezTo>
                  <a:cubicBezTo>
                    <a:pt x="39590" y="25072"/>
                    <a:pt x="39782" y="25004"/>
                    <a:pt x="39942" y="24873"/>
                  </a:cubicBezTo>
                  <a:lnTo>
                    <a:pt x="45027" y="20574"/>
                  </a:lnTo>
                  <a:cubicBezTo>
                    <a:pt x="45194" y="20428"/>
                    <a:pt x="45301" y="20222"/>
                    <a:pt x="45322" y="20001"/>
                  </a:cubicBezTo>
                  <a:cubicBezTo>
                    <a:pt x="45336" y="19777"/>
                    <a:pt x="45265" y="19557"/>
                    <a:pt x="45123" y="19386"/>
                  </a:cubicBezTo>
                  <a:lnTo>
                    <a:pt x="44821" y="19027"/>
                  </a:lnTo>
                  <a:cubicBezTo>
                    <a:pt x="44675" y="18860"/>
                    <a:pt x="44472" y="18750"/>
                    <a:pt x="44248" y="18729"/>
                  </a:cubicBezTo>
                  <a:lnTo>
                    <a:pt x="44213" y="18729"/>
                  </a:lnTo>
                  <a:lnTo>
                    <a:pt x="42253" y="17669"/>
                  </a:lnTo>
                  <a:cubicBezTo>
                    <a:pt x="40945" y="15570"/>
                    <a:pt x="38284" y="15254"/>
                    <a:pt x="36813" y="15254"/>
                  </a:cubicBezTo>
                  <a:cubicBezTo>
                    <a:pt x="36233" y="15254"/>
                    <a:pt x="35837" y="15303"/>
                    <a:pt x="35782" y="15311"/>
                  </a:cubicBezTo>
                  <a:cubicBezTo>
                    <a:pt x="35515" y="15347"/>
                    <a:pt x="35281" y="15507"/>
                    <a:pt x="35149" y="15742"/>
                  </a:cubicBezTo>
                  <a:lnTo>
                    <a:pt x="34285" y="17317"/>
                  </a:lnTo>
                  <a:lnTo>
                    <a:pt x="32809" y="17726"/>
                  </a:lnTo>
                  <a:cubicBezTo>
                    <a:pt x="32721" y="17698"/>
                    <a:pt x="32626" y="17683"/>
                    <a:pt x="32533" y="17683"/>
                  </a:cubicBezTo>
                  <a:cubicBezTo>
                    <a:pt x="32496" y="17683"/>
                    <a:pt x="32459" y="17685"/>
                    <a:pt x="32422" y="17690"/>
                  </a:cubicBezTo>
                  <a:cubicBezTo>
                    <a:pt x="32329" y="17704"/>
                    <a:pt x="32240" y="17733"/>
                    <a:pt x="32155" y="17776"/>
                  </a:cubicBezTo>
                  <a:lnTo>
                    <a:pt x="32016" y="17530"/>
                  </a:lnTo>
                  <a:cubicBezTo>
                    <a:pt x="31903" y="17324"/>
                    <a:pt x="31711" y="17175"/>
                    <a:pt x="31480" y="17121"/>
                  </a:cubicBezTo>
                  <a:cubicBezTo>
                    <a:pt x="31413" y="17105"/>
                    <a:pt x="31345" y="17097"/>
                    <a:pt x="31278" y="17097"/>
                  </a:cubicBezTo>
                  <a:cubicBezTo>
                    <a:pt x="31115" y="17097"/>
                    <a:pt x="30954" y="17144"/>
                    <a:pt x="30811" y="17232"/>
                  </a:cubicBezTo>
                  <a:lnTo>
                    <a:pt x="28706" y="18611"/>
                  </a:lnTo>
                  <a:cubicBezTo>
                    <a:pt x="28713" y="18561"/>
                    <a:pt x="28713" y="18508"/>
                    <a:pt x="28713" y="18455"/>
                  </a:cubicBezTo>
                  <a:lnTo>
                    <a:pt x="28009" y="808"/>
                  </a:lnTo>
                  <a:cubicBezTo>
                    <a:pt x="27998" y="566"/>
                    <a:pt x="27885" y="338"/>
                    <a:pt x="27696" y="185"/>
                  </a:cubicBezTo>
                  <a:cubicBezTo>
                    <a:pt x="27544" y="67"/>
                    <a:pt x="27361" y="0"/>
                    <a:pt x="27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0"/>
            <p:cNvSpPr/>
            <p:nvPr/>
          </p:nvSpPr>
          <p:spPr>
            <a:xfrm>
              <a:off x="4567050" y="2372475"/>
              <a:ext cx="298250" cy="176300"/>
            </a:xfrm>
            <a:custGeom>
              <a:avLst/>
              <a:gdLst/>
              <a:ahLst/>
              <a:cxnLst/>
              <a:rect l="l" t="t" r="r" b="b"/>
              <a:pathLst>
                <a:path w="11930" h="7052" extrusionOk="0">
                  <a:moveTo>
                    <a:pt x="6618" y="1"/>
                  </a:moveTo>
                  <a:lnTo>
                    <a:pt x="0" y="1832"/>
                  </a:lnTo>
                  <a:lnTo>
                    <a:pt x="6988" y="7052"/>
                  </a:lnTo>
                  <a:lnTo>
                    <a:pt x="11930" y="2874"/>
                  </a:lnTo>
                  <a:lnTo>
                    <a:pt x="6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0"/>
            <p:cNvSpPr/>
            <p:nvPr/>
          </p:nvSpPr>
          <p:spPr>
            <a:xfrm>
              <a:off x="4611150" y="2352975"/>
              <a:ext cx="203250" cy="115075"/>
            </a:xfrm>
            <a:custGeom>
              <a:avLst/>
              <a:gdLst/>
              <a:ahLst/>
              <a:cxnLst/>
              <a:rect l="l" t="t" r="r" b="b"/>
              <a:pathLst>
                <a:path w="8130" h="4603" extrusionOk="0">
                  <a:moveTo>
                    <a:pt x="2640" y="1"/>
                  </a:moveTo>
                  <a:cubicBezTo>
                    <a:pt x="2088" y="1"/>
                    <a:pt x="1725" y="48"/>
                    <a:pt x="1725" y="48"/>
                  </a:cubicBezTo>
                  <a:lnTo>
                    <a:pt x="0" y="3191"/>
                  </a:lnTo>
                  <a:lnTo>
                    <a:pt x="7961" y="4603"/>
                  </a:lnTo>
                  <a:cubicBezTo>
                    <a:pt x="8130" y="489"/>
                    <a:pt x="4413" y="1"/>
                    <a:pt x="2640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0"/>
            <p:cNvSpPr/>
            <p:nvPr/>
          </p:nvSpPr>
          <p:spPr>
            <a:xfrm>
              <a:off x="4635775" y="2382975"/>
              <a:ext cx="74950" cy="31450"/>
            </a:xfrm>
            <a:custGeom>
              <a:avLst/>
              <a:gdLst/>
              <a:ahLst/>
              <a:cxnLst/>
              <a:rect l="l" t="t" r="r" b="b"/>
              <a:pathLst>
                <a:path w="2998" h="1258" extrusionOk="0">
                  <a:moveTo>
                    <a:pt x="597" y="0"/>
                  </a:moveTo>
                  <a:lnTo>
                    <a:pt x="0" y="928"/>
                  </a:lnTo>
                  <a:cubicBezTo>
                    <a:pt x="428" y="1168"/>
                    <a:pt x="831" y="1257"/>
                    <a:pt x="1193" y="1257"/>
                  </a:cubicBezTo>
                  <a:cubicBezTo>
                    <a:pt x="2272" y="1257"/>
                    <a:pt x="2998" y="462"/>
                    <a:pt x="2998" y="462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0"/>
            <p:cNvSpPr/>
            <p:nvPr/>
          </p:nvSpPr>
          <p:spPr>
            <a:xfrm>
              <a:off x="4655150" y="2358100"/>
              <a:ext cx="62425" cy="28625"/>
            </a:xfrm>
            <a:custGeom>
              <a:avLst/>
              <a:gdLst/>
              <a:ahLst/>
              <a:cxnLst/>
              <a:rect l="l" t="t" r="r" b="b"/>
              <a:pathLst>
                <a:path w="2497" h="1145" extrusionOk="0">
                  <a:moveTo>
                    <a:pt x="1066" y="1"/>
                  </a:moveTo>
                  <a:cubicBezTo>
                    <a:pt x="758" y="1"/>
                    <a:pt x="402" y="127"/>
                    <a:pt x="0" y="462"/>
                  </a:cubicBezTo>
                  <a:lnTo>
                    <a:pt x="2496" y="1144"/>
                  </a:lnTo>
                  <a:lnTo>
                    <a:pt x="2496" y="1144"/>
                  </a:lnTo>
                  <a:cubicBezTo>
                    <a:pt x="2491" y="1138"/>
                    <a:pt x="1994" y="1"/>
                    <a:pt x="1066" y="1"/>
                  </a:cubicBezTo>
                  <a:close/>
                  <a:moveTo>
                    <a:pt x="2496" y="1144"/>
                  </a:moveTo>
                  <a:cubicBezTo>
                    <a:pt x="2496" y="1144"/>
                    <a:pt x="2496" y="1144"/>
                    <a:pt x="2496" y="1144"/>
                  </a:cubicBezTo>
                  <a:cubicBezTo>
                    <a:pt x="2496" y="1144"/>
                    <a:pt x="2496" y="1144"/>
                    <a:pt x="2496" y="1144"/>
                  </a:cubicBezTo>
                  <a:lnTo>
                    <a:pt x="2496" y="1144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0"/>
            <p:cNvSpPr/>
            <p:nvPr/>
          </p:nvSpPr>
          <p:spPr>
            <a:xfrm>
              <a:off x="4563575" y="2413625"/>
              <a:ext cx="305475" cy="142625"/>
            </a:xfrm>
            <a:custGeom>
              <a:avLst/>
              <a:gdLst/>
              <a:ahLst/>
              <a:cxnLst/>
              <a:rect l="l" t="t" r="r" b="b"/>
              <a:pathLst>
                <a:path w="12219" h="5705" extrusionOk="0">
                  <a:moveTo>
                    <a:pt x="282" y="1"/>
                  </a:moveTo>
                  <a:lnTo>
                    <a:pt x="1" y="378"/>
                  </a:lnTo>
                  <a:lnTo>
                    <a:pt x="7134" y="5704"/>
                  </a:lnTo>
                  <a:lnTo>
                    <a:pt x="12218" y="1405"/>
                  </a:lnTo>
                  <a:lnTo>
                    <a:pt x="11916" y="1046"/>
                  </a:lnTo>
                  <a:lnTo>
                    <a:pt x="7112" y="510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0"/>
            <p:cNvSpPr/>
            <p:nvPr/>
          </p:nvSpPr>
          <p:spPr>
            <a:xfrm>
              <a:off x="3779175" y="1971575"/>
              <a:ext cx="674650" cy="651425"/>
            </a:xfrm>
            <a:custGeom>
              <a:avLst/>
              <a:gdLst/>
              <a:ahLst/>
              <a:cxnLst/>
              <a:rect l="l" t="t" r="r" b="b"/>
              <a:pathLst>
                <a:path w="26986" h="26057" extrusionOk="0">
                  <a:moveTo>
                    <a:pt x="26278" y="0"/>
                  </a:moveTo>
                  <a:lnTo>
                    <a:pt x="7216" y="3318"/>
                  </a:lnTo>
                  <a:lnTo>
                    <a:pt x="1" y="13580"/>
                  </a:lnTo>
                  <a:lnTo>
                    <a:pt x="2742" y="20922"/>
                  </a:lnTo>
                  <a:lnTo>
                    <a:pt x="12165" y="26057"/>
                  </a:lnTo>
                  <a:lnTo>
                    <a:pt x="26985" y="17651"/>
                  </a:lnTo>
                  <a:lnTo>
                    <a:pt x="2627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0"/>
            <p:cNvSpPr/>
            <p:nvPr/>
          </p:nvSpPr>
          <p:spPr>
            <a:xfrm>
              <a:off x="4341000" y="2379575"/>
              <a:ext cx="26600" cy="38700"/>
            </a:xfrm>
            <a:custGeom>
              <a:avLst/>
              <a:gdLst/>
              <a:ahLst/>
              <a:cxnLst/>
              <a:rect l="l" t="t" r="r" b="b"/>
              <a:pathLst>
                <a:path w="1064" h="1548" extrusionOk="0">
                  <a:moveTo>
                    <a:pt x="534" y="1"/>
                  </a:moveTo>
                  <a:cubicBezTo>
                    <a:pt x="242" y="1"/>
                    <a:pt x="0" y="349"/>
                    <a:pt x="0" y="776"/>
                  </a:cubicBezTo>
                  <a:cubicBezTo>
                    <a:pt x="0" y="1203"/>
                    <a:pt x="242" y="1548"/>
                    <a:pt x="534" y="1548"/>
                  </a:cubicBezTo>
                  <a:cubicBezTo>
                    <a:pt x="829" y="1548"/>
                    <a:pt x="1063" y="1203"/>
                    <a:pt x="1063" y="776"/>
                  </a:cubicBezTo>
                  <a:cubicBezTo>
                    <a:pt x="1063" y="349"/>
                    <a:pt x="829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0"/>
            <p:cNvSpPr/>
            <p:nvPr/>
          </p:nvSpPr>
          <p:spPr>
            <a:xfrm>
              <a:off x="4393875" y="2360300"/>
              <a:ext cx="26525" cy="38700"/>
            </a:xfrm>
            <a:custGeom>
              <a:avLst/>
              <a:gdLst/>
              <a:ahLst/>
              <a:cxnLst/>
              <a:rect l="l" t="t" r="r" b="b"/>
              <a:pathLst>
                <a:path w="1061" h="1548" extrusionOk="0">
                  <a:moveTo>
                    <a:pt x="531" y="0"/>
                  </a:moveTo>
                  <a:cubicBezTo>
                    <a:pt x="236" y="0"/>
                    <a:pt x="1" y="345"/>
                    <a:pt x="1" y="772"/>
                  </a:cubicBezTo>
                  <a:cubicBezTo>
                    <a:pt x="1" y="1199"/>
                    <a:pt x="236" y="1547"/>
                    <a:pt x="531" y="1547"/>
                  </a:cubicBezTo>
                  <a:cubicBezTo>
                    <a:pt x="822" y="1547"/>
                    <a:pt x="1061" y="1199"/>
                    <a:pt x="1061" y="772"/>
                  </a:cubicBezTo>
                  <a:cubicBezTo>
                    <a:pt x="1061" y="345"/>
                    <a:pt x="822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0"/>
            <p:cNvSpPr/>
            <p:nvPr/>
          </p:nvSpPr>
          <p:spPr>
            <a:xfrm>
              <a:off x="3962850" y="2061700"/>
              <a:ext cx="122700" cy="553925"/>
            </a:xfrm>
            <a:custGeom>
              <a:avLst/>
              <a:gdLst/>
              <a:ahLst/>
              <a:cxnLst/>
              <a:rect l="l" t="t" r="r" b="b"/>
              <a:pathLst>
                <a:path w="4908" h="22157" extrusionOk="0">
                  <a:moveTo>
                    <a:pt x="260" y="1"/>
                  </a:moveTo>
                  <a:lnTo>
                    <a:pt x="0" y="58"/>
                  </a:lnTo>
                  <a:lnTo>
                    <a:pt x="4644" y="22156"/>
                  </a:lnTo>
                  <a:lnTo>
                    <a:pt x="4907" y="221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0"/>
            <p:cNvSpPr/>
            <p:nvPr/>
          </p:nvSpPr>
          <p:spPr>
            <a:xfrm>
              <a:off x="3826650" y="2319325"/>
              <a:ext cx="152400" cy="154425"/>
            </a:xfrm>
            <a:custGeom>
              <a:avLst/>
              <a:gdLst/>
              <a:ahLst/>
              <a:cxnLst/>
              <a:rect l="l" t="t" r="r" b="b"/>
              <a:pathLst>
                <a:path w="6096" h="6177" extrusionOk="0">
                  <a:moveTo>
                    <a:pt x="4837" y="285"/>
                  </a:moveTo>
                  <a:lnTo>
                    <a:pt x="5768" y="5839"/>
                  </a:lnTo>
                  <a:lnTo>
                    <a:pt x="1384" y="4985"/>
                  </a:lnTo>
                  <a:lnTo>
                    <a:pt x="328" y="615"/>
                  </a:lnTo>
                  <a:lnTo>
                    <a:pt x="4837" y="285"/>
                  </a:lnTo>
                  <a:close/>
                  <a:moveTo>
                    <a:pt x="5064" y="0"/>
                  </a:moveTo>
                  <a:lnTo>
                    <a:pt x="1" y="374"/>
                  </a:lnTo>
                  <a:lnTo>
                    <a:pt x="1163" y="5216"/>
                  </a:lnTo>
                  <a:lnTo>
                    <a:pt x="6095" y="6176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0"/>
            <p:cNvSpPr/>
            <p:nvPr/>
          </p:nvSpPr>
          <p:spPr>
            <a:xfrm>
              <a:off x="3835450" y="2342250"/>
              <a:ext cx="118700" cy="14250"/>
            </a:xfrm>
            <a:custGeom>
              <a:avLst/>
              <a:gdLst/>
              <a:ahLst/>
              <a:cxnLst/>
              <a:rect l="l" t="t" r="r" b="b"/>
              <a:pathLst>
                <a:path w="4748" h="570" extrusionOk="0">
                  <a:moveTo>
                    <a:pt x="4730" y="1"/>
                  </a:moveTo>
                  <a:lnTo>
                    <a:pt x="1" y="303"/>
                  </a:lnTo>
                  <a:lnTo>
                    <a:pt x="19" y="570"/>
                  </a:lnTo>
                  <a:lnTo>
                    <a:pt x="4748" y="267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0"/>
            <p:cNvSpPr/>
            <p:nvPr/>
          </p:nvSpPr>
          <p:spPr>
            <a:xfrm>
              <a:off x="3852975" y="2423150"/>
              <a:ext cx="117700" cy="22425"/>
            </a:xfrm>
            <a:custGeom>
              <a:avLst/>
              <a:gdLst/>
              <a:ahLst/>
              <a:cxnLst/>
              <a:rect l="l" t="t" r="r" b="b"/>
              <a:pathLst>
                <a:path w="4708" h="897" extrusionOk="0">
                  <a:moveTo>
                    <a:pt x="36" y="0"/>
                  </a:moveTo>
                  <a:lnTo>
                    <a:pt x="0" y="263"/>
                  </a:lnTo>
                  <a:lnTo>
                    <a:pt x="4672" y="896"/>
                  </a:lnTo>
                  <a:lnTo>
                    <a:pt x="4708" y="63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0"/>
            <p:cNvSpPr/>
            <p:nvPr/>
          </p:nvSpPr>
          <p:spPr>
            <a:xfrm>
              <a:off x="3849150" y="2405900"/>
              <a:ext cx="116925" cy="13350"/>
            </a:xfrm>
            <a:custGeom>
              <a:avLst/>
              <a:gdLst/>
              <a:ahLst/>
              <a:cxnLst/>
              <a:rect l="l" t="t" r="r" b="b"/>
              <a:pathLst>
                <a:path w="4677" h="534" extrusionOk="0">
                  <a:moveTo>
                    <a:pt x="15" y="0"/>
                  </a:moveTo>
                  <a:lnTo>
                    <a:pt x="0" y="267"/>
                  </a:lnTo>
                  <a:lnTo>
                    <a:pt x="4662" y="534"/>
                  </a:lnTo>
                  <a:lnTo>
                    <a:pt x="4676" y="2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0"/>
            <p:cNvSpPr/>
            <p:nvPr/>
          </p:nvSpPr>
          <p:spPr>
            <a:xfrm>
              <a:off x="3843450" y="2381725"/>
              <a:ext cx="118525" cy="12550"/>
            </a:xfrm>
            <a:custGeom>
              <a:avLst/>
              <a:gdLst/>
              <a:ahLst/>
              <a:cxnLst/>
              <a:rect l="l" t="t" r="r" b="b"/>
              <a:pathLst>
                <a:path w="4741" h="502" extrusionOk="0">
                  <a:moveTo>
                    <a:pt x="15" y="0"/>
                  </a:moveTo>
                  <a:lnTo>
                    <a:pt x="1" y="267"/>
                  </a:lnTo>
                  <a:lnTo>
                    <a:pt x="4730" y="502"/>
                  </a:lnTo>
                  <a:lnTo>
                    <a:pt x="4741" y="23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0"/>
            <p:cNvSpPr/>
            <p:nvPr/>
          </p:nvSpPr>
          <p:spPr>
            <a:xfrm>
              <a:off x="3839800" y="2366175"/>
              <a:ext cx="118450" cy="6675"/>
            </a:xfrm>
            <a:custGeom>
              <a:avLst/>
              <a:gdLst/>
              <a:ahLst/>
              <a:cxnLst/>
              <a:rect l="l" t="t" r="r" b="b"/>
              <a:pathLst>
                <a:path w="4738" h="267" extrusionOk="0">
                  <a:moveTo>
                    <a:pt x="1" y="0"/>
                  </a:moveTo>
                  <a:lnTo>
                    <a:pt x="1" y="267"/>
                  </a:lnTo>
                  <a:lnTo>
                    <a:pt x="4737" y="2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0"/>
            <p:cNvSpPr/>
            <p:nvPr/>
          </p:nvSpPr>
          <p:spPr>
            <a:xfrm>
              <a:off x="4109875" y="2418250"/>
              <a:ext cx="148300" cy="79775"/>
            </a:xfrm>
            <a:custGeom>
              <a:avLst/>
              <a:gdLst/>
              <a:ahLst/>
              <a:cxnLst/>
              <a:rect l="l" t="t" r="r" b="b"/>
              <a:pathLst>
                <a:path w="5932" h="3191" extrusionOk="0">
                  <a:moveTo>
                    <a:pt x="5753" y="1"/>
                  </a:moveTo>
                  <a:lnTo>
                    <a:pt x="0" y="2525"/>
                  </a:lnTo>
                  <a:lnTo>
                    <a:pt x="267" y="3190"/>
                  </a:lnTo>
                  <a:lnTo>
                    <a:pt x="5931" y="1263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0"/>
            <p:cNvSpPr/>
            <p:nvPr/>
          </p:nvSpPr>
          <p:spPr>
            <a:xfrm>
              <a:off x="4081075" y="2420825"/>
              <a:ext cx="214975" cy="83950"/>
            </a:xfrm>
            <a:custGeom>
              <a:avLst/>
              <a:gdLst/>
              <a:ahLst/>
              <a:cxnLst/>
              <a:rect l="l" t="t" r="r" b="b"/>
              <a:pathLst>
                <a:path w="8599" h="3358" extrusionOk="0">
                  <a:moveTo>
                    <a:pt x="8506" y="1"/>
                  </a:moveTo>
                  <a:lnTo>
                    <a:pt x="0" y="3109"/>
                  </a:lnTo>
                  <a:lnTo>
                    <a:pt x="93" y="3357"/>
                  </a:lnTo>
                  <a:lnTo>
                    <a:pt x="8598" y="25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0"/>
            <p:cNvSpPr/>
            <p:nvPr/>
          </p:nvSpPr>
          <p:spPr>
            <a:xfrm>
              <a:off x="4015900" y="2028975"/>
              <a:ext cx="410275" cy="371750"/>
            </a:xfrm>
            <a:custGeom>
              <a:avLst/>
              <a:gdLst/>
              <a:ahLst/>
              <a:cxnLst/>
              <a:rect l="l" t="t" r="r" b="b"/>
              <a:pathLst>
                <a:path w="16411" h="14870" extrusionOk="0">
                  <a:moveTo>
                    <a:pt x="12247" y="1"/>
                  </a:moveTo>
                  <a:cubicBezTo>
                    <a:pt x="8924" y="1"/>
                    <a:pt x="3803" y="738"/>
                    <a:pt x="1" y="4649"/>
                  </a:cubicBezTo>
                  <a:lnTo>
                    <a:pt x="2742" y="14868"/>
                  </a:lnTo>
                  <a:cubicBezTo>
                    <a:pt x="2742" y="14868"/>
                    <a:pt x="2820" y="14870"/>
                    <a:pt x="2965" y="14870"/>
                  </a:cubicBezTo>
                  <a:cubicBezTo>
                    <a:pt x="4423" y="14870"/>
                    <a:pt x="12668" y="14649"/>
                    <a:pt x="16411" y="9758"/>
                  </a:cubicBezTo>
                  <a:lnTo>
                    <a:pt x="15614" y="271"/>
                  </a:lnTo>
                  <a:cubicBezTo>
                    <a:pt x="15614" y="271"/>
                    <a:pt x="14261" y="1"/>
                    <a:pt x="12247" y="1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0"/>
            <p:cNvSpPr/>
            <p:nvPr/>
          </p:nvSpPr>
          <p:spPr>
            <a:xfrm>
              <a:off x="4001425" y="2015750"/>
              <a:ext cx="439075" cy="398075"/>
            </a:xfrm>
            <a:custGeom>
              <a:avLst/>
              <a:gdLst/>
              <a:ahLst/>
              <a:cxnLst/>
              <a:rect l="l" t="t" r="r" b="b"/>
              <a:pathLst>
                <a:path w="17563" h="15923" extrusionOk="0">
                  <a:moveTo>
                    <a:pt x="13036" y="267"/>
                  </a:moveTo>
                  <a:cubicBezTo>
                    <a:pt x="14810" y="267"/>
                    <a:pt x="16104" y="470"/>
                    <a:pt x="16460" y="534"/>
                  </a:cubicBezTo>
                  <a:lnTo>
                    <a:pt x="17285" y="10369"/>
                  </a:lnTo>
                  <a:cubicBezTo>
                    <a:pt x="13388" y="15400"/>
                    <a:pt x="4925" y="15656"/>
                    <a:pt x="3264" y="15656"/>
                  </a:cubicBezTo>
                  <a:lnTo>
                    <a:pt x="3133" y="15656"/>
                  </a:lnTo>
                  <a:lnTo>
                    <a:pt x="288" y="5067"/>
                  </a:lnTo>
                  <a:cubicBezTo>
                    <a:pt x="4182" y="1103"/>
                    <a:pt x="9366" y="267"/>
                    <a:pt x="13036" y="267"/>
                  </a:cubicBezTo>
                  <a:close/>
                  <a:moveTo>
                    <a:pt x="13046" y="0"/>
                  </a:moveTo>
                  <a:cubicBezTo>
                    <a:pt x="9309" y="0"/>
                    <a:pt x="4018" y="857"/>
                    <a:pt x="54" y="4936"/>
                  </a:cubicBezTo>
                  <a:lnTo>
                    <a:pt x="0" y="4989"/>
                  </a:lnTo>
                  <a:lnTo>
                    <a:pt x="2934" y="15916"/>
                  </a:lnTo>
                  <a:lnTo>
                    <a:pt x="3033" y="15919"/>
                  </a:lnTo>
                  <a:cubicBezTo>
                    <a:pt x="3033" y="15919"/>
                    <a:pt x="3112" y="15923"/>
                    <a:pt x="3268" y="15923"/>
                  </a:cubicBezTo>
                  <a:cubicBezTo>
                    <a:pt x="4953" y="15923"/>
                    <a:pt x="13569" y="15663"/>
                    <a:pt x="17530" y="10490"/>
                  </a:cubicBezTo>
                  <a:lnTo>
                    <a:pt x="17562" y="10447"/>
                  </a:lnTo>
                  <a:lnTo>
                    <a:pt x="16712" y="306"/>
                  </a:lnTo>
                  <a:lnTo>
                    <a:pt x="16616" y="288"/>
                  </a:lnTo>
                  <a:cubicBezTo>
                    <a:pt x="16602" y="281"/>
                    <a:pt x="15151" y="0"/>
                    <a:pt x="13046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0"/>
            <p:cNvSpPr/>
            <p:nvPr/>
          </p:nvSpPr>
          <p:spPr>
            <a:xfrm>
              <a:off x="4052000" y="2154775"/>
              <a:ext cx="16125" cy="16125"/>
            </a:xfrm>
            <a:custGeom>
              <a:avLst/>
              <a:gdLst/>
              <a:ahLst/>
              <a:cxnLst/>
              <a:rect l="l" t="t" r="r" b="b"/>
              <a:pathLst>
                <a:path w="645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2" y="644"/>
                  </a:lnTo>
                  <a:lnTo>
                    <a:pt x="644" y="513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0"/>
            <p:cNvSpPr/>
            <p:nvPr/>
          </p:nvSpPr>
          <p:spPr>
            <a:xfrm>
              <a:off x="4077950" y="2082950"/>
              <a:ext cx="270100" cy="81375"/>
            </a:xfrm>
            <a:custGeom>
              <a:avLst/>
              <a:gdLst/>
              <a:ahLst/>
              <a:cxnLst/>
              <a:rect l="l" t="t" r="r" b="b"/>
              <a:pathLst>
                <a:path w="10804" h="3255" extrusionOk="0">
                  <a:moveTo>
                    <a:pt x="10668" y="1"/>
                  </a:moveTo>
                  <a:lnTo>
                    <a:pt x="9601" y="274"/>
                  </a:lnTo>
                  <a:lnTo>
                    <a:pt x="9736" y="790"/>
                  </a:lnTo>
                  <a:lnTo>
                    <a:pt x="10803" y="516"/>
                  </a:lnTo>
                  <a:lnTo>
                    <a:pt x="10668" y="1"/>
                  </a:lnTo>
                  <a:close/>
                  <a:moveTo>
                    <a:pt x="9068" y="409"/>
                  </a:moveTo>
                  <a:lnTo>
                    <a:pt x="8001" y="683"/>
                  </a:lnTo>
                  <a:lnTo>
                    <a:pt x="8136" y="1199"/>
                  </a:lnTo>
                  <a:lnTo>
                    <a:pt x="9203" y="925"/>
                  </a:lnTo>
                  <a:lnTo>
                    <a:pt x="9068" y="409"/>
                  </a:lnTo>
                  <a:close/>
                  <a:moveTo>
                    <a:pt x="7468" y="818"/>
                  </a:moveTo>
                  <a:lnTo>
                    <a:pt x="6401" y="1092"/>
                  </a:lnTo>
                  <a:lnTo>
                    <a:pt x="6536" y="1608"/>
                  </a:lnTo>
                  <a:lnTo>
                    <a:pt x="7603" y="1334"/>
                  </a:lnTo>
                  <a:lnTo>
                    <a:pt x="7468" y="818"/>
                  </a:lnTo>
                  <a:close/>
                  <a:moveTo>
                    <a:pt x="5868" y="1231"/>
                  </a:moveTo>
                  <a:lnTo>
                    <a:pt x="4801" y="1505"/>
                  </a:lnTo>
                  <a:lnTo>
                    <a:pt x="4936" y="2024"/>
                  </a:lnTo>
                  <a:lnTo>
                    <a:pt x="6003" y="1746"/>
                  </a:lnTo>
                  <a:lnTo>
                    <a:pt x="5868" y="1231"/>
                  </a:lnTo>
                  <a:close/>
                  <a:moveTo>
                    <a:pt x="4268" y="1640"/>
                  </a:moveTo>
                  <a:lnTo>
                    <a:pt x="3201" y="1917"/>
                  </a:lnTo>
                  <a:lnTo>
                    <a:pt x="3336" y="2433"/>
                  </a:lnTo>
                  <a:lnTo>
                    <a:pt x="4403" y="2155"/>
                  </a:lnTo>
                  <a:lnTo>
                    <a:pt x="4268" y="1640"/>
                  </a:lnTo>
                  <a:close/>
                  <a:moveTo>
                    <a:pt x="2668" y="2049"/>
                  </a:moveTo>
                  <a:lnTo>
                    <a:pt x="1601" y="2322"/>
                  </a:lnTo>
                  <a:lnTo>
                    <a:pt x="1736" y="2838"/>
                  </a:lnTo>
                  <a:lnTo>
                    <a:pt x="2803" y="2564"/>
                  </a:lnTo>
                  <a:lnTo>
                    <a:pt x="2668" y="2049"/>
                  </a:lnTo>
                  <a:close/>
                  <a:moveTo>
                    <a:pt x="1068" y="2461"/>
                  </a:moveTo>
                  <a:lnTo>
                    <a:pt x="1" y="2738"/>
                  </a:lnTo>
                  <a:lnTo>
                    <a:pt x="136" y="3254"/>
                  </a:lnTo>
                  <a:lnTo>
                    <a:pt x="1203" y="2977"/>
                  </a:lnTo>
                  <a:lnTo>
                    <a:pt x="1068" y="246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0"/>
            <p:cNvSpPr/>
            <p:nvPr/>
          </p:nvSpPr>
          <p:spPr>
            <a:xfrm>
              <a:off x="4358150" y="2076200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extrusionOk="0">
                  <a:moveTo>
                    <a:pt x="513" y="0"/>
                  </a:moveTo>
                  <a:lnTo>
                    <a:pt x="0" y="132"/>
                  </a:lnTo>
                  <a:lnTo>
                    <a:pt x="132" y="644"/>
                  </a:lnTo>
                  <a:lnTo>
                    <a:pt x="644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0"/>
            <p:cNvSpPr/>
            <p:nvPr/>
          </p:nvSpPr>
          <p:spPr>
            <a:xfrm>
              <a:off x="4064100" y="2185525"/>
              <a:ext cx="15825" cy="15950"/>
            </a:xfrm>
            <a:custGeom>
              <a:avLst/>
              <a:gdLst/>
              <a:ahLst/>
              <a:cxnLst/>
              <a:rect l="l" t="t" r="r" b="b"/>
              <a:pathLst>
                <a:path w="633" h="638" extrusionOk="0">
                  <a:moveTo>
                    <a:pt x="512" y="1"/>
                  </a:moveTo>
                  <a:lnTo>
                    <a:pt x="0" y="122"/>
                  </a:lnTo>
                  <a:lnTo>
                    <a:pt x="121" y="637"/>
                  </a:lnTo>
                  <a:lnTo>
                    <a:pt x="633" y="51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0"/>
            <p:cNvSpPr/>
            <p:nvPr/>
          </p:nvSpPr>
          <p:spPr>
            <a:xfrm>
              <a:off x="4089325" y="2151300"/>
              <a:ext cx="136925" cy="44225"/>
            </a:xfrm>
            <a:custGeom>
              <a:avLst/>
              <a:gdLst/>
              <a:ahLst/>
              <a:cxnLst/>
              <a:rect l="l" t="t" r="r" b="b"/>
              <a:pathLst>
                <a:path w="5477" h="1769" extrusionOk="0">
                  <a:moveTo>
                    <a:pt x="5356" y="1"/>
                  </a:moveTo>
                  <a:lnTo>
                    <a:pt x="4382" y="225"/>
                  </a:lnTo>
                  <a:lnTo>
                    <a:pt x="4502" y="741"/>
                  </a:lnTo>
                  <a:lnTo>
                    <a:pt x="5477" y="517"/>
                  </a:lnTo>
                  <a:lnTo>
                    <a:pt x="5356" y="1"/>
                  </a:lnTo>
                  <a:close/>
                  <a:moveTo>
                    <a:pt x="3894" y="342"/>
                  </a:moveTo>
                  <a:lnTo>
                    <a:pt x="2920" y="566"/>
                  </a:lnTo>
                  <a:lnTo>
                    <a:pt x="3041" y="1082"/>
                  </a:lnTo>
                  <a:lnTo>
                    <a:pt x="4015" y="858"/>
                  </a:lnTo>
                  <a:lnTo>
                    <a:pt x="3894" y="342"/>
                  </a:lnTo>
                  <a:close/>
                  <a:moveTo>
                    <a:pt x="2433" y="684"/>
                  </a:moveTo>
                  <a:lnTo>
                    <a:pt x="1459" y="911"/>
                  </a:lnTo>
                  <a:lnTo>
                    <a:pt x="1580" y="1427"/>
                  </a:lnTo>
                  <a:lnTo>
                    <a:pt x="2550" y="1199"/>
                  </a:lnTo>
                  <a:lnTo>
                    <a:pt x="2433" y="684"/>
                  </a:lnTo>
                  <a:close/>
                  <a:moveTo>
                    <a:pt x="975" y="1025"/>
                  </a:moveTo>
                  <a:lnTo>
                    <a:pt x="1" y="1253"/>
                  </a:lnTo>
                  <a:lnTo>
                    <a:pt x="122" y="1768"/>
                  </a:lnTo>
                  <a:lnTo>
                    <a:pt x="1093" y="1541"/>
                  </a:lnTo>
                  <a:lnTo>
                    <a:pt x="975" y="102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0"/>
            <p:cNvSpPr/>
            <p:nvPr/>
          </p:nvSpPr>
          <p:spPr>
            <a:xfrm>
              <a:off x="4235200" y="2145450"/>
              <a:ext cx="15850" cy="15925"/>
            </a:xfrm>
            <a:custGeom>
              <a:avLst/>
              <a:gdLst/>
              <a:ahLst/>
              <a:cxnLst/>
              <a:rect l="l" t="t" r="r" b="b"/>
              <a:pathLst>
                <a:path w="634" h="637" extrusionOk="0">
                  <a:moveTo>
                    <a:pt x="513" y="0"/>
                  </a:moveTo>
                  <a:lnTo>
                    <a:pt x="1" y="121"/>
                  </a:lnTo>
                  <a:lnTo>
                    <a:pt x="122" y="637"/>
                  </a:lnTo>
                  <a:lnTo>
                    <a:pt x="634" y="51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0"/>
            <p:cNvSpPr/>
            <p:nvPr/>
          </p:nvSpPr>
          <p:spPr>
            <a:xfrm>
              <a:off x="4072350" y="2232375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0"/>
            <p:cNvSpPr/>
            <p:nvPr/>
          </p:nvSpPr>
          <p:spPr>
            <a:xfrm>
              <a:off x="4097425" y="2173625"/>
              <a:ext cx="212925" cy="68125"/>
            </a:xfrm>
            <a:custGeom>
              <a:avLst/>
              <a:gdLst/>
              <a:ahLst/>
              <a:cxnLst/>
              <a:rect l="l" t="t" r="r" b="b"/>
              <a:pathLst>
                <a:path w="8517" h="2725" extrusionOk="0">
                  <a:moveTo>
                    <a:pt x="8385" y="0"/>
                  </a:moveTo>
                  <a:lnTo>
                    <a:pt x="7396" y="264"/>
                  </a:lnTo>
                  <a:lnTo>
                    <a:pt x="7532" y="772"/>
                  </a:lnTo>
                  <a:lnTo>
                    <a:pt x="8516" y="512"/>
                  </a:lnTo>
                  <a:lnTo>
                    <a:pt x="8385" y="0"/>
                  </a:lnTo>
                  <a:close/>
                  <a:moveTo>
                    <a:pt x="6909" y="392"/>
                  </a:moveTo>
                  <a:lnTo>
                    <a:pt x="5921" y="655"/>
                  </a:lnTo>
                  <a:lnTo>
                    <a:pt x="6056" y="1163"/>
                  </a:lnTo>
                  <a:lnTo>
                    <a:pt x="7041" y="904"/>
                  </a:lnTo>
                  <a:lnTo>
                    <a:pt x="6909" y="392"/>
                  </a:lnTo>
                  <a:close/>
                  <a:moveTo>
                    <a:pt x="5427" y="783"/>
                  </a:moveTo>
                  <a:lnTo>
                    <a:pt x="4442" y="1046"/>
                  </a:lnTo>
                  <a:lnTo>
                    <a:pt x="4573" y="1554"/>
                  </a:lnTo>
                  <a:lnTo>
                    <a:pt x="5562" y="1295"/>
                  </a:lnTo>
                  <a:lnTo>
                    <a:pt x="5427" y="783"/>
                  </a:lnTo>
                  <a:close/>
                  <a:moveTo>
                    <a:pt x="3947" y="1170"/>
                  </a:moveTo>
                  <a:lnTo>
                    <a:pt x="2962" y="1430"/>
                  </a:lnTo>
                  <a:lnTo>
                    <a:pt x="3094" y="1942"/>
                  </a:lnTo>
                  <a:lnTo>
                    <a:pt x="4082" y="1679"/>
                  </a:lnTo>
                  <a:lnTo>
                    <a:pt x="3947" y="1170"/>
                  </a:lnTo>
                  <a:close/>
                  <a:moveTo>
                    <a:pt x="2468" y="1561"/>
                  </a:moveTo>
                  <a:lnTo>
                    <a:pt x="1480" y="1821"/>
                  </a:lnTo>
                  <a:lnTo>
                    <a:pt x="1615" y="2333"/>
                  </a:lnTo>
                  <a:lnTo>
                    <a:pt x="2600" y="2070"/>
                  </a:lnTo>
                  <a:lnTo>
                    <a:pt x="2468" y="1561"/>
                  </a:lnTo>
                  <a:close/>
                  <a:moveTo>
                    <a:pt x="985" y="1945"/>
                  </a:moveTo>
                  <a:lnTo>
                    <a:pt x="0" y="2209"/>
                  </a:lnTo>
                  <a:lnTo>
                    <a:pt x="136" y="2724"/>
                  </a:lnTo>
                  <a:lnTo>
                    <a:pt x="1121" y="2457"/>
                  </a:lnTo>
                  <a:lnTo>
                    <a:pt x="985" y="194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0"/>
            <p:cNvSpPr/>
            <p:nvPr/>
          </p:nvSpPr>
          <p:spPr>
            <a:xfrm>
              <a:off x="4319400" y="2167125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09" y="1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3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0"/>
            <p:cNvSpPr/>
            <p:nvPr/>
          </p:nvSpPr>
          <p:spPr>
            <a:xfrm>
              <a:off x="4084900" y="2270250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12" y="0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0"/>
            <p:cNvSpPr/>
            <p:nvPr/>
          </p:nvSpPr>
          <p:spPr>
            <a:xfrm>
              <a:off x="4109950" y="2241900"/>
              <a:ext cx="100050" cy="38150"/>
            </a:xfrm>
            <a:custGeom>
              <a:avLst/>
              <a:gdLst/>
              <a:ahLst/>
              <a:cxnLst/>
              <a:rect l="l" t="t" r="r" b="b"/>
              <a:pathLst>
                <a:path w="4002" h="1526" extrusionOk="0">
                  <a:moveTo>
                    <a:pt x="3870" y="0"/>
                  </a:moveTo>
                  <a:lnTo>
                    <a:pt x="2899" y="256"/>
                  </a:lnTo>
                  <a:lnTo>
                    <a:pt x="3034" y="772"/>
                  </a:lnTo>
                  <a:lnTo>
                    <a:pt x="4001" y="516"/>
                  </a:lnTo>
                  <a:lnTo>
                    <a:pt x="3870" y="0"/>
                  </a:lnTo>
                  <a:close/>
                  <a:moveTo>
                    <a:pt x="2419" y="381"/>
                  </a:moveTo>
                  <a:lnTo>
                    <a:pt x="1452" y="633"/>
                  </a:lnTo>
                  <a:lnTo>
                    <a:pt x="1583" y="1149"/>
                  </a:lnTo>
                  <a:lnTo>
                    <a:pt x="2554" y="896"/>
                  </a:lnTo>
                  <a:lnTo>
                    <a:pt x="2419" y="381"/>
                  </a:lnTo>
                  <a:close/>
                  <a:moveTo>
                    <a:pt x="972" y="758"/>
                  </a:moveTo>
                  <a:lnTo>
                    <a:pt x="1" y="1010"/>
                  </a:lnTo>
                  <a:lnTo>
                    <a:pt x="136" y="1526"/>
                  </a:lnTo>
                  <a:lnTo>
                    <a:pt x="1103" y="1273"/>
                  </a:lnTo>
                  <a:lnTo>
                    <a:pt x="972" y="758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0"/>
            <p:cNvSpPr/>
            <p:nvPr/>
          </p:nvSpPr>
          <p:spPr>
            <a:xfrm>
              <a:off x="4218500" y="2235400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2" y="1"/>
                  </a:moveTo>
                  <a:lnTo>
                    <a:pt x="0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0"/>
            <p:cNvSpPr/>
            <p:nvPr/>
          </p:nvSpPr>
          <p:spPr>
            <a:xfrm>
              <a:off x="4093875" y="2310350"/>
              <a:ext cx="16375" cy="16275"/>
            </a:xfrm>
            <a:custGeom>
              <a:avLst/>
              <a:gdLst/>
              <a:ahLst/>
              <a:cxnLst/>
              <a:rect l="l" t="t" r="r" b="b"/>
              <a:pathLst>
                <a:path w="655" h="651" extrusionOk="0">
                  <a:moveTo>
                    <a:pt x="509" y="0"/>
                  </a:moveTo>
                  <a:lnTo>
                    <a:pt x="0" y="142"/>
                  </a:lnTo>
                  <a:lnTo>
                    <a:pt x="146" y="651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0"/>
            <p:cNvSpPr/>
            <p:nvPr/>
          </p:nvSpPr>
          <p:spPr>
            <a:xfrm>
              <a:off x="4119125" y="2234525"/>
              <a:ext cx="257450" cy="85075"/>
            </a:xfrm>
            <a:custGeom>
              <a:avLst/>
              <a:gdLst/>
              <a:ahLst/>
              <a:cxnLst/>
              <a:rect l="l" t="t" r="r" b="b"/>
              <a:pathLst>
                <a:path w="10298" h="3403" extrusionOk="0">
                  <a:moveTo>
                    <a:pt x="10152" y="0"/>
                  </a:moveTo>
                  <a:lnTo>
                    <a:pt x="9138" y="288"/>
                  </a:lnTo>
                  <a:lnTo>
                    <a:pt x="9284" y="800"/>
                  </a:lnTo>
                  <a:lnTo>
                    <a:pt x="10298" y="512"/>
                  </a:lnTo>
                  <a:lnTo>
                    <a:pt x="10152" y="0"/>
                  </a:lnTo>
                  <a:close/>
                  <a:moveTo>
                    <a:pt x="8626" y="434"/>
                  </a:moveTo>
                  <a:lnTo>
                    <a:pt x="7613" y="725"/>
                  </a:lnTo>
                  <a:lnTo>
                    <a:pt x="7759" y="1234"/>
                  </a:lnTo>
                  <a:lnTo>
                    <a:pt x="8772" y="946"/>
                  </a:lnTo>
                  <a:lnTo>
                    <a:pt x="8626" y="434"/>
                  </a:lnTo>
                  <a:close/>
                  <a:moveTo>
                    <a:pt x="7101" y="868"/>
                  </a:moveTo>
                  <a:lnTo>
                    <a:pt x="6088" y="1156"/>
                  </a:lnTo>
                  <a:lnTo>
                    <a:pt x="6237" y="1668"/>
                  </a:lnTo>
                  <a:lnTo>
                    <a:pt x="7250" y="1376"/>
                  </a:lnTo>
                  <a:lnTo>
                    <a:pt x="7101" y="868"/>
                  </a:lnTo>
                  <a:close/>
                  <a:moveTo>
                    <a:pt x="5583" y="1301"/>
                  </a:moveTo>
                  <a:lnTo>
                    <a:pt x="4569" y="1589"/>
                  </a:lnTo>
                  <a:lnTo>
                    <a:pt x="4715" y="2101"/>
                  </a:lnTo>
                  <a:lnTo>
                    <a:pt x="5728" y="1813"/>
                  </a:lnTo>
                  <a:lnTo>
                    <a:pt x="5583" y="1301"/>
                  </a:lnTo>
                  <a:close/>
                  <a:moveTo>
                    <a:pt x="4057" y="1739"/>
                  </a:moveTo>
                  <a:lnTo>
                    <a:pt x="3044" y="2027"/>
                  </a:lnTo>
                  <a:lnTo>
                    <a:pt x="3190" y="2539"/>
                  </a:lnTo>
                  <a:lnTo>
                    <a:pt x="4203" y="2247"/>
                  </a:lnTo>
                  <a:lnTo>
                    <a:pt x="4057" y="1739"/>
                  </a:lnTo>
                  <a:close/>
                  <a:moveTo>
                    <a:pt x="2539" y="2169"/>
                  </a:moveTo>
                  <a:lnTo>
                    <a:pt x="1526" y="2457"/>
                  </a:lnTo>
                  <a:lnTo>
                    <a:pt x="1671" y="2969"/>
                  </a:lnTo>
                  <a:lnTo>
                    <a:pt x="2685" y="2681"/>
                  </a:lnTo>
                  <a:lnTo>
                    <a:pt x="2539" y="2169"/>
                  </a:lnTo>
                  <a:close/>
                  <a:moveTo>
                    <a:pt x="1013" y="2603"/>
                  </a:moveTo>
                  <a:lnTo>
                    <a:pt x="0" y="2894"/>
                  </a:lnTo>
                  <a:lnTo>
                    <a:pt x="146" y="3403"/>
                  </a:lnTo>
                  <a:lnTo>
                    <a:pt x="1159" y="3115"/>
                  </a:lnTo>
                  <a:lnTo>
                    <a:pt x="1013" y="260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0"/>
            <p:cNvSpPr/>
            <p:nvPr/>
          </p:nvSpPr>
          <p:spPr>
            <a:xfrm>
              <a:off x="4385700" y="2227050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509" y="0"/>
                  </a:moveTo>
                  <a:lnTo>
                    <a:pt x="1" y="146"/>
                  </a:lnTo>
                  <a:lnTo>
                    <a:pt x="147" y="655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0"/>
            <p:cNvSpPr/>
            <p:nvPr/>
          </p:nvSpPr>
          <p:spPr>
            <a:xfrm>
              <a:off x="4111025" y="23433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7"/>
                  </a:lnTo>
                  <a:lnTo>
                    <a:pt x="648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0"/>
            <p:cNvSpPr/>
            <p:nvPr/>
          </p:nvSpPr>
          <p:spPr>
            <a:xfrm>
              <a:off x="4136175" y="2294150"/>
              <a:ext cx="176925" cy="58625"/>
            </a:xfrm>
            <a:custGeom>
              <a:avLst/>
              <a:gdLst/>
              <a:ahLst/>
              <a:cxnLst/>
              <a:rect l="l" t="t" r="r" b="b"/>
              <a:pathLst>
                <a:path w="7077" h="2345" extrusionOk="0">
                  <a:moveTo>
                    <a:pt x="6945" y="1"/>
                  </a:moveTo>
                  <a:lnTo>
                    <a:pt x="5953" y="264"/>
                  </a:lnTo>
                  <a:lnTo>
                    <a:pt x="6088" y="776"/>
                  </a:lnTo>
                  <a:lnTo>
                    <a:pt x="7077" y="513"/>
                  </a:lnTo>
                  <a:lnTo>
                    <a:pt x="6945" y="1"/>
                  </a:lnTo>
                  <a:close/>
                  <a:moveTo>
                    <a:pt x="5455" y="396"/>
                  </a:moveTo>
                  <a:lnTo>
                    <a:pt x="4463" y="659"/>
                  </a:lnTo>
                  <a:lnTo>
                    <a:pt x="4598" y="1171"/>
                  </a:lnTo>
                  <a:lnTo>
                    <a:pt x="5590" y="908"/>
                  </a:lnTo>
                  <a:lnTo>
                    <a:pt x="5455" y="396"/>
                  </a:lnTo>
                  <a:close/>
                  <a:moveTo>
                    <a:pt x="3965" y="787"/>
                  </a:moveTo>
                  <a:lnTo>
                    <a:pt x="2977" y="1050"/>
                  </a:lnTo>
                  <a:lnTo>
                    <a:pt x="3109" y="1562"/>
                  </a:lnTo>
                  <a:lnTo>
                    <a:pt x="4101" y="1299"/>
                  </a:lnTo>
                  <a:lnTo>
                    <a:pt x="3965" y="787"/>
                  </a:lnTo>
                  <a:close/>
                  <a:moveTo>
                    <a:pt x="2483" y="1174"/>
                  </a:moveTo>
                  <a:lnTo>
                    <a:pt x="1491" y="1437"/>
                  </a:lnTo>
                  <a:lnTo>
                    <a:pt x="1626" y="1953"/>
                  </a:lnTo>
                  <a:lnTo>
                    <a:pt x="2614" y="1686"/>
                  </a:lnTo>
                  <a:lnTo>
                    <a:pt x="2483" y="1174"/>
                  </a:lnTo>
                  <a:close/>
                  <a:moveTo>
                    <a:pt x="993" y="1569"/>
                  </a:moveTo>
                  <a:lnTo>
                    <a:pt x="1" y="1832"/>
                  </a:lnTo>
                  <a:lnTo>
                    <a:pt x="136" y="2344"/>
                  </a:lnTo>
                  <a:lnTo>
                    <a:pt x="1128" y="2081"/>
                  </a:lnTo>
                  <a:lnTo>
                    <a:pt x="993" y="1569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0"/>
            <p:cNvSpPr/>
            <p:nvPr/>
          </p:nvSpPr>
          <p:spPr>
            <a:xfrm>
              <a:off x="4322225" y="2287500"/>
              <a:ext cx="16225" cy="16100"/>
            </a:xfrm>
            <a:custGeom>
              <a:avLst/>
              <a:gdLst/>
              <a:ahLst/>
              <a:cxnLst/>
              <a:rect l="l" t="t" r="r" b="b"/>
              <a:pathLst>
                <a:path w="649" h="644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0"/>
            <p:cNvSpPr/>
            <p:nvPr/>
          </p:nvSpPr>
          <p:spPr>
            <a:xfrm>
              <a:off x="4134225" y="2398975"/>
              <a:ext cx="485475" cy="379600"/>
            </a:xfrm>
            <a:custGeom>
              <a:avLst/>
              <a:gdLst/>
              <a:ahLst/>
              <a:cxnLst/>
              <a:rect l="l" t="t" r="r" b="b"/>
              <a:pathLst>
                <a:path w="19419" h="15184" extrusionOk="0">
                  <a:moveTo>
                    <a:pt x="16193" y="0"/>
                  </a:moveTo>
                  <a:lnTo>
                    <a:pt x="1" y="10596"/>
                  </a:lnTo>
                  <a:lnTo>
                    <a:pt x="7521" y="15183"/>
                  </a:lnTo>
                  <a:lnTo>
                    <a:pt x="19418" y="5817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0"/>
            <p:cNvSpPr/>
            <p:nvPr/>
          </p:nvSpPr>
          <p:spPr>
            <a:xfrm>
              <a:off x="4160975" y="2534175"/>
              <a:ext cx="456500" cy="227850"/>
            </a:xfrm>
            <a:custGeom>
              <a:avLst/>
              <a:gdLst/>
              <a:ahLst/>
              <a:cxnLst/>
              <a:rect l="l" t="t" r="r" b="b"/>
              <a:pathLst>
                <a:path w="18260" h="9114" extrusionOk="0">
                  <a:moveTo>
                    <a:pt x="18100" y="0"/>
                  </a:moveTo>
                  <a:lnTo>
                    <a:pt x="6273" y="8783"/>
                  </a:lnTo>
                  <a:lnTo>
                    <a:pt x="157" y="4331"/>
                  </a:lnTo>
                  <a:lnTo>
                    <a:pt x="1" y="4545"/>
                  </a:lnTo>
                  <a:lnTo>
                    <a:pt x="6273" y="9114"/>
                  </a:lnTo>
                  <a:lnTo>
                    <a:pt x="18260" y="214"/>
                  </a:lnTo>
                  <a:lnTo>
                    <a:pt x="181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0"/>
            <p:cNvSpPr/>
            <p:nvPr/>
          </p:nvSpPr>
          <p:spPr>
            <a:xfrm>
              <a:off x="4187575" y="2422600"/>
              <a:ext cx="416200" cy="315600"/>
            </a:xfrm>
            <a:custGeom>
              <a:avLst/>
              <a:gdLst/>
              <a:ahLst/>
              <a:cxnLst/>
              <a:rect l="l" t="t" r="r" b="b"/>
              <a:pathLst>
                <a:path w="16648" h="12624" extrusionOk="0">
                  <a:moveTo>
                    <a:pt x="13711" y="360"/>
                  </a:moveTo>
                  <a:lnTo>
                    <a:pt x="16289" y="4218"/>
                  </a:lnTo>
                  <a:lnTo>
                    <a:pt x="5213" y="12290"/>
                  </a:lnTo>
                  <a:lnTo>
                    <a:pt x="466" y="8663"/>
                  </a:lnTo>
                  <a:lnTo>
                    <a:pt x="13711" y="360"/>
                  </a:lnTo>
                  <a:close/>
                  <a:moveTo>
                    <a:pt x="13786" y="1"/>
                  </a:moveTo>
                  <a:lnTo>
                    <a:pt x="0" y="8641"/>
                  </a:lnTo>
                  <a:lnTo>
                    <a:pt x="5209" y="12624"/>
                  </a:lnTo>
                  <a:lnTo>
                    <a:pt x="16648" y="4286"/>
                  </a:lnTo>
                  <a:lnTo>
                    <a:pt x="137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0"/>
            <p:cNvSpPr/>
            <p:nvPr/>
          </p:nvSpPr>
          <p:spPr>
            <a:xfrm>
              <a:off x="4210150" y="2441725"/>
              <a:ext cx="334250" cy="214425"/>
            </a:xfrm>
            <a:custGeom>
              <a:avLst/>
              <a:gdLst/>
              <a:ahLst/>
              <a:cxnLst/>
              <a:rect l="l" t="t" r="r" b="b"/>
              <a:pathLst>
                <a:path w="13370" h="8577" extrusionOk="0">
                  <a:moveTo>
                    <a:pt x="13228" y="0"/>
                  </a:moveTo>
                  <a:lnTo>
                    <a:pt x="0" y="8353"/>
                  </a:lnTo>
                  <a:lnTo>
                    <a:pt x="142" y="8577"/>
                  </a:lnTo>
                  <a:lnTo>
                    <a:pt x="13370" y="224"/>
                  </a:lnTo>
                  <a:lnTo>
                    <a:pt x="13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0"/>
            <p:cNvSpPr/>
            <p:nvPr/>
          </p:nvSpPr>
          <p:spPr>
            <a:xfrm>
              <a:off x="4293000" y="2510525"/>
              <a:ext cx="297900" cy="208475"/>
            </a:xfrm>
            <a:custGeom>
              <a:avLst/>
              <a:gdLst/>
              <a:ahLst/>
              <a:cxnLst/>
              <a:rect l="l" t="t" r="r" b="b"/>
              <a:pathLst>
                <a:path w="11916" h="8339" extrusionOk="0">
                  <a:moveTo>
                    <a:pt x="11766" y="1"/>
                  </a:moveTo>
                  <a:lnTo>
                    <a:pt x="0" y="8118"/>
                  </a:lnTo>
                  <a:lnTo>
                    <a:pt x="149" y="8339"/>
                  </a:lnTo>
                  <a:lnTo>
                    <a:pt x="11915" y="221"/>
                  </a:lnTo>
                  <a:lnTo>
                    <a:pt x="1176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0"/>
            <p:cNvSpPr/>
            <p:nvPr/>
          </p:nvSpPr>
          <p:spPr>
            <a:xfrm>
              <a:off x="4253175" y="2478175"/>
              <a:ext cx="315950" cy="210775"/>
            </a:xfrm>
            <a:custGeom>
              <a:avLst/>
              <a:gdLst/>
              <a:ahLst/>
              <a:cxnLst/>
              <a:rect l="l" t="t" r="r" b="b"/>
              <a:pathLst>
                <a:path w="12638" h="8431" extrusionOk="0">
                  <a:moveTo>
                    <a:pt x="12488" y="0"/>
                  </a:moveTo>
                  <a:lnTo>
                    <a:pt x="0" y="8207"/>
                  </a:lnTo>
                  <a:lnTo>
                    <a:pt x="146" y="8431"/>
                  </a:lnTo>
                  <a:lnTo>
                    <a:pt x="12637" y="224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0"/>
            <p:cNvSpPr/>
            <p:nvPr/>
          </p:nvSpPr>
          <p:spPr>
            <a:xfrm>
              <a:off x="4231825" y="2459050"/>
              <a:ext cx="324400" cy="213475"/>
            </a:xfrm>
            <a:custGeom>
              <a:avLst/>
              <a:gdLst/>
              <a:ahLst/>
              <a:cxnLst/>
              <a:rect l="l" t="t" r="r" b="b"/>
              <a:pathLst>
                <a:path w="12976" h="8539" extrusionOk="0">
                  <a:moveTo>
                    <a:pt x="12830" y="1"/>
                  </a:moveTo>
                  <a:lnTo>
                    <a:pt x="1" y="8314"/>
                  </a:lnTo>
                  <a:lnTo>
                    <a:pt x="147" y="8538"/>
                  </a:lnTo>
                  <a:lnTo>
                    <a:pt x="12976" y="225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0"/>
            <p:cNvSpPr/>
            <p:nvPr/>
          </p:nvSpPr>
          <p:spPr>
            <a:xfrm>
              <a:off x="4272100" y="2493100"/>
              <a:ext cx="306875" cy="210250"/>
            </a:xfrm>
            <a:custGeom>
              <a:avLst/>
              <a:gdLst/>
              <a:ahLst/>
              <a:cxnLst/>
              <a:rect l="l" t="t" r="r" b="b"/>
              <a:pathLst>
                <a:path w="12275" h="8410" extrusionOk="0">
                  <a:moveTo>
                    <a:pt x="12126" y="1"/>
                  </a:moveTo>
                  <a:lnTo>
                    <a:pt x="1" y="8189"/>
                  </a:lnTo>
                  <a:lnTo>
                    <a:pt x="150" y="8410"/>
                  </a:lnTo>
                  <a:lnTo>
                    <a:pt x="12275" y="221"/>
                  </a:lnTo>
                  <a:lnTo>
                    <a:pt x="1212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0"/>
            <p:cNvSpPr/>
            <p:nvPr/>
          </p:nvSpPr>
          <p:spPr>
            <a:xfrm>
              <a:off x="4292625" y="2572925"/>
              <a:ext cx="108050" cy="104925"/>
            </a:xfrm>
            <a:custGeom>
              <a:avLst/>
              <a:gdLst/>
              <a:ahLst/>
              <a:cxnLst/>
              <a:rect l="l" t="t" r="r" b="b"/>
              <a:pathLst>
                <a:path w="4322" h="4197" extrusionOk="0">
                  <a:moveTo>
                    <a:pt x="186" y="1"/>
                  </a:moveTo>
                  <a:lnTo>
                    <a:pt x="1" y="193"/>
                  </a:lnTo>
                  <a:lnTo>
                    <a:pt x="4136" y="4196"/>
                  </a:lnTo>
                  <a:lnTo>
                    <a:pt x="4321" y="400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0"/>
            <p:cNvSpPr/>
            <p:nvPr/>
          </p:nvSpPr>
          <p:spPr>
            <a:xfrm>
              <a:off x="4463300" y="2466175"/>
              <a:ext cx="73200" cy="112300"/>
            </a:xfrm>
            <a:custGeom>
              <a:avLst/>
              <a:gdLst/>
              <a:ahLst/>
              <a:cxnLst/>
              <a:rect l="l" t="t" r="r" b="b"/>
              <a:pathLst>
                <a:path w="2928" h="4492" extrusionOk="0">
                  <a:moveTo>
                    <a:pt x="228" y="0"/>
                  </a:moveTo>
                  <a:lnTo>
                    <a:pt x="1" y="142"/>
                  </a:lnTo>
                  <a:lnTo>
                    <a:pt x="2703" y="4491"/>
                  </a:lnTo>
                  <a:lnTo>
                    <a:pt x="2927" y="434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0"/>
            <p:cNvSpPr/>
            <p:nvPr/>
          </p:nvSpPr>
          <p:spPr>
            <a:xfrm>
              <a:off x="4483225" y="2453450"/>
              <a:ext cx="73975" cy="109625"/>
            </a:xfrm>
            <a:custGeom>
              <a:avLst/>
              <a:gdLst/>
              <a:ahLst/>
              <a:cxnLst/>
              <a:rect l="l" t="t" r="r" b="b"/>
              <a:pathLst>
                <a:path w="2959" h="4385" extrusionOk="0">
                  <a:moveTo>
                    <a:pt x="224" y="1"/>
                  </a:moveTo>
                  <a:lnTo>
                    <a:pt x="0" y="143"/>
                  </a:lnTo>
                  <a:lnTo>
                    <a:pt x="2735" y="4385"/>
                  </a:lnTo>
                  <a:lnTo>
                    <a:pt x="2959" y="424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0"/>
            <p:cNvSpPr/>
            <p:nvPr/>
          </p:nvSpPr>
          <p:spPr>
            <a:xfrm>
              <a:off x="4506425" y="2439400"/>
              <a:ext cx="73800" cy="107500"/>
            </a:xfrm>
            <a:custGeom>
              <a:avLst/>
              <a:gdLst/>
              <a:ahLst/>
              <a:cxnLst/>
              <a:rect l="l" t="t" r="r" b="b"/>
              <a:pathLst>
                <a:path w="2952" h="4300" extrusionOk="0">
                  <a:moveTo>
                    <a:pt x="224" y="1"/>
                  </a:moveTo>
                  <a:lnTo>
                    <a:pt x="0" y="147"/>
                  </a:lnTo>
                  <a:lnTo>
                    <a:pt x="2731" y="4300"/>
                  </a:lnTo>
                  <a:lnTo>
                    <a:pt x="2952" y="4154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0"/>
            <p:cNvSpPr/>
            <p:nvPr/>
          </p:nvSpPr>
          <p:spPr>
            <a:xfrm>
              <a:off x="4317525" y="2557375"/>
              <a:ext cx="83050" cy="90150"/>
            </a:xfrm>
            <a:custGeom>
              <a:avLst/>
              <a:gdLst/>
              <a:ahLst/>
              <a:cxnLst/>
              <a:rect l="l" t="t" r="r" b="b"/>
              <a:pathLst>
                <a:path w="3322" h="3606" extrusionOk="0">
                  <a:moveTo>
                    <a:pt x="200" y="0"/>
                  </a:moveTo>
                  <a:lnTo>
                    <a:pt x="1" y="182"/>
                  </a:lnTo>
                  <a:lnTo>
                    <a:pt x="3126" y="3606"/>
                  </a:lnTo>
                  <a:lnTo>
                    <a:pt x="3322" y="34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0"/>
            <p:cNvSpPr/>
            <p:nvPr/>
          </p:nvSpPr>
          <p:spPr>
            <a:xfrm>
              <a:off x="4439125" y="2478525"/>
              <a:ext cx="70175" cy="93625"/>
            </a:xfrm>
            <a:custGeom>
              <a:avLst/>
              <a:gdLst/>
              <a:ahLst/>
              <a:cxnLst/>
              <a:rect l="l" t="t" r="r" b="b"/>
              <a:pathLst>
                <a:path w="2807" h="3745" extrusionOk="0">
                  <a:moveTo>
                    <a:pt x="218" y="1"/>
                  </a:moveTo>
                  <a:lnTo>
                    <a:pt x="1" y="157"/>
                  </a:lnTo>
                  <a:lnTo>
                    <a:pt x="2589" y="3745"/>
                  </a:lnTo>
                  <a:lnTo>
                    <a:pt x="2806" y="358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0"/>
            <p:cNvSpPr/>
            <p:nvPr/>
          </p:nvSpPr>
          <p:spPr>
            <a:xfrm>
              <a:off x="4381625" y="2517275"/>
              <a:ext cx="72550" cy="93100"/>
            </a:xfrm>
            <a:custGeom>
              <a:avLst/>
              <a:gdLst/>
              <a:ahLst/>
              <a:cxnLst/>
              <a:rect l="l" t="t" r="r" b="b"/>
              <a:pathLst>
                <a:path w="2902" h="3724" extrusionOk="0">
                  <a:moveTo>
                    <a:pt x="214" y="1"/>
                  </a:moveTo>
                  <a:lnTo>
                    <a:pt x="0" y="161"/>
                  </a:lnTo>
                  <a:lnTo>
                    <a:pt x="2688" y="3724"/>
                  </a:lnTo>
                  <a:lnTo>
                    <a:pt x="2902" y="356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0"/>
            <p:cNvSpPr/>
            <p:nvPr/>
          </p:nvSpPr>
          <p:spPr>
            <a:xfrm>
              <a:off x="4347225" y="2538625"/>
              <a:ext cx="80900" cy="89700"/>
            </a:xfrm>
            <a:custGeom>
              <a:avLst/>
              <a:gdLst/>
              <a:ahLst/>
              <a:cxnLst/>
              <a:rect l="l" t="t" r="r" b="b"/>
              <a:pathLst>
                <a:path w="3236" h="3588" extrusionOk="0">
                  <a:moveTo>
                    <a:pt x="199" y="0"/>
                  </a:moveTo>
                  <a:lnTo>
                    <a:pt x="0" y="178"/>
                  </a:lnTo>
                  <a:lnTo>
                    <a:pt x="3037" y="3588"/>
                  </a:lnTo>
                  <a:lnTo>
                    <a:pt x="3236" y="341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0"/>
            <p:cNvSpPr/>
            <p:nvPr/>
          </p:nvSpPr>
          <p:spPr>
            <a:xfrm>
              <a:off x="4410075" y="2499225"/>
              <a:ext cx="72375" cy="91425"/>
            </a:xfrm>
            <a:custGeom>
              <a:avLst/>
              <a:gdLst/>
              <a:ahLst/>
              <a:cxnLst/>
              <a:rect l="l" t="t" r="r" b="b"/>
              <a:pathLst>
                <a:path w="2895" h="3657" extrusionOk="0">
                  <a:moveTo>
                    <a:pt x="210" y="1"/>
                  </a:moveTo>
                  <a:lnTo>
                    <a:pt x="0" y="165"/>
                  </a:lnTo>
                  <a:lnTo>
                    <a:pt x="2681" y="3656"/>
                  </a:lnTo>
                  <a:lnTo>
                    <a:pt x="2894" y="349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0"/>
            <p:cNvSpPr/>
            <p:nvPr/>
          </p:nvSpPr>
          <p:spPr>
            <a:xfrm>
              <a:off x="4264725" y="2590350"/>
              <a:ext cx="109350" cy="106775"/>
            </a:xfrm>
            <a:custGeom>
              <a:avLst/>
              <a:gdLst/>
              <a:ahLst/>
              <a:cxnLst/>
              <a:rect l="l" t="t" r="r" b="b"/>
              <a:pathLst>
                <a:path w="4374" h="4271" extrusionOk="0">
                  <a:moveTo>
                    <a:pt x="189" y="1"/>
                  </a:moveTo>
                  <a:lnTo>
                    <a:pt x="0" y="189"/>
                  </a:lnTo>
                  <a:lnTo>
                    <a:pt x="4186" y="4271"/>
                  </a:lnTo>
                  <a:lnTo>
                    <a:pt x="4374" y="4079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0"/>
            <p:cNvSpPr/>
            <p:nvPr/>
          </p:nvSpPr>
          <p:spPr>
            <a:xfrm>
              <a:off x="4231375" y="2611150"/>
              <a:ext cx="120500" cy="107775"/>
            </a:xfrm>
            <a:custGeom>
              <a:avLst/>
              <a:gdLst/>
              <a:ahLst/>
              <a:cxnLst/>
              <a:rect l="l" t="t" r="r" b="b"/>
              <a:pathLst>
                <a:path w="4820" h="4311" extrusionOk="0">
                  <a:moveTo>
                    <a:pt x="179" y="1"/>
                  </a:moveTo>
                  <a:lnTo>
                    <a:pt x="1" y="200"/>
                  </a:lnTo>
                  <a:lnTo>
                    <a:pt x="4641" y="4310"/>
                  </a:lnTo>
                  <a:lnTo>
                    <a:pt x="4819" y="411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1" name="Google Shape;4251;p50"/>
          <p:cNvGrpSpPr/>
          <p:nvPr/>
        </p:nvGrpSpPr>
        <p:grpSpPr>
          <a:xfrm>
            <a:off x="6623566" y="3182680"/>
            <a:ext cx="2000519" cy="1505692"/>
            <a:chOff x="6290775" y="1858600"/>
            <a:chExt cx="1039825" cy="782625"/>
          </a:xfrm>
        </p:grpSpPr>
        <p:sp>
          <p:nvSpPr>
            <p:cNvPr id="4252" name="Google Shape;4252;p50"/>
            <p:cNvSpPr/>
            <p:nvPr/>
          </p:nvSpPr>
          <p:spPr>
            <a:xfrm>
              <a:off x="6290775" y="1858600"/>
              <a:ext cx="1039825" cy="782625"/>
            </a:xfrm>
            <a:custGeom>
              <a:avLst/>
              <a:gdLst/>
              <a:ahLst/>
              <a:cxnLst/>
              <a:rect l="l" t="t" r="r" b="b"/>
              <a:pathLst>
                <a:path w="41593" h="31305" extrusionOk="0">
                  <a:moveTo>
                    <a:pt x="35185" y="19219"/>
                  </a:moveTo>
                  <a:lnTo>
                    <a:pt x="35117" y="19649"/>
                  </a:lnTo>
                  <a:cubicBezTo>
                    <a:pt x="35114" y="19645"/>
                    <a:pt x="35110" y="19642"/>
                    <a:pt x="35103" y="19631"/>
                  </a:cubicBezTo>
                  <a:cubicBezTo>
                    <a:pt x="34943" y="19446"/>
                    <a:pt x="34708" y="19339"/>
                    <a:pt x="34463" y="19339"/>
                  </a:cubicBezTo>
                  <a:lnTo>
                    <a:pt x="34260" y="19339"/>
                  </a:lnTo>
                  <a:lnTo>
                    <a:pt x="34367" y="19219"/>
                  </a:lnTo>
                  <a:close/>
                  <a:moveTo>
                    <a:pt x="7759" y="24655"/>
                  </a:moveTo>
                  <a:lnTo>
                    <a:pt x="7806" y="24669"/>
                  </a:lnTo>
                  <a:cubicBezTo>
                    <a:pt x="7802" y="24687"/>
                    <a:pt x="7802" y="24698"/>
                    <a:pt x="7795" y="24716"/>
                  </a:cubicBezTo>
                  <a:lnTo>
                    <a:pt x="7759" y="24655"/>
                  </a:lnTo>
                  <a:close/>
                  <a:moveTo>
                    <a:pt x="11233" y="25676"/>
                  </a:moveTo>
                  <a:lnTo>
                    <a:pt x="11589" y="25782"/>
                  </a:lnTo>
                  <a:cubicBezTo>
                    <a:pt x="11557" y="25843"/>
                    <a:pt x="11525" y="25914"/>
                    <a:pt x="11507" y="25978"/>
                  </a:cubicBezTo>
                  <a:cubicBezTo>
                    <a:pt x="11500" y="26014"/>
                    <a:pt x="11489" y="26056"/>
                    <a:pt x="11486" y="26095"/>
                  </a:cubicBezTo>
                  <a:lnTo>
                    <a:pt x="11233" y="25676"/>
                  </a:lnTo>
                  <a:close/>
                  <a:moveTo>
                    <a:pt x="19549" y="0"/>
                  </a:moveTo>
                  <a:cubicBezTo>
                    <a:pt x="19339" y="0"/>
                    <a:pt x="19130" y="79"/>
                    <a:pt x="18971" y="228"/>
                  </a:cubicBezTo>
                  <a:lnTo>
                    <a:pt x="324" y="17693"/>
                  </a:lnTo>
                  <a:cubicBezTo>
                    <a:pt x="93" y="17914"/>
                    <a:pt x="1" y="18241"/>
                    <a:pt x="93" y="18547"/>
                  </a:cubicBezTo>
                  <a:lnTo>
                    <a:pt x="1117" y="22045"/>
                  </a:lnTo>
                  <a:cubicBezTo>
                    <a:pt x="993" y="22156"/>
                    <a:pt x="897" y="22305"/>
                    <a:pt x="854" y="22469"/>
                  </a:cubicBezTo>
                  <a:cubicBezTo>
                    <a:pt x="797" y="22689"/>
                    <a:pt x="833" y="22927"/>
                    <a:pt x="947" y="23123"/>
                  </a:cubicBezTo>
                  <a:lnTo>
                    <a:pt x="2735" y="26067"/>
                  </a:lnTo>
                  <a:cubicBezTo>
                    <a:pt x="2849" y="26259"/>
                    <a:pt x="3037" y="26398"/>
                    <a:pt x="3254" y="26451"/>
                  </a:cubicBezTo>
                  <a:cubicBezTo>
                    <a:pt x="3320" y="26467"/>
                    <a:pt x="3387" y="26475"/>
                    <a:pt x="3454" y="26475"/>
                  </a:cubicBezTo>
                  <a:cubicBezTo>
                    <a:pt x="3608" y="26475"/>
                    <a:pt x="3761" y="26433"/>
                    <a:pt x="3894" y="26351"/>
                  </a:cubicBezTo>
                  <a:lnTo>
                    <a:pt x="4684" y="25871"/>
                  </a:lnTo>
                  <a:cubicBezTo>
                    <a:pt x="4908" y="25740"/>
                    <a:pt x="5046" y="25516"/>
                    <a:pt x="5082" y="25278"/>
                  </a:cubicBezTo>
                  <a:lnTo>
                    <a:pt x="6120" y="26991"/>
                  </a:lnTo>
                  <a:cubicBezTo>
                    <a:pt x="6238" y="27183"/>
                    <a:pt x="6423" y="27322"/>
                    <a:pt x="6639" y="27375"/>
                  </a:cubicBezTo>
                  <a:cubicBezTo>
                    <a:pt x="6705" y="27392"/>
                    <a:pt x="6773" y="27400"/>
                    <a:pt x="6840" y="27400"/>
                  </a:cubicBezTo>
                  <a:cubicBezTo>
                    <a:pt x="6995" y="27400"/>
                    <a:pt x="7148" y="27358"/>
                    <a:pt x="7279" y="27276"/>
                  </a:cubicBezTo>
                  <a:lnTo>
                    <a:pt x="8072" y="26796"/>
                  </a:lnTo>
                  <a:cubicBezTo>
                    <a:pt x="8307" y="26654"/>
                    <a:pt x="8449" y="26415"/>
                    <a:pt x="8474" y="26163"/>
                  </a:cubicBezTo>
                  <a:lnTo>
                    <a:pt x="9704" y="28183"/>
                  </a:lnTo>
                  <a:cubicBezTo>
                    <a:pt x="9861" y="28446"/>
                    <a:pt x="10137" y="28590"/>
                    <a:pt x="10423" y="28590"/>
                  </a:cubicBezTo>
                  <a:cubicBezTo>
                    <a:pt x="10573" y="28590"/>
                    <a:pt x="10725" y="28550"/>
                    <a:pt x="10864" y="28467"/>
                  </a:cubicBezTo>
                  <a:lnTo>
                    <a:pt x="11653" y="27987"/>
                  </a:lnTo>
                  <a:cubicBezTo>
                    <a:pt x="11845" y="27873"/>
                    <a:pt x="11984" y="27685"/>
                    <a:pt x="12037" y="27468"/>
                  </a:cubicBezTo>
                  <a:cubicBezTo>
                    <a:pt x="12044" y="27436"/>
                    <a:pt x="12051" y="27400"/>
                    <a:pt x="12055" y="27365"/>
                  </a:cubicBezTo>
                  <a:lnTo>
                    <a:pt x="13392" y="29576"/>
                  </a:lnTo>
                  <a:cubicBezTo>
                    <a:pt x="13509" y="29765"/>
                    <a:pt x="13694" y="29904"/>
                    <a:pt x="13911" y="29957"/>
                  </a:cubicBezTo>
                  <a:cubicBezTo>
                    <a:pt x="13978" y="29973"/>
                    <a:pt x="14047" y="29981"/>
                    <a:pt x="14114" y="29981"/>
                  </a:cubicBezTo>
                  <a:cubicBezTo>
                    <a:pt x="14269" y="29981"/>
                    <a:pt x="14420" y="29940"/>
                    <a:pt x="14551" y="29861"/>
                  </a:cubicBezTo>
                  <a:lnTo>
                    <a:pt x="15344" y="29381"/>
                  </a:lnTo>
                  <a:cubicBezTo>
                    <a:pt x="15742" y="29139"/>
                    <a:pt x="15867" y="28620"/>
                    <a:pt x="15628" y="28218"/>
                  </a:cubicBezTo>
                  <a:lnTo>
                    <a:pt x="14789" y="26831"/>
                  </a:lnTo>
                  <a:lnTo>
                    <a:pt x="14924" y="26757"/>
                  </a:lnTo>
                  <a:lnTo>
                    <a:pt x="15596" y="26952"/>
                  </a:lnTo>
                  <a:cubicBezTo>
                    <a:pt x="15507" y="27052"/>
                    <a:pt x="15447" y="27169"/>
                    <a:pt x="15411" y="27301"/>
                  </a:cubicBezTo>
                  <a:cubicBezTo>
                    <a:pt x="15351" y="27521"/>
                    <a:pt x="15387" y="27756"/>
                    <a:pt x="15504" y="27951"/>
                  </a:cubicBezTo>
                  <a:lnTo>
                    <a:pt x="17289" y="30899"/>
                  </a:lnTo>
                  <a:cubicBezTo>
                    <a:pt x="17406" y="31091"/>
                    <a:pt x="17591" y="31230"/>
                    <a:pt x="17812" y="31283"/>
                  </a:cubicBezTo>
                  <a:cubicBezTo>
                    <a:pt x="17876" y="31301"/>
                    <a:pt x="17943" y="31304"/>
                    <a:pt x="18011" y="31304"/>
                  </a:cubicBezTo>
                  <a:cubicBezTo>
                    <a:pt x="18160" y="31304"/>
                    <a:pt x="18316" y="31265"/>
                    <a:pt x="18444" y="31180"/>
                  </a:cubicBezTo>
                  <a:lnTo>
                    <a:pt x="19237" y="30700"/>
                  </a:lnTo>
                  <a:cubicBezTo>
                    <a:pt x="19636" y="30458"/>
                    <a:pt x="19760" y="29939"/>
                    <a:pt x="19522" y="29541"/>
                  </a:cubicBezTo>
                  <a:lnTo>
                    <a:pt x="18683" y="28154"/>
                  </a:lnTo>
                  <a:lnTo>
                    <a:pt x="19024" y="27959"/>
                  </a:lnTo>
                  <a:lnTo>
                    <a:pt x="24543" y="29580"/>
                  </a:lnTo>
                  <a:cubicBezTo>
                    <a:pt x="24622" y="29603"/>
                    <a:pt x="24703" y="29615"/>
                    <a:pt x="24783" y="29615"/>
                  </a:cubicBezTo>
                  <a:cubicBezTo>
                    <a:pt x="25022" y="29615"/>
                    <a:pt x="25251" y="29515"/>
                    <a:pt x="25414" y="29331"/>
                  </a:cubicBezTo>
                  <a:lnTo>
                    <a:pt x="29770" y="24410"/>
                  </a:lnTo>
                  <a:lnTo>
                    <a:pt x="30118" y="24410"/>
                  </a:lnTo>
                  <a:lnTo>
                    <a:pt x="29883" y="25989"/>
                  </a:lnTo>
                  <a:cubicBezTo>
                    <a:pt x="29851" y="26209"/>
                    <a:pt x="29905" y="26437"/>
                    <a:pt x="30036" y="26614"/>
                  </a:cubicBezTo>
                  <a:cubicBezTo>
                    <a:pt x="30171" y="26796"/>
                    <a:pt x="30370" y="26913"/>
                    <a:pt x="30594" y="26949"/>
                  </a:cubicBezTo>
                  <a:lnTo>
                    <a:pt x="31505" y="27087"/>
                  </a:lnTo>
                  <a:cubicBezTo>
                    <a:pt x="31548" y="27094"/>
                    <a:pt x="31591" y="27097"/>
                    <a:pt x="31634" y="27097"/>
                  </a:cubicBezTo>
                  <a:cubicBezTo>
                    <a:pt x="32044" y="27097"/>
                    <a:pt x="32404" y="26795"/>
                    <a:pt x="32465" y="26376"/>
                  </a:cubicBezTo>
                  <a:lnTo>
                    <a:pt x="32753" y="24456"/>
                  </a:lnTo>
                  <a:cubicBezTo>
                    <a:pt x="32799" y="24467"/>
                    <a:pt x="32842" y="24477"/>
                    <a:pt x="32888" y="24485"/>
                  </a:cubicBezTo>
                  <a:lnTo>
                    <a:pt x="33798" y="24623"/>
                  </a:lnTo>
                  <a:cubicBezTo>
                    <a:pt x="33840" y="24629"/>
                    <a:pt x="33881" y="24632"/>
                    <a:pt x="33923" y="24632"/>
                  </a:cubicBezTo>
                  <a:cubicBezTo>
                    <a:pt x="34103" y="24632"/>
                    <a:pt x="34280" y="24577"/>
                    <a:pt x="34424" y="24467"/>
                  </a:cubicBezTo>
                  <a:cubicBezTo>
                    <a:pt x="34605" y="24335"/>
                    <a:pt x="34723" y="24136"/>
                    <a:pt x="34758" y="23912"/>
                  </a:cubicBezTo>
                  <a:lnTo>
                    <a:pt x="35128" y="21455"/>
                  </a:lnTo>
                  <a:cubicBezTo>
                    <a:pt x="35260" y="21615"/>
                    <a:pt x="35448" y="21722"/>
                    <a:pt x="35654" y="21754"/>
                  </a:cubicBezTo>
                  <a:lnTo>
                    <a:pt x="36568" y="21889"/>
                  </a:lnTo>
                  <a:cubicBezTo>
                    <a:pt x="36611" y="21896"/>
                    <a:pt x="36654" y="21899"/>
                    <a:pt x="36697" y="21899"/>
                  </a:cubicBezTo>
                  <a:cubicBezTo>
                    <a:pt x="37108" y="21899"/>
                    <a:pt x="37467" y="21597"/>
                    <a:pt x="37528" y="21178"/>
                  </a:cubicBezTo>
                  <a:lnTo>
                    <a:pt x="37830" y="19162"/>
                  </a:lnTo>
                  <a:lnTo>
                    <a:pt x="38659" y="19286"/>
                  </a:lnTo>
                  <a:cubicBezTo>
                    <a:pt x="38702" y="19293"/>
                    <a:pt x="38745" y="19296"/>
                    <a:pt x="38788" y="19296"/>
                  </a:cubicBezTo>
                  <a:cubicBezTo>
                    <a:pt x="39199" y="19296"/>
                    <a:pt x="39561" y="18994"/>
                    <a:pt x="39619" y="18575"/>
                  </a:cubicBezTo>
                  <a:lnTo>
                    <a:pt x="40163" y="14966"/>
                  </a:lnTo>
                  <a:cubicBezTo>
                    <a:pt x="40199" y="14721"/>
                    <a:pt x="40127" y="14475"/>
                    <a:pt x="39967" y="14290"/>
                  </a:cubicBezTo>
                  <a:cubicBezTo>
                    <a:pt x="39807" y="14102"/>
                    <a:pt x="39573" y="13995"/>
                    <a:pt x="39327" y="13995"/>
                  </a:cubicBezTo>
                  <a:lnTo>
                    <a:pt x="38979" y="13995"/>
                  </a:lnTo>
                  <a:lnTo>
                    <a:pt x="41343" y="11321"/>
                  </a:lnTo>
                  <a:cubicBezTo>
                    <a:pt x="41521" y="11133"/>
                    <a:pt x="41592" y="10863"/>
                    <a:pt x="41539" y="10600"/>
                  </a:cubicBezTo>
                  <a:cubicBezTo>
                    <a:pt x="41486" y="10340"/>
                    <a:pt x="41315" y="10120"/>
                    <a:pt x="41073" y="10006"/>
                  </a:cubicBezTo>
                  <a:lnTo>
                    <a:pt x="40373" y="9675"/>
                  </a:lnTo>
                  <a:lnTo>
                    <a:pt x="19909" y="82"/>
                  </a:lnTo>
                  <a:cubicBezTo>
                    <a:pt x="19794" y="27"/>
                    <a:pt x="19671" y="0"/>
                    <a:pt x="19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0"/>
            <p:cNvSpPr/>
            <p:nvPr/>
          </p:nvSpPr>
          <p:spPr>
            <a:xfrm>
              <a:off x="6313375" y="2119750"/>
              <a:ext cx="995275" cy="458350"/>
            </a:xfrm>
            <a:custGeom>
              <a:avLst/>
              <a:gdLst/>
              <a:ahLst/>
              <a:cxnLst/>
              <a:rect l="l" t="t" r="r" b="b"/>
              <a:pathLst>
                <a:path w="39811" h="18334" extrusionOk="0">
                  <a:moveTo>
                    <a:pt x="39106" y="1"/>
                  </a:moveTo>
                  <a:lnTo>
                    <a:pt x="21889" y="11638"/>
                  </a:lnTo>
                  <a:lnTo>
                    <a:pt x="0" y="7866"/>
                  </a:lnTo>
                  <a:lnTo>
                    <a:pt x="1106" y="11638"/>
                  </a:lnTo>
                  <a:lnTo>
                    <a:pt x="23880" y="18334"/>
                  </a:lnTo>
                  <a:lnTo>
                    <a:pt x="39810" y="328"/>
                  </a:lnTo>
                  <a:lnTo>
                    <a:pt x="39106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0"/>
            <p:cNvSpPr/>
            <p:nvPr/>
          </p:nvSpPr>
          <p:spPr>
            <a:xfrm>
              <a:off x="6313375" y="1879750"/>
              <a:ext cx="977675" cy="641200"/>
            </a:xfrm>
            <a:custGeom>
              <a:avLst/>
              <a:gdLst/>
              <a:ahLst/>
              <a:cxnLst/>
              <a:rect l="l" t="t" r="r" b="b"/>
              <a:pathLst>
                <a:path w="39107" h="25648" extrusionOk="0">
                  <a:moveTo>
                    <a:pt x="18650" y="0"/>
                  </a:moveTo>
                  <a:lnTo>
                    <a:pt x="0" y="17466"/>
                  </a:lnTo>
                  <a:lnTo>
                    <a:pt x="22572" y="25648"/>
                  </a:lnTo>
                  <a:lnTo>
                    <a:pt x="39106" y="9601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0"/>
            <p:cNvSpPr/>
            <p:nvPr/>
          </p:nvSpPr>
          <p:spPr>
            <a:xfrm>
              <a:off x="6332650" y="2377550"/>
              <a:ext cx="96750" cy="121900"/>
            </a:xfrm>
            <a:custGeom>
              <a:avLst/>
              <a:gdLst/>
              <a:ahLst/>
              <a:cxnLst/>
              <a:rect l="l" t="t" r="r" b="b"/>
              <a:pathLst>
                <a:path w="3870" h="4876" extrusionOk="0">
                  <a:moveTo>
                    <a:pt x="3414" y="0"/>
                  </a:moveTo>
                  <a:lnTo>
                    <a:pt x="1" y="1927"/>
                  </a:lnTo>
                  <a:lnTo>
                    <a:pt x="1782" y="4875"/>
                  </a:lnTo>
                  <a:lnTo>
                    <a:pt x="2575" y="4395"/>
                  </a:lnTo>
                  <a:lnTo>
                    <a:pt x="1281" y="2265"/>
                  </a:lnTo>
                  <a:lnTo>
                    <a:pt x="3869" y="804"/>
                  </a:lnTo>
                  <a:lnTo>
                    <a:pt x="341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0"/>
            <p:cNvSpPr/>
            <p:nvPr/>
          </p:nvSpPr>
          <p:spPr>
            <a:xfrm>
              <a:off x="6417200" y="2400650"/>
              <a:ext cx="96825" cy="121900"/>
            </a:xfrm>
            <a:custGeom>
              <a:avLst/>
              <a:gdLst/>
              <a:ahLst/>
              <a:cxnLst/>
              <a:rect l="l" t="t" r="r" b="b"/>
              <a:pathLst>
                <a:path w="3873" h="4876" extrusionOk="0">
                  <a:moveTo>
                    <a:pt x="3421" y="1"/>
                  </a:moveTo>
                  <a:lnTo>
                    <a:pt x="0" y="1928"/>
                  </a:lnTo>
                  <a:lnTo>
                    <a:pt x="1789" y="4876"/>
                  </a:lnTo>
                  <a:lnTo>
                    <a:pt x="2578" y="4396"/>
                  </a:lnTo>
                  <a:lnTo>
                    <a:pt x="1287" y="2266"/>
                  </a:lnTo>
                  <a:lnTo>
                    <a:pt x="3872" y="804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0"/>
            <p:cNvSpPr/>
            <p:nvPr/>
          </p:nvSpPr>
          <p:spPr>
            <a:xfrm>
              <a:off x="6506700" y="2430425"/>
              <a:ext cx="96750" cy="121900"/>
            </a:xfrm>
            <a:custGeom>
              <a:avLst/>
              <a:gdLst/>
              <a:ahLst/>
              <a:cxnLst/>
              <a:rect l="l" t="t" r="r" b="b"/>
              <a:pathLst>
                <a:path w="3870" h="4876" extrusionOk="0">
                  <a:moveTo>
                    <a:pt x="3418" y="1"/>
                  </a:moveTo>
                  <a:lnTo>
                    <a:pt x="1" y="1928"/>
                  </a:lnTo>
                  <a:lnTo>
                    <a:pt x="1786" y="4876"/>
                  </a:lnTo>
                  <a:lnTo>
                    <a:pt x="2579" y="4399"/>
                  </a:lnTo>
                  <a:lnTo>
                    <a:pt x="1284" y="2266"/>
                  </a:lnTo>
                  <a:lnTo>
                    <a:pt x="3869" y="804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0"/>
            <p:cNvSpPr/>
            <p:nvPr/>
          </p:nvSpPr>
          <p:spPr>
            <a:xfrm>
              <a:off x="6598900" y="2465275"/>
              <a:ext cx="96825" cy="121825"/>
            </a:xfrm>
            <a:custGeom>
              <a:avLst/>
              <a:gdLst/>
              <a:ahLst/>
              <a:cxnLst/>
              <a:rect l="l" t="t" r="r" b="b"/>
              <a:pathLst>
                <a:path w="3873" h="4873" extrusionOk="0">
                  <a:moveTo>
                    <a:pt x="3417" y="1"/>
                  </a:moveTo>
                  <a:lnTo>
                    <a:pt x="0" y="1931"/>
                  </a:lnTo>
                  <a:lnTo>
                    <a:pt x="1789" y="4872"/>
                  </a:lnTo>
                  <a:lnTo>
                    <a:pt x="2578" y="4396"/>
                  </a:lnTo>
                  <a:lnTo>
                    <a:pt x="1284" y="2262"/>
                  </a:lnTo>
                  <a:lnTo>
                    <a:pt x="3872" y="804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0"/>
            <p:cNvSpPr/>
            <p:nvPr/>
          </p:nvSpPr>
          <p:spPr>
            <a:xfrm>
              <a:off x="6696325" y="2498250"/>
              <a:ext cx="96825" cy="122000"/>
            </a:xfrm>
            <a:custGeom>
              <a:avLst/>
              <a:gdLst/>
              <a:ahLst/>
              <a:cxnLst/>
              <a:rect l="l" t="t" r="r" b="b"/>
              <a:pathLst>
                <a:path w="3873" h="4880" extrusionOk="0">
                  <a:moveTo>
                    <a:pt x="3421" y="1"/>
                  </a:moveTo>
                  <a:lnTo>
                    <a:pt x="0" y="1932"/>
                  </a:lnTo>
                  <a:lnTo>
                    <a:pt x="1789" y="4879"/>
                  </a:lnTo>
                  <a:lnTo>
                    <a:pt x="2578" y="4399"/>
                  </a:lnTo>
                  <a:lnTo>
                    <a:pt x="1287" y="2269"/>
                  </a:lnTo>
                  <a:lnTo>
                    <a:pt x="3872" y="808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0"/>
            <p:cNvSpPr/>
            <p:nvPr/>
          </p:nvSpPr>
          <p:spPr>
            <a:xfrm>
              <a:off x="7012325" y="2424825"/>
              <a:ext cx="82625" cy="90175"/>
            </a:xfrm>
            <a:custGeom>
              <a:avLst/>
              <a:gdLst/>
              <a:ahLst/>
              <a:cxnLst/>
              <a:rect l="l" t="t" r="r" b="b"/>
              <a:pathLst>
                <a:path w="3305" h="3607" extrusionOk="0">
                  <a:moveTo>
                    <a:pt x="1" y="1"/>
                  </a:moveTo>
                  <a:lnTo>
                    <a:pt x="1" y="922"/>
                  </a:lnTo>
                  <a:lnTo>
                    <a:pt x="2234" y="922"/>
                  </a:lnTo>
                  <a:lnTo>
                    <a:pt x="1850" y="3471"/>
                  </a:lnTo>
                  <a:lnTo>
                    <a:pt x="2767" y="3606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0"/>
            <p:cNvSpPr/>
            <p:nvPr/>
          </p:nvSpPr>
          <p:spPr>
            <a:xfrm>
              <a:off x="7069675" y="2363325"/>
              <a:ext cx="82700" cy="90075"/>
            </a:xfrm>
            <a:custGeom>
              <a:avLst/>
              <a:gdLst/>
              <a:ahLst/>
              <a:cxnLst/>
              <a:rect l="l" t="t" r="r" b="b"/>
              <a:pathLst>
                <a:path w="3308" h="3603" extrusionOk="0">
                  <a:moveTo>
                    <a:pt x="0" y="0"/>
                  </a:moveTo>
                  <a:lnTo>
                    <a:pt x="0" y="918"/>
                  </a:lnTo>
                  <a:lnTo>
                    <a:pt x="2233" y="918"/>
                  </a:lnTo>
                  <a:lnTo>
                    <a:pt x="1856" y="3467"/>
                  </a:lnTo>
                  <a:lnTo>
                    <a:pt x="2767" y="3602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0"/>
            <p:cNvSpPr/>
            <p:nvPr/>
          </p:nvSpPr>
          <p:spPr>
            <a:xfrm>
              <a:off x="7138925" y="2294950"/>
              <a:ext cx="82675" cy="90250"/>
            </a:xfrm>
            <a:custGeom>
              <a:avLst/>
              <a:gdLst/>
              <a:ahLst/>
              <a:cxnLst/>
              <a:rect l="l" t="t" r="r" b="b"/>
              <a:pathLst>
                <a:path w="3307" h="3610" extrusionOk="0">
                  <a:moveTo>
                    <a:pt x="0" y="1"/>
                  </a:moveTo>
                  <a:lnTo>
                    <a:pt x="0" y="925"/>
                  </a:lnTo>
                  <a:lnTo>
                    <a:pt x="2237" y="925"/>
                  </a:lnTo>
                  <a:lnTo>
                    <a:pt x="1853" y="3471"/>
                  </a:lnTo>
                  <a:lnTo>
                    <a:pt x="2767" y="3610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0"/>
            <p:cNvSpPr/>
            <p:nvPr/>
          </p:nvSpPr>
          <p:spPr>
            <a:xfrm>
              <a:off x="7191275" y="2229800"/>
              <a:ext cx="82700" cy="90250"/>
            </a:xfrm>
            <a:custGeom>
              <a:avLst/>
              <a:gdLst/>
              <a:ahLst/>
              <a:cxnLst/>
              <a:rect l="l" t="t" r="r" b="b"/>
              <a:pathLst>
                <a:path w="3308" h="3610" extrusionOk="0">
                  <a:moveTo>
                    <a:pt x="1" y="1"/>
                  </a:moveTo>
                  <a:lnTo>
                    <a:pt x="1" y="925"/>
                  </a:lnTo>
                  <a:lnTo>
                    <a:pt x="2237" y="925"/>
                  </a:lnTo>
                  <a:lnTo>
                    <a:pt x="1853" y="3475"/>
                  </a:lnTo>
                  <a:lnTo>
                    <a:pt x="2763" y="3610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0"/>
            <p:cNvSpPr/>
            <p:nvPr/>
          </p:nvSpPr>
          <p:spPr>
            <a:xfrm>
              <a:off x="6543875" y="2005175"/>
              <a:ext cx="570075" cy="390450"/>
            </a:xfrm>
            <a:custGeom>
              <a:avLst/>
              <a:gdLst/>
              <a:ahLst/>
              <a:cxnLst/>
              <a:rect l="l" t="t" r="r" b="b"/>
              <a:pathLst>
                <a:path w="22803" h="15618" extrusionOk="0">
                  <a:moveTo>
                    <a:pt x="7890" y="0"/>
                  </a:moveTo>
                  <a:lnTo>
                    <a:pt x="0" y="9587"/>
                  </a:lnTo>
                  <a:lnTo>
                    <a:pt x="14586" y="15617"/>
                  </a:lnTo>
                  <a:lnTo>
                    <a:pt x="22803" y="6717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0"/>
            <p:cNvSpPr/>
            <p:nvPr/>
          </p:nvSpPr>
          <p:spPr>
            <a:xfrm>
              <a:off x="6662350" y="2096025"/>
              <a:ext cx="113375" cy="113800"/>
            </a:xfrm>
            <a:custGeom>
              <a:avLst/>
              <a:gdLst/>
              <a:ahLst/>
              <a:cxnLst/>
              <a:rect l="l" t="t" r="r" b="b"/>
              <a:pathLst>
                <a:path w="4535" h="4552" extrusionOk="0">
                  <a:moveTo>
                    <a:pt x="2266" y="0"/>
                  </a:moveTo>
                  <a:lnTo>
                    <a:pt x="2141" y="256"/>
                  </a:lnTo>
                  <a:lnTo>
                    <a:pt x="2017" y="509"/>
                  </a:lnTo>
                  <a:lnTo>
                    <a:pt x="1764" y="384"/>
                  </a:lnTo>
                  <a:lnTo>
                    <a:pt x="1512" y="260"/>
                  </a:lnTo>
                  <a:lnTo>
                    <a:pt x="1388" y="512"/>
                  </a:lnTo>
                  <a:lnTo>
                    <a:pt x="1263" y="765"/>
                  </a:lnTo>
                  <a:lnTo>
                    <a:pt x="1011" y="640"/>
                  </a:lnTo>
                  <a:lnTo>
                    <a:pt x="755" y="516"/>
                  </a:lnTo>
                  <a:lnTo>
                    <a:pt x="378" y="1273"/>
                  </a:lnTo>
                  <a:lnTo>
                    <a:pt x="1" y="2027"/>
                  </a:lnTo>
                  <a:lnTo>
                    <a:pt x="253" y="2151"/>
                  </a:lnTo>
                  <a:lnTo>
                    <a:pt x="506" y="2276"/>
                  </a:lnTo>
                  <a:lnTo>
                    <a:pt x="381" y="2532"/>
                  </a:lnTo>
                  <a:lnTo>
                    <a:pt x="257" y="2784"/>
                  </a:lnTo>
                  <a:lnTo>
                    <a:pt x="509" y="2909"/>
                  </a:lnTo>
                  <a:lnTo>
                    <a:pt x="765" y="3033"/>
                  </a:lnTo>
                  <a:lnTo>
                    <a:pt x="641" y="3286"/>
                  </a:lnTo>
                  <a:lnTo>
                    <a:pt x="516" y="3538"/>
                  </a:lnTo>
                  <a:lnTo>
                    <a:pt x="1519" y="4047"/>
                  </a:lnTo>
                  <a:lnTo>
                    <a:pt x="2525" y="4552"/>
                  </a:lnTo>
                  <a:lnTo>
                    <a:pt x="2650" y="4299"/>
                  </a:lnTo>
                  <a:lnTo>
                    <a:pt x="2774" y="4047"/>
                  </a:lnTo>
                  <a:lnTo>
                    <a:pt x="3027" y="4171"/>
                  </a:lnTo>
                  <a:lnTo>
                    <a:pt x="3279" y="4296"/>
                  </a:lnTo>
                  <a:lnTo>
                    <a:pt x="3404" y="4043"/>
                  </a:lnTo>
                  <a:lnTo>
                    <a:pt x="3528" y="3787"/>
                  </a:lnTo>
                  <a:lnTo>
                    <a:pt x="3027" y="3535"/>
                  </a:lnTo>
                  <a:lnTo>
                    <a:pt x="2525" y="3282"/>
                  </a:lnTo>
                  <a:lnTo>
                    <a:pt x="2401" y="3535"/>
                  </a:lnTo>
                  <a:lnTo>
                    <a:pt x="2277" y="3787"/>
                  </a:lnTo>
                  <a:lnTo>
                    <a:pt x="1772" y="3535"/>
                  </a:lnTo>
                  <a:lnTo>
                    <a:pt x="1270" y="3282"/>
                  </a:lnTo>
                  <a:lnTo>
                    <a:pt x="1395" y="3026"/>
                  </a:lnTo>
                  <a:lnTo>
                    <a:pt x="1519" y="2774"/>
                  </a:lnTo>
                  <a:lnTo>
                    <a:pt x="1267" y="2649"/>
                  </a:lnTo>
                  <a:lnTo>
                    <a:pt x="1014" y="2525"/>
                  </a:lnTo>
                  <a:lnTo>
                    <a:pt x="1391" y="1771"/>
                  </a:lnTo>
                  <a:lnTo>
                    <a:pt x="1768" y="1014"/>
                  </a:lnTo>
                  <a:lnTo>
                    <a:pt x="2021" y="1138"/>
                  </a:lnTo>
                  <a:lnTo>
                    <a:pt x="2277" y="1263"/>
                  </a:lnTo>
                  <a:lnTo>
                    <a:pt x="2401" y="1010"/>
                  </a:lnTo>
                  <a:lnTo>
                    <a:pt x="2525" y="758"/>
                  </a:lnTo>
                  <a:lnTo>
                    <a:pt x="3027" y="1010"/>
                  </a:lnTo>
                  <a:lnTo>
                    <a:pt x="3528" y="1263"/>
                  </a:lnTo>
                  <a:lnTo>
                    <a:pt x="3404" y="1515"/>
                  </a:lnTo>
                  <a:lnTo>
                    <a:pt x="3279" y="1771"/>
                  </a:lnTo>
                  <a:lnTo>
                    <a:pt x="3784" y="2023"/>
                  </a:lnTo>
                  <a:lnTo>
                    <a:pt x="4286" y="2276"/>
                  </a:lnTo>
                  <a:lnTo>
                    <a:pt x="4410" y="2023"/>
                  </a:lnTo>
                  <a:lnTo>
                    <a:pt x="4534" y="1771"/>
                  </a:lnTo>
                  <a:lnTo>
                    <a:pt x="4282" y="1647"/>
                  </a:lnTo>
                  <a:lnTo>
                    <a:pt x="4026" y="1522"/>
                  </a:lnTo>
                  <a:lnTo>
                    <a:pt x="4150" y="1266"/>
                  </a:lnTo>
                  <a:lnTo>
                    <a:pt x="4275" y="1014"/>
                  </a:lnTo>
                  <a:lnTo>
                    <a:pt x="3272" y="509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0"/>
            <p:cNvSpPr/>
            <p:nvPr/>
          </p:nvSpPr>
          <p:spPr>
            <a:xfrm>
              <a:off x="6750625" y="2134075"/>
              <a:ext cx="125825" cy="101075"/>
            </a:xfrm>
            <a:custGeom>
              <a:avLst/>
              <a:gdLst/>
              <a:ahLst/>
              <a:cxnLst/>
              <a:rect l="l" t="t" r="r" b="b"/>
              <a:pathLst>
                <a:path w="5033" h="4043" extrusionOk="0">
                  <a:moveTo>
                    <a:pt x="2504" y="1010"/>
                  </a:moveTo>
                  <a:lnTo>
                    <a:pt x="3261" y="1387"/>
                  </a:lnTo>
                  <a:lnTo>
                    <a:pt x="4015" y="1764"/>
                  </a:lnTo>
                  <a:lnTo>
                    <a:pt x="3638" y="2521"/>
                  </a:lnTo>
                  <a:lnTo>
                    <a:pt x="3261" y="3275"/>
                  </a:lnTo>
                  <a:lnTo>
                    <a:pt x="2504" y="2898"/>
                  </a:lnTo>
                  <a:lnTo>
                    <a:pt x="1750" y="2521"/>
                  </a:lnTo>
                  <a:lnTo>
                    <a:pt x="2127" y="1764"/>
                  </a:lnTo>
                  <a:lnTo>
                    <a:pt x="2504" y="1010"/>
                  </a:lnTo>
                  <a:close/>
                  <a:moveTo>
                    <a:pt x="1754" y="0"/>
                  </a:moveTo>
                  <a:lnTo>
                    <a:pt x="868" y="1760"/>
                  </a:lnTo>
                  <a:lnTo>
                    <a:pt x="1" y="3527"/>
                  </a:lnTo>
                  <a:lnTo>
                    <a:pt x="506" y="3783"/>
                  </a:lnTo>
                  <a:lnTo>
                    <a:pt x="1007" y="4036"/>
                  </a:lnTo>
                  <a:lnTo>
                    <a:pt x="1259" y="3534"/>
                  </a:lnTo>
                  <a:lnTo>
                    <a:pt x="1512" y="3030"/>
                  </a:lnTo>
                  <a:lnTo>
                    <a:pt x="2518" y="3538"/>
                  </a:lnTo>
                  <a:lnTo>
                    <a:pt x="3521" y="4043"/>
                  </a:lnTo>
                  <a:lnTo>
                    <a:pt x="3645" y="3791"/>
                  </a:lnTo>
                  <a:lnTo>
                    <a:pt x="3770" y="3538"/>
                  </a:lnTo>
                  <a:lnTo>
                    <a:pt x="4026" y="3662"/>
                  </a:lnTo>
                  <a:lnTo>
                    <a:pt x="4278" y="3787"/>
                  </a:lnTo>
                  <a:lnTo>
                    <a:pt x="4655" y="3030"/>
                  </a:lnTo>
                  <a:lnTo>
                    <a:pt x="5032" y="2276"/>
                  </a:lnTo>
                  <a:lnTo>
                    <a:pt x="4780" y="2151"/>
                  </a:lnTo>
                  <a:lnTo>
                    <a:pt x="4527" y="2027"/>
                  </a:lnTo>
                  <a:lnTo>
                    <a:pt x="4652" y="1774"/>
                  </a:lnTo>
                  <a:lnTo>
                    <a:pt x="4776" y="1518"/>
                  </a:lnTo>
                  <a:lnTo>
                    <a:pt x="3265" y="761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0"/>
            <p:cNvSpPr/>
            <p:nvPr/>
          </p:nvSpPr>
          <p:spPr>
            <a:xfrm>
              <a:off x="6856950" y="2184650"/>
              <a:ext cx="126250" cy="126250"/>
            </a:xfrm>
            <a:custGeom>
              <a:avLst/>
              <a:gdLst/>
              <a:ahLst/>
              <a:cxnLst/>
              <a:rect l="l" t="t" r="r" b="b"/>
              <a:pathLst>
                <a:path w="5050" h="5050" extrusionOk="0">
                  <a:moveTo>
                    <a:pt x="1529" y="0"/>
                  </a:moveTo>
                  <a:lnTo>
                    <a:pt x="768" y="1511"/>
                  </a:lnTo>
                  <a:lnTo>
                    <a:pt x="0" y="3030"/>
                  </a:lnTo>
                  <a:lnTo>
                    <a:pt x="253" y="3154"/>
                  </a:lnTo>
                  <a:lnTo>
                    <a:pt x="505" y="3279"/>
                  </a:lnTo>
                  <a:lnTo>
                    <a:pt x="381" y="3531"/>
                  </a:lnTo>
                  <a:lnTo>
                    <a:pt x="256" y="3787"/>
                  </a:lnTo>
                  <a:lnTo>
                    <a:pt x="1515" y="4417"/>
                  </a:lnTo>
                  <a:lnTo>
                    <a:pt x="2774" y="5049"/>
                  </a:lnTo>
                  <a:lnTo>
                    <a:pt x="2898" y="4793"/>
                  </a:lnTo>
                  <a:lnTo>
                    <a:pt x="3023" y="4541"/>
                  </a:lnTo>
                  <a:lnTo>
                    <a:pt x="3275" y="4665"/>
                  </a:lnTo>
                  <a:lnTo>
                    <a:pt x="3528" y="4790"/>
                  </a:lnTo>
                  <a:lnTo>
                    <a:pt x="4289" y="3279"/>
                  </a:lnTo>
                  <a:lnTo>
                    <a:pt x="5050" y="1768"/>
                  </a:lnTo>
                  <a:lnTo>
                    <a:pt x="4545" y="1515"/>
                  </a:lnTo>
                  <a:lnTo>
                    <a:pt x="4043" y="1263"/>
                  </a:lnTo>
                  <a:lnTo>
                    <a:pt x="3282" y="2774"/>
                  </a:lnTo>
                  <a:lnTo>
                    <a:pt x="2525" y="4285"/>
                  </a:lnTo>
                  <a:lnTo>
                    <a:pt x="1768" y="3904"/>
                  </a:lnTo>
                  <a:lnTo>
                    <a:pt x="1014" y="3528"/>
                  </a:lnTo>
                  <a:lnTo>
                    <a:pt x="1771" y="2016"/>
                  </a:lnTo>
                  <a:lnTo>
                    <a:pt x="2532" y="505"/>
                  </a:lnTo>
                  <a:lnTo>
                    <a:pt x="2031" y="253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686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Aplicaciones de los frameworks </a:t>
            </a:r>
            <a:r>
              <a:rPr lang="es-MX" sz="2400" err="1"/>
              <a:t>front-end</a:t>
            </a:r>
            <a:r>
              <a:rPr lang="es-MX" sz="2400"/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" name="Google Shape;4276;p51">
            <a:extLst>
              <a:ext uri="{FF2B5EF4-FFF2-40B4-BE49-F238E27FC236}">
                <a16:creationId xmlns:a16="http://schemas.microsoft.com/office/drawing/2014/main" id="{C9EEAFFF-861A-453A-334D-7BC6005FDD09}"/>
              </a:ext>
            </a:extLst>
          </p:cNvPr>
          <p:cNvSpPr txBox="1">
            <a:spLocks/>
          </p:cNvSpPr>
          <p:nvPr/>
        </p:nvSpPr>
        <p:spPr>
          <a:xfrm>
            <a:off x="817200" y="2048333"/>
            <a:ext cx="7509600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l"/>
            <a:r>
              <a:rPr lang="en-US" sz="1800" cap="none"/>
              <a:t>1. Desarrollo de sitios web</a:t>
            </a:r>
          </a:p>
          <a:p>
            <a:pPr algn="l"/>
            <a:r>
              <a:rPr lang="en-US" sz="1800" cap="none"/>
              <a:t>2. Desarrollo de aplicaciones móviles</a:t>
            </a:r>
          </a:p>
          <a:p>
            <a:pPr algn="l"/>
            <a:r>
              <a:rPr lang="en-US" sz="1800" cap="none"/>
              <a:t>3. Diseño de interfaces de usuario</a:t>
            </a:r>
          </a:p>
          <a:p>
            <a:pPr algn="l"/>
            <a:r>
              <a:rPr lang="en-US" sz="1800" cap="none"/>
              <a:t>4. Optimización de rendimiento</a:t>
            </a:r>
          </a:p>
          <a:p>
            <a:pPr algn="l"/>
            <a:r>
              <a:rPr lang="en-US" sz="1800" cap="none"/>
              <a:t>5. Desarrollo de aplicaciones de una sola página (Single-Page Applications, SPAs)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1" name="Google Shape;4421;p56"/>
          <p:cNvGrpSpPr/>
          <p:nvPr/>
        </p:nvGrpSpPr>
        <p:grpSpPr>
          <a:xfrm>
            <a:off x="457703" y="2994082"/>
            <a:ext cx="1932280" cy="2064832"/>
            <a:chOff x="5175075" y="3088775"/>
            <a:chExt cx="779900" cy="833400"/>
          </a:xfrm>
        </p:grpSpPr>
        <p:sp>
          <p:nvSpPr>
            <p:cNvPr id="4422" name="Google Shape;4422;p56"/>
            <p:cNvSpPr/>
            <p:nvPr/>
          </p:nvSpPr>
          <p:spPr>
            <a:xfrm>
              <a:off x="5175075" y="3088775"/>
              <a:ext cx="779900" cy="833400"/>
            </a:xfrm>
            <a:custGeom>
              <a:avLst/>
              <a:gdLst/>
              <a:ahLst/>
              <a:cxnLst/>
              <a:rect l="l" t="t" r="r" b="b"/>
              <a:pathLst>
                <a:path w="31196" h="33336" extrusionOk="0">
                  <a:moveTo>
                    <a:pt x="847" y="0"/>
                  </a:moveTo>
                  <a:cubicBezTo>
                    <a:pt x="623" y="0"/>
                    <a:pt x="399" y="93"/>
                    <a:pt x="243" y="256"/>
                  </a:cubicBezTo>
                  <a:cubicBezTo>
                    <a:pt x="83" y="420"/>
                    <a:pt x="1" y="644"/>
                    <a:pt x="4" y="872"/>
                  </a:cubicBezTo>
                  <a:lnTo>
                    <a:pt x="520" y="18590"/>
                  </a:lnTo>
                  <a:cubicBezTo>
                    <a:pt x="534" y="19016"/>
                    <a:pt x="858" y="19365"/>
                    <a:pt x="1284" y="19408"/>
                  </a:cubicBezTo>
                  <a:lnTo>
                    <a:pt x="8613" y="20119"/>
                  </a:lnTo>
                  <a:lnTo>
                    <a:pt x="8613" y="22302"/>
                  </a:lnTo>
                  <a:cubicBezTo>
                    <a:pt x="8613" y="22473"/>
                    <a:pt x="8666" y="22633"/>
                    <a:pt x="8751" y="22764"/>
                  </a:cubicBezTo>
                  <a:lnTo>
                    <a:pt x="1604" y="21868"/>
                  </a:lnTo>
                  <a:cubicBezTo>
                    <a:pt x="1568" y="21863"/>
                    <a:pt x="1531" y="21861"/>
                    <a:pt x="1495" y="21861"/>
                  </a:cubicBezTo>
                  <a:cubicBezTo>
                    <a:pt x="1300" y="21861"/>
                    <a:pt x="1109" y="21931"/>
                    <a:pt x="954" y="22057"/>
                  </a:cubicBezTo>
                  <a:cubicBezTo>
                    <a:pt x="776" y="22209"/>
                    <a:pt x="666" y="22426"/>
                    <a:pt x="651" y="22661"/>
                  </a:cubicBezTo>
                  <a:lnTo>
                    <a:pt x="339" y="28489"/>
                  </a:lnTo>
                  <a:cubicBezTo>
                    <a:pt x="321" y="28820"/>
                    <a:pt x="499" y="29129"/>
                    <a:pt x="787" y="29282"/>
                  </a:cubicBezTo>
                  <a:cubicBezTo>
                    <a:pt x="971" y="29378"/>
                    <a:pt x="5498" y="31689"/>
                    <a:pt x="16713" y="32222"/>
                  </a:cubicBezTo>
                  <a:lnTo>
                    <a:pt x="16752" y="32222"/>
                  </a:lnTo>
                  <a:cubicBezTo>
                    <a:pt x="17079" y="32222"/>
                    <a:pt x="17378" y="32030"/>
                    <a:pt x="17520" y="31728"/>
                  </a:cubicBezTo>
                  <a:lnTo>
                    <a:pt x="19824" y="26732"/>
                  </a:lnTo>
                  <a:lnTo>
                    <a:pt x="22153" y="32791"/>
                  </a:lnTo>
                  <a:cubicBezTo>
                    <a:pt x="22235" y="33015"/>
                    <a:pt x="22413" y="33193"/>
                    <a:pt x="22637" y="33275"/>
                  </a:cubicBezTo>
                  <a:cubicBezTo>
                    <a:pt x="22733" y="33317"/>
                    <a:pt x="22836" y="33335"/>
                    <a:pt x="22939" y="33335"/>
                  </a:cubicBezTo>
                  <a:cubicBezTo>
                    <a:pt x="23067" y="33335"/>
                    <a:pt x="23202" y="33303"/>
                    <a:pt x="23319" y="33246"/>
                  </a:cubicBezTo>
                  <a:lnTo>
                    <a:pt x="30609" y="29570"/>
                  </a:lnTo>
                  <a:cubicBezTo>
                    <a:pt x="31032" y="29353"/>
                    <a:pt x="31195" y="28841"/>
                    <a:pt x="30989" y="28428"/>
                  </a:cubicBezTo>
                  <a:lnTo>
                    <a:pt x="30797" y="28048"/>
                  </a:lnTo>
                  <a:cubicBezTo>
                    <a:pt x="30765" y="27991"/>
                    <a:pt x="30729" y="27934"/>
                    <a:pt x="30690" y="27884"/>
                  </a:cubicBezTo>
                  <a:lnTo>
                    <a:pt x="27739" y="22800"/>
                  </a:lnTo>
                  <a:cubicBezTo>
                    <a:pt x="27584" y="22533"/>
                    <a:pt x="27303" y="22380"/>
                    <a:pt x="27010" y="22380"/>
                  </a:cubicBezTo>
                  <a:cubicBezTo>
                    <a:pt x="26893" y="22380"/>
                    <a:pt x="26775" y="22404"/>
                    <a:pt x="26662" y="22455"/>
                  </a:cubicBezTo>
                  <a:lnTo>
                    <a:pt x="20517" y="25196"/>
                  </a:lnTo>
                  <a:cubicBezTo>
                    <a:pt x="20571" y="24986"/>
                    <a:pt x="20542" y="24766"/>
                    <a:pt x="20436" y="24574"/>
                  </a:cubicBezTo>
                  <a:cubicBezTo>
                    <a:pt x="20308" y="24339"/>
                    <a:pt x="20073" y="24179"/>
                    <a:pt x="19806" y="24147"/>
                  </a:cubicBezTo>
                  <a:lnTo>
                    <a:pt x="17605" y="23874"/>
                  </a:lnTo>
                  <a:cubicBezTo>
                    <a:pt x="17808" y="23778"/>
                    <a:pt x="17975" y="23607"/>
                    <a:pt x="18053" y="23383"/>
                  </a:cubicBezTo>
                  <a:lnTo>
                    <a:pt x="18707" y="21516"/>
                  </a:lnTo>
                  <a:cubicBezTo>
                    <a:pt x="18775" y="21402"/>
                    <a:pt x="18814" y="21278"/>
                    <a:pt x="18821" y="21153"/>
                  </a:cubicBezTo>
                  <a:cubicBezTo>
                    <a:pt x="18821" y="21143"/>
                    <a:pt x="18828" y="21129"/>
                    <a:pt x="18828" y="21121"/>
                  </a:cubicBezTo>
                  <a:lnTo>
                    <a:pt x="18928" y="21129"/>
                  </a:lnTo>
                  <a:cubicBezTo>
                    <a:pt x="18952" y="21130"/>
                    <a:pt x="18976" y="21131"/>
                    <a:pt x="19001" y="21131"/>
                  </a:cubicBezTo>
                  <a:cubicBezTo>
                    <a:pt x="19199" y="21131"/>
                    <a:pt x="19391" y="21066"/>
                    <a:pt x="19547" y="20933"/>
                  </a:cubicBezTo>
                  <a:cubicBezTo>
                    <a:pt x="19596" y="20890"/>
                    <a:pt x="19646" y="20844"/>
                    <a:pt x="19682" y="20791"/>
                  </a:cubicBezTo>
                  <a:lnTo>
                    <a:pt x="26071" y="17249"/>
                  </a:lnTo>
                  <a:cubicBezTo>
                    <a:pt x="26267" y="17139"/>
                    <a:pt x="26413" y="16958"/>
                    <a:pt x="26477" y="16737"/>
                  </a:cubicBezTo>
                  <a:lnTo>
                    <a:pt x="28155" y="10785"/>
                  </a:lnTo>
                  <a:cubicBezTo>
                    <a:pt x="28187" y="10675"/>
                    <a:pt x="28198" y="10561"/>
                    <a:pt x="28180" y="10444"/>
                  </a:cubicBezTo>
                  <a:cubicBezTo>
                    <a:pt x="27728" y="7137"/>
                    <a:pt x="26551" y="4474"/>
                    <a:pt x="24681" y="2536"/>
                  </a:cubicBezTo>
                  <a:cubicBezTo>
                    <a:pt x="23298" y="1106"/>
                    <a:pt x="21876" y="448"/>
                    <a:pt x="21161" y="189"/>
                  </a:cubicBezTo>
                  <a:cubicBezTo>
                    <a:pt x="21044" y="111"/>
                    <a:pt x="20908" y="61"/>
                    <a:pt x="20759" y="47"/>
                  </a:cubicBezTo>
                  <a:lnTo>
                    <a:pt x="20706" y="43"/>
                  </a:lnTo>
                  <a:cubicBezTo>
                    <a:pt x="20649" y="25"/>
                    <a:pt x="20610" y="22"/>
                    <a:pt x="20599" y="18"/>
                  </a:cubicBezTo>
                  <a:cubicBezTo>
                    <a:pt x="20542" y="4"/>
                    <a:pt x="20482" y="0"/>
                    <a:pt x="20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56"/>
            <p:cNvSpPr/>
            <p:nvPr/>
          </p:nvSpPr>
          <p:spPr>
            <a:xfrm>
              <a:off x="5204600" y="3713250"/>
              <a:ext cx="462975" cy="159675"/>
            </a:xfrm>
            <a:custGeom>
              <a:avLst/>
              <a:gdLst/>
              <a:ahLst/>
              <a:cxnLst/>
              <a:rect l="l" t="t" r="r" b="b"/>
              <a:pathLst>
                <a:path w="18519" h="6387" extrusionOk="0">
                  <a:moveTo>
                    <a:pt x="18519" y="0"/>
                  </a:moveTo>
                  <a:lnTo>
                    <a:pt x="0" y="3542"/>
                  </a:lnTo>
                  <a:cubicBezTo>
                    <a:pt x="0" y="3542"/>
                    <a:pt x="4413" y="5857"/>
                    <a:pt x="15574" y="6386"/>
                  </a:cubicBezTo>
                  <a:lnTo>
                    <a:pt x="1851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56"/>
            <p:cNvSpPr/>
            <p:nvPr/>
          </p:nvSpPr>
          <p:spPr>
            <a:xfrm>
              <a:off x="5204600" y="3656100"/>
              <a:ext cx="462975" cy="208475"/>
            </a:xfrm>
            <a:custGeom>
              <a:avLst/>
              <a:gdLst/>
              <a:ahLst/>
              <a:cxnLst/>
              <a:rect l="l" t="t" r="r" b="b"/>
              <a:pathLst>
                <a:path w="18519" h="8339" extrusionOk="0">
                  <a:moveTo>
                    <a:pt x="317" y="0"/>
                  </a:moveTo>
                  <a:lnTo>
                    <a:pt x="0" y="5828"/>
                  </a:lnTo>
                  <a:lnTo>
                    <a:pt x="14973" y="8338"/>
                  </a:lnTo>
                  <a:lnTo>
                    <a:pt x="18519" y="228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56"/>
            <p:cNvSpPr/>
            <p:nvPr/>
          </p:nvSpPr>
          <p:spPr>
            <a:xfrm>
              <a:off x="5223975" y="3677875"/>
              <a:ext cx="410275" cy="167400"/>
            </a:xfrm>
            <a:custGeom>
              <a:avLst/>
              <a:gdLst/>
              <a:ahLst/>
              <a:cxnLst/>
              <a:rect l="l" t="t" r="r" b="b"/>
              <a:pathLst>
                <a:path w="16411" h="6696" extrusionOk="0">
                  <a:moveTo>
                    <a:pt x="168" y="0"/>
                  </a:moveTo>
                  <a:lnTo>
                    <a:pt x="0" y="4242"/>
                  </a:lnTo>
                  <a:lnTo>
                    <a:pt x="14035" y="6696"/>
                  </a:lnTo>
                  <a:lnTo>
                    <a:pt x="16410" y="188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56"/>
            <p:cNvSpPr/>
            <p:nvPr/>
          </p:nvSpPr>
          <p:spPr>
            <a:xfrm>
              <a:off x="5215625" y="3726575"/>
              <a:ext cx="400650" cy="61375"/>
            </a:xfrm>
            <a:custGeom>
              <a:avLst/>
              <a:gdLst/>
              <a:ahLst/>
              <a:cxnLst/>
              <a:rect l="l" t="t" r="r" b="b"/>
              <a:pathLst>
                <a:path w="16026" h="2455" extrusionOk="0">
                  <a:moveTo>
                    <a:pt x="18" y="1"/>
                  </a:moveTo>
                  <a:lnTo>
                    <a:pt x="0" y="132"/>
                  </a:lnTo>
                  <a:lnTo>
                    <a:pt x="16008" y="2454"/>
                  </a:lnTo>
                  <a:lnTo>
                    <a:pt x="16026" y="232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56"/>
            <p:cNvSpPr/>
            <p:nvPr/>
          </p:nvSpPr>
          <p:spPr>
            <a:xfrm>
              <a:off x="5215450" y="3702225"/>
              <a:ext cx="419050" cy="56725"/>
            </a:xfrm>
            <a:custGeom>
              <a:avLst/>
              <a:gdLst/>
              <a:ahLst/>
              <a:cxnLst/>
              <a:rect l="l" t="t" r="r" b="b"/>
              <a:pathLst>
                <a:path w="16762" h="2269" extrusionOk="0">
                  <a:moveTo>
                    <a:pt x="14" y="0"/>
                  </a:moveTo>
                  <a:lnTo>
                    <a:pt x="0" y="132"/>
                  </a:lnTo>
                  <a:lnTo>
                    <a:pt x="16744" y="2269"/>
                  </a:lnTo>
                  <a:lnTo>
                    <a:pt x="16762" y="213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56"/>
            <p:cNvSpPr/>
            <p:nvPr/>
          </p:nvSpPr>
          <p:spPr>
            <a:xfrm>
              <a:off x="5218725" y="3755925"/>
              <a:ext cx="387250" cy="63475"/>
            </a:xfrm>
            <a:custGeom>
              <a:avLst/>
              <a:gdLst/>
              <a:ahLst/>
              <a:cxnLst/>
              <a:rect l="l" t="t" r="r" b="b"/>
              <a:pathLst>
                <a:path w="15490" h="2539" extrusionOk="0">
                  <a:moveTo>
                    <a:pt x="22" y="0"/>
                  </a:moveTo>
                  <a:lnTo>
                    <a:pt x="1" y="135"/>
                  </a:lnTo>
                  <a:lnTo>
                    <a:pt x="15468" y="2539"/>
                  </a:lnTo>
                  <a:lnTo>
                    <a:pt x="15489" y="240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56"/>
            <p:cNvSpPr/>
            <p:nvPr/>
          </p:nvSpPr>
          <p:spPr>
            <a:xfrm>
              <a:off x="5294725" y="3677500"/>
              <a:ext cx="25200" cy="128475"/>
            </a:xfrm>
            <a:custGeom>
              <a:avLst/>
              <a:gdLst/>
              <a:ahLst/>
              <a:cxnLst/>
              <a:rect l="l" t="t" r="r" b="b"/>
              <a:pathLst>
                <a:path w="1008" h="5139" extrusionOk="0">
                  <a:moveTo>
                    <a:pt x="875" y="1"/>
                  </a:moveTo>
                  <a:lnTo>
                    <a:pt x="1" y="5118"/>
                  </a:lnTo>
                  <a:lnTo>
                    <a:pt x="132" y="5139"/>
                  </a:lnTo>
                  <a:lnTo>
                    <a:pt x="1007" y="22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56"/>
            <p:cNvSpPr/>
            <p:nvPr/>
          </p:nvSpPr>
          <p:spPr>
            <a:xfrm>
              <a:off x="5461775" y="3697875"/>
              <a:ext cx="32825" cy="139325"/>
            </a:xfrm>
            <a:custGeom>
              <a:avLst/>
              <a:gdLst/>
              <a:ahLst/>
              <a:cxnLst/>
              <a:rect l="l" t="t" r="r" b="b"/>
              <a:pathLst>
                <a:path w="1313" h="5573" extrusionOk="0">
                  <a:moveTo>
                    <a:pt x="1181" y="0"/>
                  </a:moveTo>
                  <a:lnTo>
                    <a:pt x="0" y="5544"/>
                  </a:lnTo>
                  <a:lnTo>
                    <a:pt x="132" y="5572"/>
                  </a:lnTo>
                  <a:lnTo>
                    <a:pt x="1312" y="29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56"/>
            <p:cNvSpPr/>
            <p:nvPr/>
          </p:nvSpPr>
          <p:spPr>
            <a:xfrm>
              <a:off x="5491100" y="3703300"/>
              <a:ext cx="37900" cy="138700"/>
            </a:xfrm>
            <a:custGeom>
              <a:avLst/>
              <a:gdLst/>
              <a:ahLst/>
              <a:cxnLst/>
              <a:rect l="l" t="t" r="r" b="b"/>
              <a:pathLst>
                <a:path w="1516" h="5548" extrusionOk="0">
                  <a:moveTo>
                    <a:pt x="1384" y="0"/>
                  </a:moveTo>
                  <a:lnTo>
                    <a:pt x="0" y="5515"/>
                  </a:lnTo>
                  <a:lnTo>
                    <a:pt x="132" y="5547"/>
                  </a:lnTo>
                  <a:lnTo>
                    <a:pt x="1515" y="3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56"/>
            <p:cNvSpPr/>
            <p:nvPr/>
          </p:nvSpPr>
          <p:spPr>
            <a:xfrm>
              <a:off x="5525675" y="3712725"/>
              <a:ext cx="50600" cy="137350"/>
            </a:xfrm>
            <a:custGeom>
              <a:avLst/>
              <a:gdLst/>
              <a:ahLst/>
              <a:cxnLst/>
              <a:rect l="l" t="t" r="r" b="b"/>
              <a:pathLst>
                <a:path w="2024" h="5494" extrusionOk="0">
                  <a:moveTo>
                    <a:pt x="1899" y="0"/>
                  </a:moveTo>
                  <a:lnTo>
                    <a:pt x="1" y="5451"/>
                  </a:lnTo>
                  <a:lnTo>
                    <a:pt x="129" y="5494"/>
                  </a:lnTo>
                  <a:lnTo>
                    <a:pt x="2024" y="46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56"/>
            <p:cNvSpPr/>
            <p:nvPr/>
          </p:nvSpPr>
          <p:spPr>
            <a:xfrm>
              <a:off x="5273475" y="3668525"/>
              <a:ext cx="16125" cy="135775"/>
            </a:xfrm>
            <a:custGeom>
              <a:avLst/>
              <a:gdLst/>
              <a:ahLst/>
              <a:cxnLst/>
              <a:rect l="l" t="t" r="r" b="b"/>
              <a:pathLst>
                <a:path w="645" h="5431" extrusionOk="0">
                  <a:moveTo>
                    <a:pt x="509" y="1"/>
                  </a:moveTo>
                  <a:lnTo>
                    <a:pt x="1" y="5416"/>
                  </a:lnTo>
                  <a:lnTo>
                    <a:pt x="133" y="5430"/>
                  </a:lnTo>
                  <a:lnTo>
                    <a:pt x="645" y="11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56"/>
            <p:cNvSpPr/>
            <p:nvPr/>
          </p:nvSpPr>
          <p:spPr>
            <a:xfrm>
              <a:off x="5241650" y="3668625"/>
              <a:ext cx="16475" cy="128200"/>
            </a:xfrm>
            <a:custGeom>
              <a:avLst/>
              <a:gdLst/>
              <a:ahLst/>
              <a:cxnLst/>
              <a:rect l="l" t="t" r="r" b="b"/>
              <a:pathLst>
                <a:path w="659" h="5128" extrusionOk="0">
                  <a:moveTo>
                    <a:pt x="524" y="0"/>
                  </a:moveTo>
                  <a:lnTo>
                    <a:pt x="1" y="5113"/>
                  </a:lnTo>
                  <a:lnTo>
                    <a:pt x="136" y="5128"/>
                  </a:lnTo>
                  <a:lnTo>
                    <a:pt x="659" y="1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56"/>
            <p:cNvSpPr/>
            <p:nvPr/>
          </p:nvSpPr>
          <p:spPr>
            <a:xfrm>
              <a:off x="5331525" y="3681775"/>
              <a:ext cx="22800" cy="93725"/>
            </a:xfrm>
            <a:custGeom>
              <a:avLst/>
              <a:gdLst/>
              <a:ahLst/>
              <a:cxnLst/>
              <a:rect l="l" t="t" r="r" b="b"/>
              <a:pathLst>
                <a:path w="912" h="3749" extrusionOk="0">
                  <a:moveTo>
                    <a:pt x="776" y="1"/>
                  </a:moveTo>
                  <a:lnTo>
                    <a:pt x="1" y="3720"/>
                  </a:lnTo>
                  <a:lnTo>
                    <a:pt x="132" y="3748"/>
                  </a:lnTo>
                  <a:lnTo>
                    <a:pt x="911" y="2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56"/>
            <p:cNvSpPr/>
            <p:nvPr/>
          </p:nvSpPr>
          <p:spPr>
            <a:xfrm>
              <a:off x="5434125" y="3696800"/>
              <a:ext cx="25000" cy="94875"/>
            </a:xfrm>
            <a:custGeom>
              <a:avLst/>
              <a:gdLst/>
              <a:ahLst/>
              <a:cxnLst/>
              <a:rect l="l" t="t" r="r" b="b"/>
              <a:pathLst>
                <a:path w="1000" h="3795" extrusionOk="0">
                  <a:moveTo>
                    <a:pt x="868" y="1"/>
                  </a:moveTo>
                  <a:lnTo>
                    <a:pt x="0" y="3766"/>
                  </a:lnTo>
                  <a:lnTo>
                    <a:pt x="132" y="3794"/>
                  </a:lnTo>
                  <a:lnTo>
                    <a:pt x="999" y="33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56"/>
            <p:cNvSpPr/>
            <p:nvPr/>
          </p:nvSpPr>
          <p:spPr>
            <a:xfrm>
              <a:off x="5360950" y="3686850"/>
              <a:ext cx="17900" cy="93100"/>
            </a:xfrm>
            <a:custGeom>
              <a:avLst/>
              <a:gdLst/>
              <a:ahLst/>
              <a:cxnLst/>
              <a:rect l="l" t="t" r="r" b="b"/>
              <a:pathLst>
                <a:path w="716" h="3724" extrusionOk="0">
                  <a:moveTo>
                    <a:pt x="584" y="0"/>
                  </a:moveTo>
                  <a:lnTo>
                    <a:pt x="1" y="3702"/>
                  </a:lnTo>
                  <a:lnTo>
                    <a:pt x="132" y="3723"/>
                  </a:lnTo>
                  <a:lnTo>
                    <a:pt x="715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56"/>
            <p:cNvSpPr/>
            <p:nvPr/>
          </p:nvSpPr>
          <p:spPr>
            <a:xfrm>
              <a:off x="5398025" y="3691025"/>
              <a:ext cx="23750" cy="95675"/>
            </a:xfrm>
            <a:custGeom>
              <a:avLst/>
              <a:gdLst/>
              <a:ahLst/>
              <a:cxnLst/>
              <a:rect l="l" t="t" r="r" b="b"/>
              <a:pathLst>
                <a:path w="950" h="3827" extrusionOk="0">
                  <a:moveTo>
                    <a:pt x="815" y="0"/>
                  </a:moveTo>
                  <a:lnTo>
                    <a:pt x="1" y="3801"/>
                  </a:lnTo>
                  <a:lnTo>
                    <a:pt x="132" y="3826"/>
                  </a:lnTo>
                  <a:lnTo>
                    <a:pt x="950" y="32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56"/>
            <p:cNvSpPr/>
            <p:nvPr/>
          </p:nvSpPr>
          <p:spPr>
            <a:xfrm>
              <a:off x="5692450" y="3669250"/>
              <a:ext cx="236125" cy="224125"/>
            </a:xfrm>
            <a:custGeom>
              <a:avLst/>
              <a:gdLst/>
              <a:ahLst/>
              <a:cxnLst/>
              <a:rect l="l" t="t" r="r" b="b"/>
              <a:pathLst>
                <a:path w="9445" h="8965" extrusionOk="0">
                  <a:moveTo>
                    <a:pt x="6312" y="0"/>
                  </a:moveTo>
                  <a:lnTo>
                    <a:pt x="0" y="2816"/>
                  </a:lnTo>
                  <a:lnTo>
                    <a:pt x="2365" y="8964"/>
                  </a:lnTo>
                  <a:lnTo>
                    <a:pt x="9444" y="5394"/>
                  </a:lnTo>
                  <a:lnTo>
                    <a:pt x="631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56"/>
            <p:cNvSpPr/>
            <p:nvPr/>
          </p:nvSpPr>
          <p:spPr>
            <a:xfrm>
              <a:off x="5725500" y="3705075"/>
              <a:ext cx="150875" cy="142425"/>
            </a:xfrm>
            <a:custGeom>
              <a:avLst/>
              <a:gdLst/>
              <a:ahLst/>
              <a:cxnLst/>
              <a:rect l="l" t="t" r="r" b="b"/>
              <a:pathLst>
                <a:path w="6035" h="5697" extrusionOk="0">
                  <a:moveTo>
                    <a:pt x="2563" y="1"/>
                  </a:moveTo>
                  <a:cubicBezTo>
                    <a:pt x="1758" y="1"/>
                    <a:pt x="879" y="645"/>
                    <a:pt x="1" y="2464"/>
                  </a:cubicBezTo>
                  <a:lnTo>
                    <a:pt x="3617" y="5696"/>
                  </a:lnTo>
                  <a:lnTo>
                    <a:pt x="6035" y="3784"/>
                  </a:lnTo>
                  <a:cubicBezTo>
                    <a:pt x="6032" y="3784"/>
                    <a:pt x="4515" y="1"/>
                    <a:pt x="25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56"/>
            <p:cNvSpPr/>
            <p:nvPr/>
          </p:nvSpPr>
          <p:spPr>
            <a:xfrm>
              <a:off x="5741150" y="3729700"/>
              <a:ext cx="59850" cy="51675"/>
            </a:xfrm>
            <a:custGeom>
              <a:avLst/>
              <a:gdLst/>
              <a:ahLst/>
              <a:cxnLst/>
              <a:rect l="l" t="t" r="r" b="b"/>
              <a:pathLst>
                <a:path w="2394" h="2067" extrusionOk="0">
                  <a:moveTo>
                    <a:pt x="840" y="0"/>
                  </a:moveTo>
                  <a:lnTo>
                    <a:pt x="1" y="957"/>
                  </a:lnTo>
                  <a:lnTo>
                    <a:pt x="1818" y="2066"/>
                  </a:lnTo>
                  <a:lnTo>
                    <a:pt x="2394" y="151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56"/>
            <p:cNvSpPr/>
            <p:nvPr/>
          </p:nvSpPr>
          <p:spPr>
            <a:xfrm>
              <a:off x="5774750" y="3711125"/>
              <a:ext cx="53900" cy="47575"/>
            </a:xfrm>
            <a:custGeom>
              <a:avLst/>
              <a:gdLst/>
              <a:ahLst/>
              <a:cxnLst/>
              <a:rect l="l" t="t" r="r" b="b"/>
              <a:pathLst>
                <a:path w="2156" h="1903" extrusionOk="0">
                  <a:moveTo>
                    <a:pt x="911" y="0"/>
                  </a:moveTo>
                  <a:lnTo>
                    <a:pt x="1" y="356"/>
                  </a:lnTo>
                  <a:lnTo>
                    <a:pt x="1441" y="1902"/>
                  </a:lnTo>
                  <a:lnTo>
                    <a:pt x="2156" y="145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56"/>
            <p:cNvSpPr/>
            <p:nvPr/>
          </p:nvSpPr>
          <p:spPr>
            <a:xfrm>
              <a:off x="5687375" y="3737775"/>
              <a:ext cx="243500" cy="163050"/>
            </a:xfrm>
            <a:custGeom>
              <a:avLst/>
              <a:gdLst/>
              <a:ahLst/>
              <a:cxnLst/>
              <a:rect l="l" t="t" r="r" b="b"/>
              <a:pathLst>
                <a:path w="9740" h="6522" extrusionOk="0">
                  <a:moveTo>
                    <a:pt x="399" y="1"/>
                  </a:moveTo>
                  <a:lnTo>
                    <a:pt x="0" y="157"/>
                  </a:lnTo>
                  <a:lnTo>
                    <a:pt x="2450" y="6522"/>
                  </a:lnTo>
                  <a:lnTo>
                    <a:pt x="9740" y="2845"/>
                  </a:lnTo>
                  <a:lnTo>
                    <a:pt x="9548" y="2468"/>
                  </a:lnTo>
                  <a:lnTo>
                    <a:pt x="2678" y="5932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56"/>
            <p:cNvSpPr/>
            <p:nvPr/>
          </p:nvSpPr>
          <p:spPr>
            <a:xfrm>
              <a:off x="5196250" y="3109750"/>
              <a:ext cx="662275" cy="556400"/>
            </a:xfrm>
            <a:custGeom>
              <a:avLst/>
              <a:gdLst/>
              <a:ahLst/>
              <a:cxnLst/>
              <a:rect l="l" t="t" r="r" b="b"/>
              <a:pathLst>
                <a:path w="26491" h="22256" extrusionOk="0">
                  <a:moveTo>
                    <a:pt x="0" y="1"/>
                  </a:moveTo>
                  <a:lnTo>
                    <a:pt x="516" y="17722"/>
                  </a:lnTo>
                  <a:lnTo>
                    <a:pt x="10753" y="18714"/>
                  </a:lnTo>
                  <a:lnTo>
                    <a:pt x="10962" y="20037"/>
                  </a:lnTo>
                  <a:lnTo>
                    <a:pt x="10962" y="20037"/>
                  </a:lnTo>
                  <a:lnTo>
                    <a:pt x="8605" y="19162"/>
                  </a:lnTo>
                  <a:lnTo>
                    <a:pt x="8605" y="21445"/>
                  </a:lnTo>
                  <a:lnTo>
                    <a:pt x="16406" y="22256"/>
                  </a:lnTo>
                  <a:lnTo>
                    <a:pt x="17146" y="20154"/>
                  </a:lnTo>
                  <a:lnTo>
                    <a:pt x="17146" y="20154"/>
                  </a:lnTo>
                  <a:lnTo>
                    <a:pt x="13750" y="20510"/>
                  </a:lnTo>
                  <a:lnTo>
                    <a:pt x="14123" y="19045"/>
                  </a:lnTo>
                  <a:lnTo>
                    <a:pt x="18021" y="19433"/>
                  </a:lnTo>
                  <a:lnTo>
                    <a:pt x="24812" y="15667"/>
                  </a:lnTo>
                  <a:lnTo>
                    <a:pt x="26490" y="9718"/>
                  </a:lnTo>
                  <a:cubicBezTo>
                    <a:pt x="25352" y="1277"/>
                    <a:pt x="19571" y="1"/>
                    <a:pt x="19571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56"/>
            <p:cNvSpPr/>
            <p:nvPr/>
          </p:nvSpPr>
          <p:spPr>
            <a:xfrm>
              <a:off x="5523625" y="3544250"/>
              <a:ext cx="25100" cy="16825"/>
            </a:xfrm>
            <a:custGeom>
              <a:avLst/>
              <a:gdLst/>
              <a:ahLst/>
              <a:cxnLst/>
              <a:rect l="l" t="t" r="r" b="b"/>
              <a:pathLst>
                <a:path w="1004" h="673" extrusionOk="0">
                  <a:moveTo>
                    <a:pt x="502" y="1"/>
                  </a:moveTo>
                  <a:cubicBezTo>
                    <a:pt x="228" y="1"/>
                    <a:pt x="1" y="150"/>
                    <a:pt x="1" y="339"/>
                  </a:cubicBezTo>
                  <a:cubicBezTo>
                    <a:pt x="1" y="524"/>
                    <a:pt x="221" y="673"/>
                    <a:pt x="502" y="673"/>
                  </a:cubicBezTo>
                  <a:cubicBezTo>
                    <a:pt x="780" y="673"/>
                    <a:pt x="1004" y="524"/>
                    <a:pt x="1004" y="339"/>
                  </a:cubicBezTo>
                  <a:cubicBezTo>
                    <a:pt x="1004" y="150"/>
                    <a:pt x="780" y="1"/>
                    <a:pt x="502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56"/>
            <p:cNvSpPr/>
            <p:nvPr/>
          </p:nvSpPr>
          <p:spPr>
            <a:xfrm>
              <a:off x="5562200" y="3548075"/>
              <a:ext cx="25200" cy="16925"/>
            </a:xfrm>
            <a:custGeom>
              <a:avLst/>
              <a:gdLst/>
              <a:ahLst/>
              <a:cxnLst/>
              <a:rect l="l" t="t" r="r" b="b"/>
              <a:pathLst>
                <a:path w="1008" h="677" extrusionOk="0">
                  <a:moveTo>
                    <a:pt x="506" y="1"/>
                  </a:moveTo>
                  <a:cubicBezTo>
                    <a:pt x="225" y="1"/>
                    <a:pt x="1" y="154"/>
                    <a:pt x="1" y="339"/>
                  </a:cubicBezTo>
                  <a:cubicBezTo>
                    <a:pt x="1" y="527"/>
                    <a:pt x="225" y="676"/>
                    <a:pt x="506" y="676"/>
                  </a:cubicBezTo>
                  <a:cubicBezTo>
                    <a:pt x="783" y="676"/>
                    <a:pt x="1007" y="527"/>
                    <a:pt x="1007" y="339"/>
                  </a:cubicBezTo>
                  <a:cubicBezTo>
                    <a:pt x="1007" y="157"/>
                    <a:pt x="783" y="8"/>
                    <a:pt x="506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56"/>
            <p:cNvSpPr/>
            <p:nvPr/>
          </p:nvSpPr>
          <p:spPr>
            <a:xfrm>
              <a:off x="5643375" y="3110375"/>
              <a:ext cx="49100" cy="485550"/>
            </a:xfrm>
            <a:custGeom>
              <a:avLst/>
              <a:gdLst/>
              <a:ahLst/>
              <a:cxnLst/>
              <a:rect l="l" t="t" r="r" b="b"/>
              <a:pathLst>
                <a:path w="1964" h="19422" extrusionOk="0">
                  <a:moveTo>
                    <a:pt x="1693" y="1"/>
                  </a:moveTo>
                  <a:lnTo>
                    <a:pt x="0" y="19400"/>
                  </a:lnTo>
                  <a:lnTo>
                    <a:pt x="271" y="19422"/>
                  </a:lnTo>
                  <a:lnTo>
                    <a:pt x="1963" y="25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56"/>
            <p:cNvSpPr/>
            <p:nvPr/>
          </p:nvSpPr>
          <p:spPr>
            <a:xfrm>
              <a:off x="5735300" y="3373150"/>
              <a:ext cx="99575" cy="134500"/>
            </a:xfrm>
            <a:custGeom>
              <a:avLst/>
              <a:gdLst/>
              <a:ahLst/>
              <a:cxnLst/>
              <a:rect l="l" t="t" r="r" b="b"/>
              <a:pathLst>
                <a:path w="3983" h="5380" extrusionOk="0">
                  <a:moveTo>
                    <a:pt x="391" y="270"/>
                  </a:moveTo>
                  <a:lnTo>
                    <a:pt x="391" y="274"/>
                  </a:lnTo>
                  <a:lnTo>
                    <a:pt x="3645" y="274"/>
                  </a:lnTo>
                  <a:lnTo>
                    <a:pt x="2688" y="4285"/>
                  </a:lnTo>
                  <a:lnTo>
                    <a:pt x="281" y="5017"/>
                  </a:lnTo>
                  <a:lnTo>
                    <a:pt x="391" y="270"/>
                  </a:lnTo>
                  <a:close/>
                  <a:moveTo>
                    <a:pt x="128" y="0"/>
                  </a:moveTo>
                  <a:lnTo>
                    <a:pt x="0" y="5380"/>
                  </a:lnTo>
                  <a:lnTo>
                    <a:pt x="2912" y="449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56"/>
            <p:cNvSpPr/>
            <p:nvPr/>
          </p:nvSpPr>
          <p:spPr>
            <a:xfrm>
              <a:off x="5739475" y="3431625"/>
              <a:ext cx="77275" cy="15600"/>
            </a:xfrm>
            <a:custGeom>
              <a:avLst/>
              <a:gdLst/>
              <a:ahLst/>
              <a:cxnLst/>
              <a:rect l="l" t="t" r="r" b="b"/>
              <a:pathLst>
                <a:path w="3091" h="624" extrusionOk="0">
                  <a:moveTo>
                    <a:pt x="3058" y="1"/>
                  </a:moveTo>
                  <a:lnTo>
                    <a:pt x="0" y="353"/>
                  </a:lnTo>
                  <a:lnTo>
                    <a:pt x="29" y="623"/>
                  </a:lnTo>
                  <a:lnTo>
                    <a:pt x="3090" y="271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56"/>
            <p:cNvSpPr/>
            <p:nvPr/>
          </p:nvSpPr>
          <p:spPr>
            <a:xfrm>
              <a:off x="5740700" y="3404250"/>
              <a:ext cx="82625" cy="10975"/>
            </a:xfrm>
            <a:custGeom>
              <a:avLst/>
              <a:gdLst/>
              <a:ahLst/>
              <a:cxnLst/>
              <a:rect l="l" t="t" r="r" b="b"/>
              <a:pathLst>
                <a:path w="3305" h="439" extrusionOk="0">
                  <a:moveTo>
                    <a:pt x="3290" y="1"/>
                  </a:moveTo>
                  <a:lnTo>
                    <a:pt x="1" y="168"/>
                  </a:lnTo>
                  <a:lnTo>
                    <a:pt x="15" y="438"/>
                  </a:lnTo>
                  <a:lnTo>
                    <a:pt x="3304" y="271"/>
                  </a:lnTo>
                  <a:lnTo>
                    <a:pt x="329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56"/>
            <p:cNvSpPr/>
            <p:nvPr/>
          </p:nvSpPr>
          <p:spPr>
            <a:xfrm>
              <a:off x="5738300" y="3457425"/>
              <a:ext cx="73200" cy="21800"/>
            </a:xfrm>
            <a:custGeom>
              <a:avLst/>
              <a:gdLst/>
              <a:ahLst/>
              <a:cxnLst/>
              <a:rect l="l" t="t" r="r" b="b"/>
              <a:pathLst>
                <a:path w="2928" h="872" extrusionOk="0">
                  <a:moveTo>
                    <a:pt x="2874" y="0"/>
                  </a:moveTo>
                  <a:lnTo>
                    <a:pt x="1" y="608"/>
                  </a:lnTo>
                  <a:lnTo>
                    <a:pt x="58" y="871"/>
                  </a:lnTo>
                  <a:lnTo>
                    <a:pt x="2927" y="267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56"/>
            <p:cNvSpPr/>
            <p:nvPr/>
          </p:nvSpPr>
          <p:spPr>
            <a:xfrm>
              <a:off x="5740900" y="3389050"/>
              <a:ext cx="85875" cy="6950"/>
            </a:xfrm>
            <a:custGeom>
              <a:avLst/>
              <a:gdLst/>
              <a:ahLst/>
              <a:cxnLst/>
              <a:rect l="l" t="t" r="r" b="b"/>
              <a:pathLst>
                <a:path w="3435" h="278" extrusionOk="0">
                  <a:moveTo>
                    <a:pt x="4" y="1"/>
                  </a:moveTo>
                  <a:lnTo>
                    <a:pt x="0" y="271"/>
                  </a:lnTo>
                  <a:lnTo>
                    <a:pt x="3431" y="278"/>
                  </a:lnTo>
                  <a:lnTo>
                    <a:pt x="3435" y="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6"/>
            <p:cNvSpPr/>
            <p:nvPr/>
          </p:nvSpPr>
          <p:spPr>
            <a:xfrm>
              <a:off x="5740275" y="3418400"/>
              <a:ext cx="79750" cy="12725"/>
            </a:xfrm>
            <a:custGeom>
              <a:avLst/>
              <a:gdLst/>
              <a:ahLst/>
              <a:cxnLst/>
              <a:rect l="l" t="t" r="r" b="b"/>
              <a:pathLst>
                <a:path w="3190" h="509" extrusionOk="0">
                  <a:moveTo>
                    <a:pt x="3172" y="0"/>
                  </a:moveTo>
                  <a:lnTo>
                    <a:pt x="0" y="238"/>
                  </a:lnTo>
                  <a:lnTo>
                    <a:pt x="21" y="509"/>
                  </a:lnTo>
                  <a:lnTo>
                    <a:pt x="3190" y="270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56"/>
            <p:cNvSpPr/>
            <p:nvPr/>
          </p:nvSpPr>
          <p:spPr>
            <a:xfrm>
              <a:off x="5739475" y="3444350"/>
              <a:ext cx="74425" cy="17800"/>
            </a:xfrm>
            <a:custGeom>
              <a:avLst/>
              <a:gdLst/>
              <a:ahLst/>
              <a:cxnLst/>
              <a:rect l="l" t="t" r="r" b="b"/>
              <a:pathLst>
                <a:path w="2977" h="712" extrusionOk="0">
                  <a:moveTo>
                    <a:pt x="2937" y="0"/>
                  </a:moveTo>
                  <a:lnTo>
                    <a:pt x="0" y="445"/>
                  </a:lnTo>
                  <a:lnTo>
                    <a:pt x="43" y="711"/>
                  </a:lnTo>
                  <a:lnTo>
                    <a:pt x="2976" y="267"/>
                  </a:lnTo>
                  <a:lnTo>
                    <a:pt x="2937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56"/>
            <p:cNvSpPr/>
            <p:nvPr/>
          </p:nvSpPr>
          <p:spPr>
            <a:xfrm>
              <a:off x="5738500" y="3470575"/>
              <a:ext cx="69875" cy="22425"/>
            </a:xfrm>
            <a:custGeom>
              <a:avLst/>
              <a:gdLst/>
              <a:ahLst/>
              <a:cxnLst/>
              <a:rect l="l" t="t" r="r" b="b"/>
              <a:pathLst>
                <a:path w="2795" h="897" extrusionOk="0">
                  <a:moveTo>
                    <a:pt x="2734" y="0"/>
                  </a:moveTo>
                  <a:lnTo>
                    <a:pt x="0" y="633"/>
                  </a:lnTo>
                  <a:lnTo>
                    <a:pt x="60" y="896"/>
                  </a:lnTo>
                  <a:lnTo>
                    <a:pt x="2795" y="26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6"/>
            <p:cNvSpPr/>
            <p:nvPr/>
          </p:nvSpPr>
          <p:spPr>
            <a:xfrm>
              <a:off x="5411800" y="3612075"/>
              <a:ext cx="212850" cy="41725"/>
            </a:xfrm>
            <a:custGeom>
              <a:avLst/>
              <a:gdLst/>
              <a:ahLst/>
              <a:cxnLst/>
              <a:rect l="l" t="t" r="r" b="b"/>
              <a:pathLst>
                <a:path w="8514" h="1669" extrusionOk="0">
                  <a:moveTo>
                    <a:pt x="8286" y="1"/>
                  </a:moveTo>
                  <a:lnTo>
                    <a:pt x="7414" y="1381"/>
                  </a:lnTo>
                  <a:lnTo>
                    <a:pt x="36" y="453"/>
                  </a:lnTo>
                  <a:lnTo>
                    <a:pt x="1" y="719"/>
                  </a:lnTo>
                  <a:lnTo>
                    <a:pt x="7553" y="1669"/>
                  </a:lnTo>
                  <a:lnTo>
                    <a:pt x="8513" y="150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6"/>
            <p:cNvSpPr/>
            <p:nvPr/>
          </p:nvSpPr>
          <p:spPr>
            <a:xfrm>
              <a:off x="5190675" y="3155100"/>
              <a:ext cx="509975" cy="377725"/>
            </a:xfrm>
            <a:custGeom>
              <a:avLst/>
              <a:gdLst/>
              <a:ahLst/>
              <a:cxnLst/>
              <a:rect l="l" t="t" r="r" b="b"/>
              <a:pathLst>
                <a:path w="20399" h="15109" extrusionOk="0">
                  <a:moveTo>
                    <a:pt x="2104" y="0"/>
                  </a:moveTo>
                  <a:lnTo>
                    <a:pt x="2104" y="0"/>
                  </a:lnTo>
                  <a:cubicBezTo>
                    <a:pt x="1" y="9799"/>
                    <a:pt x="2864" y="14120"/>
                    <a:pt x="2868" y="14120"/>
                  </a:cubicBezTo>
                  <a:cubicBezTo>
                    <a:pt x="2868" y="14120"/>
                    <a:pt x="2868" y="14120"/>
                    <a:pt x="2868" y="14120"/>
                  </a:cubicBezTo>
                  <a:lnTo>
                    <a:pt x="15737" y="15108"/>
                  </a:lnTo>
                  <a:cubicBezTo>
                    <a:pt x="20398" y="6052"/>
                    <a:pt x="17077" y="583"/>
                    <a:pt x="17077" y="583"/>
                  </a:cubicBezTo>
                  <a:lnTo>
                    <a:pt x="210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6"/>
            <p:cNvSpPr/>
            <p:nvPr/>
          </p:nvSpPr>
          <p:spPr>
            <a:xfrm>
              <a:off x="5323450" y="3188325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1255" y="1"/>
                  </a:moveTo>
                  <a:lnTo>
                    <a:pt x="1231" y="719"/>
                  </a:lnTo>
                  <a:lnTo>
                    <a:pt x="1202" y="1441"/>
                  </a:lnTo>
                  <a:lnTo>
                    <a:pt x="843" y="1427"/>
                  </a:lnTo>
                  <a:lnTo>
                    <a:pt x="480" y="1412"/>
                  </a:lnTo>
                  <a:lnTo>
                    <a:pt x="487" y="1295"/>
                  </a:lnTo>
                  <a:lnTo>
                    <a:pt x="491" y="1174"/>
                  </a:lnTo>
                  <a:lnTo>
                    <a:pt x="253" y="1164"/>
                  </a:lnTo>
                  <a:lnTo>
                    <a:pt x="11" y="1156"/>
                  </a:lnTo>
                  <a:lnTo>
                    <a:pt x="7" y="1277"/>
                  </a:lnTo>
                  <a:lnTo>
                    <a:pt x="0" y="1395"/>
                  </a:lnTo>
                  <a:lnTo>
                    <a:pt x="121" y="1402"/>
                  </a:lnTo>
                  <a:lnTo>
                    <a:pt x="242" y="1405"/>
                  </a:lnTo>
                  <a:lnTo>
                    <a:pt x="239" y="1526"/>
                  </a:lnTo>
                  <a:lnTo>
                    <a:pt x="231" y="1644"/>
                  </a:lnTo>
                  <a:lnTo>
                    <a:pt x="832" y="1668"/>
                  </a:lnTo>
                  <a:lnTo>
                    <a:pt x="1433" y="1690"/>
                  </a:lnTo>
                  <a:lnTo>
                    <a:pt x="1437" y="1569"/>
                  </a:lnTo>
                  <a:lnTo>
                    <a:pt x="1440" y="1448"/>
                  </a:lnTo>
                  <a:lnTo>
                    <a:pt x="1561" y="1455"/>
                  </a:lnTo>
                  <a:lnTo>
                    <a:pt x="1682" y="1459"/>
                  </a:lnTo>
                  <a:lnTo>
                    <a:pt x="1707" y="737"/>
                  </a:lnTo>
                  <a:lnTo>
                    <a:pt x="1735" y="19"/>
                  </a:lnTo>
                  <a:lnTo>
                    <a:pt x="1497" y="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6"/>
            <p:cNvSpPr/>
            <p:nvPr/>
          </p:nvSpPr>
          <p:spPr>
            <a:xfrm>
              <a:off x="5371350" y="3188875"/>
              <a:ext cx="43425" cy="43400"/>
            </a:xfrm>
            <a:custGeom>
              <a:avLst/>
              <a:gdLst/>
              <a:ahLst/>
              <a:cxnLst/>
              <a:rect l="l" t="t" r="r" b="b"/>
              <a:pathLst>
                <a:path w="1737" h="1736" extrusionOk="0">
                  <a:moveTo>
                    <a:pt x="54" y="0"/>
                  </a:moveTo>
                  <a:lnTo>
                    <a:pt x="29" y="722"/>
                  </a:lnTo>
                  <a:lnTo>
                    <a:pt x="1" y="1440"/>
                  </a:lnTo>
                  <a:lnTo>
                    <a:pt x="122" y="1444"/>
                  </a:lnTo>
                  <a:lnTo>
                    <a:pt x="243" y="1451"/>
                  </a:lnTo>
                  <a:lnTo>
                    <a:pt x="235" y="1568"/>
                  </a:lnTo>
                  <a:lnTo>
                    <a:pt x="232" y="1689"/>
                  </a:lnTo>
                  <a:lnTo>
                    <a:pt x="833" y="1710"/>
                  </a:lnTo>
                  <a:lnTo>
                    <a:pt x="1434" y="1735"/>
                  </a:lnTo>
                  <a:lnTo>
                    <a:pt x="1437" y="1614"/>
                  </a:lnTo>
                  <a:lnTo>
                    <a:pt x="1441" y="1494"/>
                  </a:lnTo>
                  <a:lnTo>
                    <a:pt x="1562" y="1497"/>
                  </a:lnTo>
                  <a:lnTo>
                    <a:pt x="1683" y="1504"/>
                  </a:lnTo>
                  <a:lnTo>
                    <a:pt x="1708" y="782"/>
                  </a:lnTo>
                  <a:lnTo>
                    <a:pt x="1736" y="64"/>
                  </a:lnTo>
                  <a:lnTo>
                    <a:pt x="1494" y="54"/>
                  </a:lnTo>
                  <a:lnTo>
                    <a:pt x="1256" y="46"/>
                  </a:lnTo>
                  <a:lnTo>
                    <a:pt x="1228" y="765"/>
                  </a:lnTo>
                  <a:lnTo>
                    <a:pt x="1203" y="1486"/>
                  </a:lnTo>
                  <a:lnTo>
                    <a:pt x="840" y="1472"/>
                  </a:lnTo>
                  <a:lnTo>
                    <a:pt x="481" y="1458"/>
                  </a:lnTo>
                  <a:lnTo>
                    <a:pt x="509" y="740"/>
                  </a:lnTo>
                  <a:lnTo>
                    <a:pt x="534" y="18"/>
                  </a:lnTo>
                  <a:lnTo>
                    <a:pt x="296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6"/>
            <p:cNvSpPr/>
            <p:nvPr/>
          </p:nvSpPr>
          <p:spPr>
            <a:xfrm>
              <a:off x="5419275" y="3190725"/>
              <a:ext cx="42500" cy="43150"/>
            </a:xfrm>
            <a:custGeom>
              <a:avLst/>
              <a:gdLst/>
              <a:ahLst/>
              <a:cxnLst/>
              <a:rect l="l" t="t" r="r" b="b"/>
              <a:pathLst>
                <a:path w="1700" h="1726" extrusionOk="0">
                  <a:moveTo>
                    <a:pt x="295" y="1"/>
                  </a:moveTo>
                  <a:lnTo>
                    <a:pt x="288" y="122"/>
                  </a:lnTo>
                  <a:lnTo>
                    <a:pt x="285" y="243"/>
                  </a:lnTo>
                  <a:lnTo>
                    <a:pt x="164" y="239"/>
                  </a:lnTo>
                  <a:lnTo>
                    <a:pt x="47" y="232"/>
                  </a:lnTo>
                  <a:lnTo>
                    <a:pt x="36" y="474"/>
                  </a:lnTo>
                  <a:lnTo>
                    <a:pt x="29" y="712"/>
                  </a:lnTo>
                  <a:lnTo>
                    <a:pt x="146" y="719"/>
                  </a:lnTo>
                  <a:lnTo>
                    <a:pt x="267" y="723"/>
                  </a:lnTo>
                  <a:lnTo>
                    <a:pt x="263" y="844"/>
                  </a:lnTo>
                  <a:lnTo>
                    <a:pt x="260" y="961"/>
                  </a:lnTo>
                  <a:lnTo>
                    <a:pt x="740" y="979"/>
                  </a:lnTo>
                  <a:lnTo>
                    <a:pt x="1220" y="996"/>
                  </a:lnTo>
                  <a:lnTo>
                    <a:pt x="1209" y="1238"/>
                  </a:lnTo>
                  <a:lnTo>
                    <a:pt x="1202" y="1476"/>
                  </a:lnTo>
                  <a:lnTo>
                    <a:pt x="840" y="1466"/>
                  </a:lnTo>
                  <a:lnTo>
                    <a:pt x="480" y="1452"/>
                  </a:lnTo>
                  <a:lnTo>
                    <a:pt x="484" y="1331"/>
                  </a:lnTo>
                  <a:lnTo>
                    <a:pt x="491" y="1210"/>
                  </a:lnTo>
                  <a:lnTo>
                    <a:pt x="249" y="1203"/>
                  </a:lnTo>
                  <a:lnTo>
                    <a:pt x="11" y="1192"/>
                  </a:lnTo>
                  <a:lnTo>
                    <a:pt x="4" y="1313"/>
                  </a:lnTo>
                  <a:lnTo>
                    <a:pt x="0" y="1434"/>
                  </a:lnTo>
                  <a:lnTo>
                    <a:pt x="121" y="1437"/>
                  </a:lnTo>
                  <a:lnTo>
                    <a:pt x="242" y="1441"/>
                  </a:lnTo>
                  <a:lnTo>
                    <a:pt x="235" y="1562"/>
                  </a:lnTo>
                  <a:lnTo>
                    <a:pt x="231" y="1683"/>
                  </a:lnTo>
                  <a:lnTo>
                    <a:pt x="832" y="1704"/>
                  </a:lnTo>
                  <a:lnTo>
                    <a:pt x="1433" y="1725"/>
                  </a:lnTo>
                  <a:lnTo>
                    <a:pt x="1437" y="1608"/>
                  </a:lnTo>
                  <a:lnTo>
                    <a:pt x="1440" y="1487"/>
                  </a:lnTo>
                  <a:lnTo>
                    <a:pt x="1561" y="1491"/>
                  </a:lnTo>
                  <a:lnTo>
                    <a:pt x="1682" y="1494"/>
                  </a:lnTo>
                  <a:lnTo>
                    <a:pt x="1689" y="1256"/>
                  </a:lnTo>
                  <a:lnTo>
                    <a:pt x="1700" y="1014"/>
                  </a:lnTo>
                  <a:lnTo>
                    <a:pt x="1579" y="1011"/>
                  </a:lnTo>
                  <a:lnTo>
                    <a:pt x="1458" y="1007"/>
                  </a:lnTo>
                  <a:lnTo>
                    <a:pt x="1462" y="886"/>
                  </a:lnTo>
                  <a:lnTo>
                    <a:pt x="1469" y="765"/>
                  </a:lnTo>
                  <a:lnTo>
                    <a:pt x="989" y="748"/>
                  </a:lnTo>
                  <a:lnTo>
                    <a:pt x="509" y="730"/>
                  </a:lnTo>
                  <a:lnTo>
                    <a:pt x="516" y="492"/>
                  </a:lnTo>
                  <a:lnTo>
                    <a:pt x="527" y="250"/>
                  </a:lnTo>
                  <a:lnTo>
                    <a:pt x="765" y="260"/>
                  </a:lnTo>
                  <a:lnTo>
                    <a:pt x="1007" y="268"/>
                  </a:lnTo>
                  <a:lnTo>
                    <a:pt x="1000" y="388"/>
                  </a:lnTo>
                  <a:lnTo>
                    <a:pt x="996" y="509"/>
                  </a:lnTo>
                  <a:lnTo>
                    <a:pt x="1234" y="516"/>
                  </a:lnTo>
                  <a:lnTo>
                    <a:pt x="1476" y="527"/>
                  </a:lnTo>
                  <a:lnTo>
                    <a:pt x="1480" y="406"/>
                  </a:lnTo>
                  <a:lnTo>
                    <a:pt x="1487" y="285"/>
                  </a:lnTo>
                  <a:lnTo>
                    <a:pt x="1366" y="282"/>
                  </a:lnTo>
                  <a:lnTo>
                    <a:pt x="1245" y="278"/>
                  </a:lnTo>
                  <a:lnTo>
                    <a:pt x="1248" y="157"/>
                  </a:lnTo>
                  <a:lnTo>
                    <a:pt x="1256" y="36"/>
                  </a:lnTo>
                  <a:lnTo>
                    <a:pt x="776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6"/>
            <p:cNvSpPr/>
            <p:nvPr/>
          </p:nvSpPr>
          <p:spPr>
            <a:xfrm>
              <a:off x="5474300" y="3192425"/>
              <a:ext cx="36200" cy="42875"/>
            </a:xfrm>
            <a:custGeom>
              <a:avLst/>
              <a:gdLst/>
              <a:ahLst/>
              <a:cxnLst/>
              <a:rect l="l" t="t" r="r" b="b"/>
              <a:pathLst>
                <a:path w="1448" h="1715" extrusionOk="0">
                  <a:moveTo>
                    <a:pt x="7" y="0"/>
                  </a:moveTo>
                  <a:lnTo>
                    <a:pt x="4" y="121"/>
                  </a:lnTo>
                  <a:lnTo>
                    <a:pt x="0" y="239"/>
                  </a:lnTo>
                  <a:lnTo>
                    <a:pt x="239" y="249"/>
                  </a:lnTo>
                  <a:lnTo>
                    <a:pt x="480" y="256"/>
                  </a:lnTo>
                  <a:lnTo>
                    <a:pt x="452" y="978"/>
                  </a:lnTo>
                  <a:lnTo>
                    <a:pt x="427" y="1697"/>
                  </a:lnTo>
                  <a:lnTo>
                    <a:pt x="665" y="1707"/>
                  </a:lnTo>
                  <a:lnTo>
                    <a:pt x="907" y="1714"/>
                  </a:lnTo>
                  <a:lnTo>
                    <a:pt x="932" y="996"/>
                  </a:lnTo>
                  <a:lnTo>
                    <a:pt x="960" y="274"/>
                  </a:lnTo>
                  <a:lnTo>
                    <a:pt x="1199" y="285"/>
                  </a:lnTo>
                  <a:lnTo>
                    <a:pt x="1440" y="292"/>
                  </a:lnTo>
                  <a:lnTo>
                    <a:pt x="1444" y="175"/>
                  </a:lnTo>
                  <a:lnTo>
                    <a:pt x="1448" y="54"/>
                  </a:lnTo>
                  <a:lnTo>
                    <a:pt x="729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6"/>
            <p:cNvSpPr/>
            <p:nvPr/>
          </p:nvSpPr>
          <p:spPr>
            <a:xfrm>
              <a:off x="5266375" y="344915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30" y="196"/>
                  </a:moveTo>
                  <a:lnTo>
                    <a:pt x="726" y="199"/>
                  </a:lnTo>
                  <a:lnTo>
                    <a:pt x="818" y="203"/>
                  </a:lnTo>
                  <a:lnTo>
                    <a:pt x="815" y="295"/>
                  </a:lnTo>
                  <a:lnTo>
                    <a:pt x="818" y="381"/>
                  </a:lnTo>
                  <a:lnTo>
                    <a:pt x="911" y="384"/>
                  </a:lnTo>
                  <a:lnTo>
                    <a:pt x="1003" y="391"/>
                  </a:lnTo>
                  <a:lnTo>
                    <a:pt x="1000" y="580"/>
                  </a:lnTo>
                  <a:lnTo>
                    <a:pt x="996" y="772"/>
                  </a:lnTo>
                  <a:lnTo>
                    <a:pt x="712" y="765"/>
                  </a:lnTo>
                  <a:lnTo>
                    <a:pt x="427" y="754"/>
                  </a:lnTo>
                  <a:lnTo>
                    <a:pt x="431" y="562"/>
                  </a:lnTo>
                  <a:lnTo>
                    <a:pt x="434" y="374"/>
                  </a:lnTo>
                  <a:lnTo>
                    <a:pt x="530" y="377"/>
                  </a:lnTo>
                  <a:lnTo>
                    <a:pt x="623" y="381"/>
                  </a:lnTo>
                  <a:lnTo>
                    <a:pt x="626" y="288"/>
                  </a:lnTo>
                  <a:lnTo>
                    <a:pt x="630" y="196"/>
                  </a:lnTo>
                  <a:close/>
                  <a:moveTo>
                    <a:pt x="445" y="0"/>
                  </a:moveTo>
                  <a:lnTo>
                    <a:pt x="441" y="93"/>
                  </a:lnTo>
                  <a:lnTo>
                    <a:pt x="420" y="203"/>
                  </a:lnTo>
                  <a:lnTo>
                    <a:pt x="324" y="199"/>
                  </a:lnTo>
                  <a:lnTo>
                    <a:pt x="232" y="192"/>
                  </a:lnTo>
                  <a:lnTo>
                    <a:pt x="228" y="288"/>
                  </a:lnTo>
                  <a:lnTo>
                    <a:pt x="224" y="381"/>
                  </a:lnTo>
                  <a:lnTo>
                    <a:pt x="128" y="377"/>
                  </a:lnTo>
                  <a:lnTo>
                    <a:pt x="36" y="370"/>
                  </a:lnTo>
                  <a:lnTo>
                    <a:pt x="18" y="847"/>
                  </a:lnTo>
                  <a:lnTo>
                    <a:pt x="0" y="1323"/>
                  </a:lnTo>
                  <a:lnTo>
                    <a:pt x="192" y="1327"/>
                  </a:lnTo>
                  <a:lnTo>
                    <a:pt x="385" y="1330"/>
                  </a:lnTo>
                  <a:lnTo>
                    <a:pt x="388" y="1142"/>
                  </a:lnTo>
                  <a:lnTo>
                    <a:pt x="392" y="950"/>
                  </a:lnTo>
                  <a:lnTo>
                    <a:pt x="676" y="957"/>
                  </a:lnTo>
                  <a:lnTo>
                    <a:pt x="961" y="967"/>
                  </a:lnTo>
                  <a:lnTo>
                    <a:pt x="957" y="1159"/>
                  </a:lnTo>
                  <a:lnTo>
                    <a:pt x="953" y="1348"/>
                  </a:lnTo>
                  <a:lnTo>
                    <a:pt x="1142" y="1355"/>
                  </a:lnTo>
                  <a:lnTo>
                    <a:pt x="1334" y="1359"/>
                  </a:lnTo>
                  <a:lnTo>
                    <a:pt x="1352" y="882"/>
                  </a:lnTo>
                  <a:lnTo>
                    <a:pt x="1369" y="406"/>
                  </a:lnTo>
                  <a:lnTo>
                    <a:pt x="1277" y="402"/>
                  </a:lnTo>
                  <a:lnTo>
                    <a:pt x="1181" y="399"/>
                  </a:lnTo>
                  <a:lnTo>
                    <a:pt x="1188" y="306"/>
                  </a:lnTo>
                  <a:lnTo>
                    <a:pt x="1192" y="210"/>
                  </a:lnTo>
                  <a:lnTo>
                    <a:pt x="1099" y="207"/>
                  </a:lnTo>
                  <a:lnTo>
                    <a:pt x="1003" y="203"/>
                  </a:lnTo>
                  <a:lnTo>
                    <a:pt x="1010" y="111"/>
                  </a:lnTo>
                  <a:lnTo>
                    <a:pt x="1014" y="18"/>
                  </a:lnTo>
                  <a:lnTo>
                    <a:pt x="729" y="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6"/>
            <p:cNvSpPr/>
            <p:nvPr/>
          </p:nvSpPr>
          <p:spPr>
            <a:xfrm>
              <a:off x="5342900" y="3451375"/>
              <a:ext cx="34250" cy="34425"/>
            </a:xfrm>
            <a:custGeom>
              <a:avLst/>
              <a:gdLst/>
              <a:ahLst/>
              <a:cxnLst/>
              <a:rect l="l" t="t" r="r" b="b"/>
              <a:pathLst>
                <a:path w="1370" h="1377" extrusionOk="0">
                  <a:moveTo>
                    <a:pt x="47" y="0"/>
                  </a:moveTo>
                  <a:lnTo>
                    <a:pt x="26" y="665"/>
                  </a:lnTo>
                  <a:lnTo>
                    <a:pt x="1" y="1334"/>
                  </a:lnTo>
                  <a:lnTo>
                    <a:pt x="193" y="1337"/>
                  </a:lnTo>
                  <a:lnTo>
                    <a:pt x="385" y="1341"/>
                  </a:lnTo>
                  <a:lnTo>
                    <a:pt x="392" y="1056"/>
                  </a:lnTo>
                  <a:lnTo>
                    <a:pt x="403" y="772"/>
                  </a:lnTo>
                  <a:lnTo>
                    <a:pt x="495" y="775"/>
                  </a:lnTo>
                  <a:lnTo>
                    <a:pt x="588" y="779"/>
                  </a:lnTo>
                  <a:lnTo>
                    <a:pt x="584" y="875"/>
                  </a:lnTo>
                  <a:lnTo>
                    <a:pt x="581" y="967"/>
                  </a:lnTo>
                  <a:lnTo>
                    <a:pt x="673" y="971"/>
                  </a:lnTo>
                  <a:lnTo>
                    <a:pt x="765" y="974"/>
                  </a:lnTo>
                  <a:lnTo>
                    <a:pt x="773" y="882"/>
                  </a:lnTo>
                  <a:lnTo>
                    <a:pt x="776" y="790"/>
                  </a:lnTo>
                  <a:lnTo>
                    <a:pt x="869" y="793"/>
                  </a:lnTo>
                  <a:lnTo>
                    <a:pt x="961" y="797"/>
                  </a:lnTo>
                  <a:lnTo>
                    <a:pt x="954" y="1081"/>
                  </a:lnTo>
                  <a:lnTo>
                    <a:pt x="943" y="1366"/>
                  </a:lnTo>
                  <a:lnTo>
                    <a:pt x="1135" y="1373"/>
                  </a:lnTo>
                  <a:lnTo>
                    <a:pt x="1327" y="1376"/>
                  </a:lnTo>
                  <a:lnTo>
                    <a:pt x="1349" y="708"/>
                  </a:lnTo>
                  <a:lnTo>
                    <a:pt x="1370" y="43"/>
                  </a:lnTo>
                  <a:lnTo>
                    <a:pt x="1181" y="39"/>
                  </a:lnTo>
                  <a:lnTo>
                    <a:pt x="989" y="32"/>
                  </a:lnTo>
                  <a:lnTo>
                    <a:pt x="986" y="128"/>
                  </a:lnTo>
                  <a:lnTo>
                    <a:pt x="979" y="221"/>
                  </a:lnTo>
                  <a:lnTo>
                    <a:pt x="886" y="217"/>
                  </a:lnTo>
                  <a:lnTo>
                    <a:pt x="794" y="210"/>
                  </a:lnTo>
                  <a:lnTo>
                    <a:pt x="790" y="306"/>
                  </a:lnTo>
                  <a:lnTo>
                    <a:pt x="783" y="398"/>
                  </a:lnTo>
                  <a:lnTo>
                    <a:pt x="691" y="395"/>
                  </a:lnTo>
                  <a:lnTo>
                    <a:pt x="598" y="388"/>
                  </a:lnTo>
                  <a:lnTo>
                    <a:pt x="602" y="295"/>
                  </a:lnTo>
                  <a:lnTo>
                    <a:pt x="605" y="203"/>
                  </a:lnTo>
                  <a:lnTo>
                    <a:pt x="513" y="199"/>
                  </a:lnTo>
                  <a:lnTo>
                    <a:pt x="421" y="192"/>
                  </a:lnTo>
                  <a:lnTo>
                    <a:pt x="424" y="100"/>
                  </a:lnTo>
                  <a:lnTo>
                    <a:pt x="428" y="7"/>
                  </a:lnTo>
                  <a:lnTo>
                    <a:pt x="239" y="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6"/>
            <p:cNvSpPr/>
            <p:nvPr/>
          </p:nvSpPr>
          <p:spPr>
            <a:xfrm>
              <a:off x="5381125" y="3452875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421" y="200"/>
                  </a:moveTo>
                  <a:lnTo>
                    <a:pt x="705" y="210"/>
                  </a:lnTo>
                  <a:lnTo>
                    <a:pt x="989" y="218"/>
                  </a:lnTo>
                  <a:lnTo>
                    <a:pt x="972" y="694"/>
                  </a:lnTo>
                  <a:lnTo>
                    <a:pt x="954" y="1171"/>
                  </a:lnTo>
                  <a:lnTo>
                    <a:pt x="669" y="1160"/>
                  </a:lnTo>
                  <a:lnTo>
                    <a:pt x="385" y="1153"/>
                  </a:lnTo>
                  <a:lnTo>
                    <a:pt x="403" y="676"/>
                  </a:lnTo>
                  <a:lnTo>
                    <a:pt x="421" y="200"/>
                  </a:lnTo>
                  <a:close/>
                  <a:moveTo>
                    <a:pt x="232" y="1"/>
                  </a:moveTo>
                  <a:lnTo>
                    <a:pt x="229" y="93"/>
                  </a:lnTo>
                  <a:lnTo>
                    <a:pt x="225" y="189"/>
                  </a:lnTo>
                  <a:lnTo>
                    <a:pt x="129" y="182"/>
                  </a:lnTo>
                  <a:lnTo>
                    <a:pt x="37" y="178"/>
                  </a:lnTo>
                  <a:lnTo>
                    <a:pt x="19" y="655"/>
                  </a:lnTo>
                  <a:lnTo>
                    <a:pt x="1" y="1131"/>
                  </a:lnTo>
                  <a:lnTo>
                    <a:pt x="97" y="1135"/>
                  </a:lnTo>
                  <a:lnTo>
                    <a:pt x="189" y="1138"/>
                  </a:lnTo>
                  <a:lnTo>
                    <a:pt x="186" y="1231"/>
                  </a:lnTo>
                  <a:lnTo>
                    <a:pt x="179" y="1327"/>
                  </a:lnTo>
                  <a:lnTo>
                    <a:pt x="655" y="1345"/>
                  </a:lnTo>
                  <a:lnTo>
                    <a:pt x="1132" y="1363"/>
                  </a:lnTo>
                  <a:lnTo>
                    <a:pt x="1135" y="1267"/>
                  </a:lnTo>
                  <a:lnTo>
                    <a:pt x="1139" y="1174"/>
                  </a:lnTo>
                  <a:lnTo>
                    <a:pt x="1235" y="1178"/>
                  </a:lnTo>
                  <a:lnTo>
                    <a:pt x="1327" y="1185"/>
                  </a:lnTo>
                  <a:lnTo>
                    <a:pt x="1345" y="708"/>
                  </a:lnTo>
                  <a:lnTo>
                    <a:pt x="1363" y="232"/>
                  </a:lnTo>
                  <a:lnTo>
                    <a:pt x="1270" y="228"/>
                  </a:lnTo>
                  <a:lnTo>
                    <a:pt x="1174" y="225"/>
                  </a:lnTo>
                  <a:lnTo>
                    <a:pt x="1181" y="129"/>
                  </a:lnTo>
                  <a:lnTo>
                    <a:pt x="1185" y="36"/>
                  </a:lnTo>
                  <a:lnTo>
                    <a:pt x="709" y="1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6"/>
            <p:cNvSpPr/>
            <p:nvPr/>
          </p:nvSpPr>
          <p:spPr>
            <a:xfrm>
              <a:off x="5419175" y="3454025"/>
              <a:ext cx="34250" cy="34425"/>
            </a:xfrm>
            <a:custGeom>
              <a:avLst/>
              <a:gdLst/>
              <a:ahLst/>
              <a:cxnLst/>
              <a:rect l="l" t="t" r="r" b="b"/>
              <a:pathLst>
                <a:path w="1370" h="1377" extrusionOk="0">
                  <a:moveTo>
                    <a:pt x="43" y="1"/>
                  </a:moveTo>
                  <a:lnTo>
                    <a:pt x="22" y="666"/>
                  </a:lnTo>
                  <a:lnTo>
                    <a:pt x="1" y="1334"/>
                  </a:lnTo>
                  <a:lnTo>
                    <a:pt x="193" y="1338"/>
                  </a:lnTo>
                  <a:lnTo>
                    <a:pt x="381" y="1341"/>
                  </a:lnTo>
                  <a:lnTo>
                    <a:pt x="392" y="1057"/>
                  </a:lnTo>
                  <a:lnTo>
                    <a:pt x="399" y="772"/>
                  </a:lnTo>
                  <a:lnTo>
                    <a:pt x="495" y="776"/>
                  </a:lnTo>
                  <a:lnTo>
                    <a:pt x="588" y="780"/>
                  </a:lnTo>
                  <a:lnTo>
                    <a:pt x="584" y="876"/>
                  </a:lnTo>
                  <a:lnTo>
                    <a:pt x="577" y="968"/>
                  </a:lnTo>
                  <a:lnTo>
                    <a:pt x="673" y="972"/>
                  </a:lnTo>
                  <a:lnTo>
                    <a:pt x="765" y="975"/>
                  </a:lnTo>
                  <a:lnTo>
                    <a:pt x="769" y="883"/>
                  </a:lnTo>
                  <a:lnTo>
                    <a:pt x="772" y="790"/>
                  </a:lnTo>
                  <a:lnTo>
                    <a:pt x="868" y="794"/>
                  </a:lnTo>
                  <a:lnTo>
                    <a:pt x="961" y="797"/>
                  </a:lnTo>
                  <a:lnTo>
                    <a:pt x="950" y="1082"/>
                  </a:lnTo>
                  <a:lnTo>
                    <a:pt x="943" y="1366"/>
                  </a:lnTo>
                  <a:lnTo>
                    <a:pt x="1135" y="1373"/>
                  </a:lnTo>
                  <a:lnTo>
                    <a:pt x="1324" y="1377"/>
                  </a:lnTo>
                  <a:lnTo>
                    <a:pt x="1348" y="708"/>
                  </a:lnTo>
                  <a:lnTo>
                    <a:pt x="1370" y="44"/>
                  </a:lnTo>
                  <a:lnTo>
                    <a:pt x="1178" y="40"/>
                  </a:lnTo>
                  <a:lnTo>
                    <a:pt x="986" y="33"/>
                  </a:lnTo>
                  <a:lnTo>
                    <a:pt x="982" y="129"/>
                  </a:lnTo>
                  <a:lnTo>
                    <a:pt x="979" y="221"/>
                  </a:lnTo>
                  <a:lnTo>
                    <a:pt x="886" y="218"/>
                  </a:lnTo>
                  <a:lnTo>
                    <a:pt x="790" y="211"/>
                  </a:lnTo>
                  <a:lnTo>
                    <a:pt x="787" y="307"/>
                  </a:lnTo>
                  <a:lnTo>
                    <a:pt x="783" y="399"/>
                  </a:lnTo>
                  <a:lnTo>
                    <a:pt x="691" y="396"/>
                  </a:lnTo>
                  <a:lnTo>
                    <a:pt x="595" y="388"/>
                  </a:lnTo>
                  <a:lnTo>
                    <a:pt x="602" y="296"/>
                  </a:lnTo>
                  <a:lnTo>
                    <a:pt x="605" y="204"/>
                  </a:lnTo>
                  <a:lnTo>
                    <a:pt x="513" y="200"/>
                  </a:lnTo>
                  <a:lnTo>
                    <a:pt x="417" y="193"/>
                  </a:lnTo>
                  <a:lnTo>
                    <a:pt x="424" y="100"/>
                  </a:lnTo>
                  <a:lnTo>
                    <a:pt x="427" y="8"/>
                  </a:lnTo>
                  <a:lnTo>
                    <a:pt x="235" y="4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6"/>
            <p:cNvSpPr/>
            <p:nvPr/>
          </p:nvSpPr>
          <p:spPr>
            <a:xfrm>
              <a:off x="5457225" y="3455375"/>
              <a:ext cx="34525" cy="34150"/>
            </a:xfrm>
            <a:custGeom>
              <a:avLst/>
              <a:gdLst/>
              <a:ahLst/>
              <a:cxnLst/>
              <a:rect l="l" t="t" r="r" b="b"/>
              <a:pathLst>
                <a:path w="1381" h="1366" extrusionOk="0">
                  <a:moveTo>
                    <a:pt x="47" y="0"/>
                  </a:moveTo>
                  <a:lnTo>
                    <a:pt x="26" y="665"/>
                  </a:lnTo>
                  <a:lnTo>
                    <a:pt x="1" y="1323"/>
                  </a:lnTo>
                  <a:lnTo>
                    <a:pt x="669" y="1344"/>
                  </a:lnTo>
                  <a:lnTo>
                    <a:pt x="1334" y="1366"/>
                  </a:lnTo>
                  <a:lnTo>
                    <a:pt x="1341" y="1273"/>
                  </a:lnTo>
                  <a:lnTo>
                    <a:pt x="1345" y="1181"/>
                  </a:lnTo>
                  <a:lnTo>
                    <a:pt x="868" y="1163"/>
                  </a:lnTo>
                  <a:lnTo>
                    <a:pt x="392" y="1145"/>
                  </a:lnTo>
                  <a:lnTo>
                    <a:pt x="399" y="953"/>
                  </a:lnTo>
                  <a:lnTo>
                    <a:pt x="402" y="761"/>
                  </a:lnTo>
                  <a:lnTo>
                    <a:pt x="783" y="775"/>
                  </a:lnTo>
                  <a:lnTo>
                    <a:pt x="1167" y="790"/>
                  </a:lnTo>
                  <a:lnTo>
                    <a:pt x="1171" y="697"/>
                  </a:lnTo>
                  <a:lnTo>
                    <a:pt x="1174" y="601"/>
                  </a:lnTo>
                  <a:lnTo>
                    <a:pt x="794" y="590"/>
                  </a:lnTo>
                  <a:lnTo>
                    <a:pt x="410" y="576"/>
                  </a:lnTo>
                  <a:lnTo>
                    <a:pt x="417" y="384"/>
                  </a:lnTo>
                  <a:lnTo>
                    <a:pt x="420" y="192"/>
                  </a:lnTo>
                  <a:lnTo>
                    <a:pt x="897" y="210"/>
                  </a:lnTo>
                  <a:lnTo>
                    <a:pt x="1370" y="228"/>
                  </a:lnTo>
                  <a:lnTo>
                    <a:pt x="1377" y="135"/>
                  </a:lnTo>
                  <a:lnTo>
                    <a:pt x="1380" y="43"/>
                  </a:lnTo>
                  <a:lnTo>
                    <a:pt x="715" y="2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6"/>
            <p:cNvSpPr/>
            <p:nvPr/>
          </p:nvSpPr>
          <p:spPr>
            <a:xfrm>
              <a:off x="5495375" y="3456700"/>
              <a:ext cx="34050" cy="34150"/>
            </a:xfrm>
            <a:custGeom>
              <a:avLst/>
              <a:gdLst/>
              <a:ahLst/>
              <a:cxnLst/>
              <a:rect l="l" t="t" r="r" b="b"/>
              <a:pathLst>
                <a:path w="1362" h="1366" extrusionOk="0">
                  <a:moveTo>
                    <a:pt x="46" y="1"/>
                  </a:moveTo>
                  <a:lnTo>
                    <a:pt x="25" y="665"/>
                  </a:lnTo>
                  <a:lnTo>
                    <a:pt x="0" y="1334"/>
                  </a:lnTo>
                  <a:lnTo>
                    <a:pt x="192" y="1338"/>
                  </a:lnTo>
                  <a:lnTo>
                    <a:pt x="384" y="1341"/>
                  </a:lnTo>
                  <a:lnTo>
                    <a:pt x="391" y="1057"/>
                  </a:lnTo>
                  <a:lnTo>
                    <a:pt x="402" y="772"/>
                  </a:lnTo>
                  <a:lnTo>
                    <a:pt x="494" y="776"/>
                  </a:lnTo>
                  <a:lnTo>
                    <a:pt x="587" y="779"/>
                  </a:lnTo>
                  <a:lnTo>
                    <a:pt x="583" y="875"/>
                  </a:lnTo>
                  <a:lnTo>
                    <a:pt x="580" y="968"/>
                  </a:lnTo>
                  <a:lnTo>
                    <a:pt x="672" y="971"/>
                  </a:lnTo>
                  <a:lnTo>
                    <a:pt x="765" y="975"/>
                  </a:lnTo>
                  <a:lnTo>
                    <a:pt x="761" y="1071"/>
                  </a:lnTo>
                  <a:lnTo>
                    <a:pt x="757" y="1163"/>
                  </a:lnTo>
                  <a:lnTo>
                    <a:pt x="850" y="1167"/>
                  </a:lnTo>
                  <a:lnTo>
                    <a:pt x="942" y="1170"/>
                  </a:lnTo>
                  <a:lnTo>
                    <a:pt x="939" y="1266"/>
                  </a:lnTo>
                  <a:lnTo>
                    <a:pt x="935" y="1359"/>
                  </a:lnTo>
                  <a:lnTo>
                    <a:pt x="1127" y="1362"/>
                  </a:lnTo>
                  <a:lnTo>
                    <a:pt x="1316" y="1366"/>
                  </a:lnTo>
                  <a:lnTo>
                    <a:pt x="1341" y="701"/>
                  </a:lnTo>
                  <a:lnTo>
                    <a:pt x="1362" y="33"/>
                  </a:lnTo>
                  <a:lnTo>
                    <a:pt x="1170" y="29"/>
                  </a:lnTo>
                  <a:lnTo>
                    <a:pt x="978" y="25"/>
                  </a:lnTo>
                  <a:lnTo>
                    <a:pt x="971" y="310"/>
                  </a:lnTo>
                  <a:lnTo>
                    <a:pt x="960" y="594"/>
                  </a:lnTo>
                  <a:lnTo>
                    <a:pt x="868" y="591"/>
                  </a:lnTo>
                  <a:lnTo>
                    <a:pt x="775" y="584"/>
                  </a:lnTo>
                  <a:lnTo>
                    <a:pt x="779" y="491"/>
                  </a:lnTo>
                  <a:lnTo>
                    <a:pt x="782" y="399"/>
                  </a:lnTo>
                  <a:lnTo>
                    <a:pt x="690" y="395"/>
                  </a:lnTo>
                  <a:lnTo>
                    <a:pt x="597" y="388"/>
                  </a:lnTo>
                  <a:lnTo>
                    <a:pt x="601" y="296"/>
                  </a:lnTo>
                  <a:lnTo>
                    <a:pt x="605" y="203"/>
                  </a:lnTo>
                  <a:lnTo>
                    <a:pt x="512" y="200"/>
                  </a:lnTo>
                  <a:lnTo>
                    <a:pt x="420" y="193"/>
                  </a:lnTo>
                  <a:lnTo>
                    <a:pt x="423" y="100"/>
                  </a:lnTo>
                  <a:lnTo>
                    <a:pt x="427" y="8"/>
                  </a:lnTo>
                  <a:lnTo>
                    <a:pt x="238" y="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6"/>
            <p:cNvSpPr/>
            <p:nvPr/>
          </p:nvSpPr>
          <p:spPr>
            <a:xfrm>
              <a:off x="5539200" y="3458225"/>
              <a:ext cx="28900" cy="34050"/>
            </a:xfrm>
            <a:custGeom>
              <a:avLst/>
              <a:gdLst/>
              <a:ahLst/>
              <a:cxnLst/>
              <a:rect l="l" t="t" r="r" b="b"/>
              <a:pathLst>
                <a:path w="1156" h="1362" extrusionOk="0">
                  <a:moveTo>
                    <a:pt x="7" y="0"/>
                  </a:moveTo>
                  <a:lnTo>
                    <a:pt x="4" y="92"/>
                  </a:lnTo>
                  <a:lnTo>
                    <a:pt x="0" y="196"/>
                  </a:lnTo>
                  <a:lnTo>
                    <a:pt x="189" y="199"/>
                  </a:lnTo>
                  <a:lnTo>
                    <a:pt x="381" y="206"/>
                  </a:lnTo>
                  <a:lnTo>
                    <a:pt x="363" y="779"/>
                  </a:lnTo>
                  <a:lnTo>
                    <a:pt x="345" y="1351"/>
                  </a:lnTo>
                  <a:lnTo>
                    <a:pt x="537" y="1355"/>
                  </a:lnTo>
                  <a:lnTo>
                    <a:pt x="729" y="1362"/>
                  </a:lnTo>
                  <a:lnTo>
                    <a:pt x="747" y="786"/>
                  </a:lnTo>
                  <a:lnTo>
                    <a:pt x="765" y="213"/>
                  </a:lnTo>
                  <a:lnTo>
                    <a:pt x="953" y="217"/>
                  </a:lnTo>
                  <a:lnTo>
                    <a:pt x="1145" y="224"/>
                  </a:lnTo>
                  <a:lnTo>
                    <a:pt x="1149" y="128"/>
                  </a:lnTo>
                  <a:lnTo>
                    <a:pt x="1156" y="36"/>
                  </a:lnTo>
                  <a:lnTo>
                    <a:pt x="583" y="1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6"/>
            <p:cNvSpPr/>
            <p:nvPr/>
          </p:nvSpPr>
          <p:spPr>
            <a:xfrm>
              <a:off x="5341575" y="3248525"/>
              <a:ext cx="151325" cy="192475"/>
            </a:xfrm>
            <a:custGeom>
              <a:avLst/>
              <a:gdLst/>
              <a:ahLst/>
              <a:cxnLst/>
              <a:rect l="l" t="t" r="r" b="b"/>
              <a:pathLst>
                <a:path w="6053" h="7699" extrusionOk="0">
                  <a:moveTo>
                    <a:pt x="850" y="420"/>
                  </a:moveTo>
                  <a:lnTo>
                    <a:pt x="5114" y="526"/>
                  </a:lnTo>
                  <a:lnTo>
                    <a:pt x="4986" y="7254"/>
                  </a:lnTo>
                  <a:lnTo>
                    <a:pt x="722" y="7033"/>
                  </a:lnTo>
                  <a:lnTo>
                    <a:pt x="850" y="420"/>
                  </a:lnTo>
                  <a:close/>
                  <a:moveTo>
                    <a:pt x="82" y="0"/>
                  </a:moveTo>
                  <a:lnTo>
                    <a:pt x="72" y="402"/>
                  </a:lnTo>
                  <a:lnTo>
                    <a:pt x="452" y="409"/>
                  </a:lnTo>
                  <a:lnTo>
                    <a:pt x="321" y="7012"/>
                  </a:lnTo>
                  <a:lnTo>
                    <a:pt x="26" y="6991"/>
                  </a:lnTo>
                  <a:lnTo>
                    <a:pt x="1" y="7392"/>
                  </a:lnTo>
                  <a:lnTo>
                    <a:pt x="5825" y="7698"/>
                  </a:lnTo>
                  <a:lnTo>
                    <a:pt x="5846" y="7300"/>
                  </a:lnTo>
                  <a:lnTo>
                    <a:pt x="5384" y="7279"/>
                  </a:lnTo>
                  <a:lnTo>
                    <a:pt x="5512" y="541"/>
                  </a:lnTo>
                  <a:lnTo>
                    <a:pt x="6042" y="551"/>
                  </a:lnTo>
                  <a:lnTo>
                    <a:pt x="6053" y="15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6"/>
            <p:cNvSpPr/>
            <p:nvPr/>
          </p:nvSpPr>
          <p:spPr>
            <a:xfrm>
              <a:off x="5369850" y="3268950"/>
              <a:ext cx="95125" cy="65100"/>
            </a:xfrm>
            <a:custGeom>
              <a:avLst/>
              <a:gdLst/>
              <a:ahLst/>
              <a:cxnLst/>
              <a:rect l="l" t="t" r="r" b="b"/>
              <a:pathLst>
                <a:path w="3805" h="2604" extrusionOk="0">
                  <a:moveTo>
                    <a:pt x="0" y="1"/>
                  </a:moveTo>
                  <a:lnTo>
                    <a:pt x="0" y="790"/>
                  </a:lnTo>
                  <a:lnTo>
                    <a:pt x="338" y="797"/>
                  </a:lnTo>
                  <a:lnTo>
                    <a:pt x="256" y="1537"/>
                  </a:lnTo>
                  <a:lnTo>
                    <a:pt x="701" y="1594"/>
                  </a:lnTo>
                  <a:lnTo>
                    <a:pt x="683" y="2188"/>
                  </a:lnTo>
                  <a:lnTo>
                    <a:pt x="1284" y="2159"/>
                  </a:lnTo>
                  <a:lnTo>
                    <a:pt x="1224" y="2604"/>
                  </a:lnTo>
                  <a:lnTo>
                    <a:pt x="2080" y="2604"/>
                  </a:lnTo>
                  <a:lnTo>
                    <a:pt x="2105" y="2141"/>
                  </a:lnTo>
                  <a:lnTo>
                    <a:pt x="2763" y="2141"/>
                  </a:lnTo>
                  <a:lnTo>
                    <a:pt x="2753" y="1562"/>
                  </a:lnTo>
                  <a:lnTo>
                    <a:pt x="3410" y="1562"/>
                  </a:lnTo>
                  <a:lnTo>
                    <a:pt x="3350" y="851"/>
                  </a:lnTo>
                  <a:lnTo>
                    <a:pt x="3350" y="851"/>
                  </a:lnTo>
                  <a:lnTo>
                    <a:pt x="3805" y="904"/>
                  </a:lnTo>
                  <a:lnTo>
                    <a:pt x="3805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6"/>
            <p:cNvSpPr/>
            <p:nvPr/>
          </p:nvSpPr>
          <p:spPr>
            <a:xfrm>
              <a:off x="5363275" y="3347375"/>
              <a:ext cx="99050" cy="72550"/>
            </a:xfrm>
            <a:custGeom>
              <a:avLst/>
              <a:gdLst/>
              <a:ahLst/>
              <a:cxnLst/>
              <a:rect l="l" t="t" r="r" b="b"/>
              <a:pathLst>
                <a:path w="3962" h="2902" extrusionOk="0">
                  <a:moveTo>
                    <a:pt x="1561" y="0"/>
                  </a:moveTo>
                  <a:lnTo>
                    <a:pt x="1611" y="580"/>
                  </a:lnTo>
                  <a:lnTo>
                    <a:pt x="1195" y="626"/>
                  </a:lnTo>
                  <a:lnTo>
                    <a:pt x="1149" y="1451"/>
                  </a:lnTo>
                  <a:lnTo>
                    <a:pt x="626" y="1451"/>
                  </a:lnTo>
                  <a:lnTo>
                    <a:pt x="658" y="2105"/>
                  </a:lnTo>
                  <a:lnTo>
                    <a:pt x="93" y="2080"/>
                  </a:lnTo>
                  <a:lnTo>
                    <a:pt x="0" y="2781"/>
                  </a:lnTo>
                  <a:lnTo>
                    <a:pt x="3929" y="2902"/>
                  </a:lnTo>
                  <a:lnTo>
                    <a:pt x="3961" y="2080"/>
                  </a:lnTo>
                  <a:lnTo>
                    <a:pt x="3428" y="2105"/>
                  </a:lnTo>
                  <a:lnTo>
                    <a:pt x="3428" y="2105"/>
                  </a:lnTo>
                  <a:lnTo>
                    <a:pt x="3471" y="1341"/>
                  </a:lnTo>
                  <a:lnTo>
                    <a:pt x="2937" y="1341"/>
                  </a:lnTo>
                  <a:lnTo>
                    <a:pt x="2952" y="562"/>
                  </a:lnTo>
                  <a:lnTo>
                    <a:pt x="2354" y="562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6"/>
            <p:cNvSpPr/>
            <p:nvPr/>
          </p:nvSpPr>
          <p:spPr>
            <a:xfrm>
              <a:off x="5177575" y="3145225"/>
              <a:ext cx="539525" cy="399250"/>
            </a:xfrm>
            <a:custGeom>
              <a:avLst/>
              <a:gdLst/>
              <a:ahLst/>
              <a:cxnLst/>
              <a:rect l="l" t="t" r="r" b="b"/>
              <a:pathLst>
                <a:path w="21581" h="15970" extrusionOk="0">
                  <a:moveTo>
                    <a:pt x="2450" y="267"/>
                  </a:moveTo>
                  <a:lnTo>
                    <a:pt x="17815" y="523"/>
                  </a:lnTo>
                  <a:cubicBezTo>
                    <a:pt x="18177" y="1192"/>
                    <a:pt x="20983" y="6959"/>
                    <a:pt x="16406" y="15685"/>
                  </a:cubicBezTo>
                  <a:lnTo>
                    <a:pt x="3115" y="14710"/>
                  </a:lnTo>
                  <a:cubicBezTo>
                    <a:pt x="2802" y="14134"/>
                    <a:pt x="434" y="9355"/>
                    <a:pt x="2450" y="267"/>
                  </a:cubicBezTo>
                  <a:close/>
                  <a:moveTo>
                    <a:pt x="2237" y="0"/>
                  </a:moveTo>
                  <a:lnTo>
                    <a:pt x="2216" y="107"/>
                  </a:lnTo>
                  <a:cubicBezTo>
                    <a:pt x="0" y="9942"/>
                    <a:pt x="2891" y="14863"/>
                    <a:pt x="2920" y="14913"/>
                  </a:cubicBezTo>
                  <a:lnTo>
                    <a:pt x="2955" y="14970"/>
                  </a:lnTo>
                  <a:lnTo>
                    <a:pt x="16563" y="15969"/>
                  </a:lnTo>
                  <a:lnTo>
                    <a:pt x="16602" y="15891"/>
                  </a:lnTo>
                  <a:cubicBezTo>
                    <a:pt x="21580" y="6472"/>
                    <a:pt x="18046" y="388"/>
                    <a:pt x="18010" y="324"/>
                  </a:cubicBezTo>
                  <a:lnTo>
                    <a:pt x="17971" y="26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4" name="Google Shape;4474;p56"/>
          <p:cNvSpPr txBox="1">
            <a:spLocks noGrp="1"/>
          </p:cNvSpPr>
          <p:nvPr>
            <p:ph type="title"/>
          </p:nvPr>
        </p:nvSpPr>
        <p:spPr>
          <a:xfrm>
            <a:off x="1609787" y="3065190"/>
            <a:ext cx="5889596" cy="9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Angular Framework</a:t>
            </a:r>
          </a:p>
        </p:txBody>
      </p:sp>
      <p:sp>
        <p:nvSpPr>
          <p:cNvPr id="4475" name="Google Shape;4475;p56"/>
          <p:cNvSpPr txBox="1">
            <a:spLocks noGrp="1"/>
          </p:cNvSpPr>
          <p:nvPr>
            <p:ph type="title" idx="2"/>
          </p:nvPr>
        </p:nvSpPr>
        <p:spPr>
          <a:xfrm>
            <a:off x="5734300" y="140475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476" name="Google Shape;4476;p56"/>
          <p:cNvGrpSpPr/>
          <p:nvPr/>
        </p:nvGrpSpPr>
        <p:grpSpPr>
          <a:xfrm>
            <a:off x="1062975" y="369393"/>
            <a:ext cx="1860839" cy="1861721"/>
            <a:chOff x="6820150" y="2946418"/>
            <a:chExt cx="1860839" cy="1861721"/>
          </a:xfrm>
        </p:grpSpPr>
        <p:sp>
          <p:nvSpPr>
            <p:cNvPr id="4477" name="Google Shape;4477;p56"/>
            <p:cNvSpPr/>
            <p:nvPr/>
          </p:nvSpPr>
          <p:spPr>
            <a:xfrm>
              <a:off x="6820150" y="2946418"/>
              <a:ext cx="1860839" cy="1861721"/>
            </a:xfrm>
            <a:custGeom>
              <a:avLst/>
              <a:gdLst/>
              <a:ahLst/>
              <a:cxnLst/>
              <a:rect l="l" t="t" r="r" b="b"/>
              <a:pathLst>
                <a:path w="37955" h="37973" extrusionOk="0">
                  <a:moveTo>
                    <a:pt x="26565" y="1"/>
                  </a:moveTo>
                  <a:cubicBezTo>
                    <a:pt x="26479" y="1"/>
                    <a:pt x="26393" y="14"/>
                    <a:pt x="26309" y="41"/>
                  </a:cubicBezTo>
                  <a:lnTo>
                    <a:pt x="24016" y="752"/>
                  </a:lnTo>
                  <a:lnTo>
                    <a:pt x="683" y="7511"/>
                  </a:lnTo>
                  <a:cubicBezTo>
                    <a:pt x="256" y="7636"/>
                    <a:pt x="0" y="8073"/>
                    <a:pt x="92" y="8507"/>
                  </a:cubicBezTo>
                  <a:lnTo>
                    <a:pt x="4359" y="27583"/>
                  </a:lnTo>
                  <a:cubicBezTo>
                    <a:pt x="4409" y="27796"/>
                    <a:pt x="4534" y="27978"/>
                    <a:pt x="4715" y="28099"/>
                  </a:cubicBezTo>
                  <a:lnTo>
                    <a:pt x="19272" y="37834"/>
                  </a:lnTo>
                  <a:cubicBezTo>
                    <a:pt x="19414" y="37927"/>
                    <a:pt x="19578" y="37973"/>
                    <a:pt x="19742" y="37973"/>
                  </a:cubicBezTo>
                  <a:cubicBezTo>
                    <a:pt x="19905" y="37973"/>
                    <a:pt x="20058" y="37930"/>
                    <a:pt x="20200" y="37841"/>
                  </a:cubicBezTo>
                  <a:lnTo>
                    <a:pt x="37559" y="26712"/>
                  </a:lnTo>
                  <a:cubicBezTo>
                    <a:pt x="37808" y="26552"/>
                    <a:pt x="37954" y="26271"/>
                    <a:pt x="37943" y="25969"/>
                  </a:cubicBezTo>
                  <a:cubicBezTo>
                    <a:pt x="37933" y="25674"/>
                    <a:pt x="37762" y="25400"/>
                    <a:pt x="37499" y="25258"/>
                  </a:cubicBezTo>
                  <a:lnTo>
                    <a:pt x="37051" y="25016"/>
                  </a:lnTo>
                  <a:cubicBezTo>
                    <a:pt x="36937" y="24863"/>
                    <a:pt x="36770" y="24760"/>
                    <a:pt x="36585" y="24717"/>
                  </a:cubicBezTo>
                  <a:cubicBezTo>
                    <a:pt x="36546" y="24707"/>
                    <a:pt x="36500" y="24699"/>
                    <a:pt x="36461" y="24699"/>
                  </a:cubicBezTo>
                  <a:lnTo>
                    <a:pt x="26903" y="19561"/>
                  </a:lnTo>
                  <a:lnTo>
                    <a:pt x="27433" y="1413"/>
                  </a:lnTo>
                  <a:cubicBezTo>
                    <a:pt x="27493" y="1246"/>
                    <a:pt x="27507" y="1054"/>
                    <a:pt x="27450" y="866"/>
                  </a:cubicBezTo>
                  <a:lnTo>
                    <a:pt x="27450" y="862"/>
                  </a:lnTo>
                  <a:cubicBezTo>
                    <a:pt x="27447" y="609"/>
                    <a:pt x="27326" y="368"/>
                    <a:pt x="27120" y="215"/>
                  </a:cubicBezTo>
                  <a:cubicBezTo>
                    <a:pt x="27113" y="208"/>
                    <a:pt x="27109" y="204"/>
                    <a:pt x="27098" y="197"/>
                  </a:cubicBezTo>
                  <a:cubicBezTo>
                    <a:pt x="27056" y="161"/>
                    <a:pt x="27006" y="126"/>
                    <a:pt x="26953" y="97"/>
                  </a:cubicBezTo>
                  <a:cubicBezTo>
                    <a:pt x="26832" y="33"/>
                    <a:pt x="26699" y="1"/>
                    <a:pt x="26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6"/>
            <p:cNvSpPr/>
            <p:nvPr/>
          </p:nvSpPr>
          <p:spPr>
            <a:xfrm>
              <a:off x="6865108" y="2989513"/>
              <a:ext cx="1774011" cy="1777345"/>
            </a:xfrm>
            <a:custGeom>
              <a:avLst/>
              <a:gdLst/>
              <a:ahLst/>
              <a:cxnLst/>
              <a:rect l="l" t="t" r="r" b="b"/>
              <a:pathLst>
                <a:path w="36184" h="36252" extrusionOk="0">
                  <a:moveTo>
                    <a:pt x="25684" y="1"/>
                  </a:moveTo>
                  <a:lnTo>
                    <a:pt x="0" y="7443"/>
                  </a:lnTo>
                  <a:lnTo>
                    <a:pt x="4271" y="26519"/>
                  </a:lnTo>
                  <a:lnTo>
                    <a:pt x="18828" y="36251"/>
                  </a:lnTo>
                  <a:lnTo>
                    <a:pt x="36184" y="25125"/>
                  </a:lnTo>
                  <a:lnTo>
                    <a:pt x="25125" y="19177"/>
                  </a:lnTo>
                  <a:lnTo>
                    <a:pt x="25684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6"/>
            <p:cNvSpPr/>
            <p:nvPr/>
          </p:nvSpPr>
          <p:spPr>
            <a:xfrm>
              <a:off x="7909842" y="4285661"/>
              <a:ext cx="411831" cy="243765"/>
            </a:xfrm>
            <a:custGeom>
              <a:avLst/>
              <a:gdLst/>
              <a:ahLst/>
              <a:cxnLst/>
              <a:rect l="l" t="t" r="r" b="b"/>
              <a:pathLst>
                <a:path w="8400" h="4972" extrusionOk="0">
                  <a:moveTo>
                    <a:pt x="6579" y="0"/>
                  </a:moveTo>
                  <a:lnTo>
                    <a:pt x="1" y="3446"/>
                  </a:lnTo>
                  <a:lnTo>
                    <a:pt x="2590" y="4971"/>
                  </a:lnTo>
                  <a:lnTo>
                    <a:pt x="8400" y="157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6"/>
            <p:cNvSpPr/>
            <p:nvPr/>
          </p:nvSpPr>
          <p:spPr>
            <a:xfrm>
              <a:off x="6895261" y="2987797"/>
              <a:ext cx="1231179" cy="1307122"/>
            </a:xfrm>
            <a:custGeom>
              <a:avLst/>
              <a:gdLst/>
              <a:ahLst/>
              <a:cxnLst/>
              <a:rect l="l" t="t" r="r" b="b"/>
              <a:pathLst>
                <a:path w="25112" h="26661" extrusionOk="0">
                  <a:moveTo>
                    <a:pt x="25026" y="0"/>
                  </a:moveTo>
                  <a:lnTo>
                    <a:pt x="125" y="7727"/>
                  </a:lnTo>
                  <a:lnTo>
                    <a:pt x="1" y="7762"/>
                  </a:lnTo>
                  <a:lnTo>
                    <a:pt x="4381" y="26661"/>
                  </a:lnTo>
                  <a:lnTo>
                    <a:pt x="24560" y="19343"/>
                  </a:lnTo>
                  <a:lnTo>
                    <a:pt x="24461" y="19080"/>
                  </a:lnTo>
                  <a:lnTo>
                    <a:pt x="4584" y="26288"/>
                  </a:lnTo>
                  <a:lnTo>
                    <a:pt x="331" y="7951"/>
                  </a:lnTo>
                  <a:lnTo>
                    <a:pt x="25111" y="270"/>
                  </a:lnTo>
                  <a:lnTo>
                    <a:pt x="2502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6"/>
            <p:cNvSpPr/>
            <p:nvPr/>
          </p:nvSpPr>
          <p:spPr>
            <a:xfrm>
              <a:off x="7128535" y="4198489"/>
              <a:ext cx="1482690" cy="524447"/>
            </a:xfrm>
            <a:custGeom>
              <a:avLst/>
              <a:gdLst/>
              <a:ahLst/>
              <a:cxnLst/>
              <a:rect l="l" t="t" r="r" b="b"/>
              <a:pathLst>
                <a:path w="30242" h="10697" extrusionOk="0">
                  <a:moveTo>
                    <a:pt x="30096" y="1"/>
                  </a:moveTo>
                  <a:lnTo>
                    <a:pt x="13281" y="10362"/>
                  </a:lnTo>
                  <a:lnTo>
                    <a:pt x="149" y="1828"/>
                  </a:lnTo>
                  <a:lnTo>
                    <a:pt x="0" y="2059"/>
                  </a:lnTo>
                  <a:lnTo>
                    <a:pt x="13199" y="10646"/>
                  </a:lnTo>
                  <a:lnTo>
                    <a:pt x="13277" y="10696"/>
                  </a:lnTo>
                  <a:lnTo>
                    <a:pt x="30242" y="242"/>
                  </a:lnTo>
                  <a:lnTo>
                    <a:pt x="3009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6"/>
            <p:cNvSpPr/>
            <p:nvPr/>
          </p:nvSpPr>
          <p:spPr>
            <a:xfrm>
              <a:off x="7084949" y="4262471"/>
              <a:ext cx="69766" cy="46478"/>
            </a:xfrm>
            <a:custGeom>
              <a:avLst/>
              <a:gdLst/>
              <a:ahLst/>
              <a:cxnLst/>
              <a:rect l="l" t="t" r="r" b="b"/>
              <a:pathLst>
                <a:path w="1423" h="948" extrusionOk="0">
                  <a:moveTo>
                    <a:pt x="455" y="1"/>
                  </a:moveTo>
                  <a:cubicBezTo>
                    <a:pt x="291" y="1"/>
                    <a:pt x="158" y="58"/>
                    <a:pt x="103" y="168"/>
                  </a:cubicBezTo>
                  <a:cubicBezTo>
                    <a:pt x="0" y="367"/>
                    <a:pt x="192" y="665"/>
                    <a:pt x="530" y="833"/>
                  </a:cubicBezTo>
                  <a:cubicBezTo>
                    <a:pt x="682" y="909"/>
                    <a:pt x="838" y="947"/>
                    <a:pt x="972" y="947"/>
                  </a:cubicBezTo>
                  <a:cubicBezTo>
                    <a:pt x="1135" y="947"/>
                    <a:pt x="1267" y="891"/>
                    <a:pt x="1319" y="779"/>
                  </a:cubicBezTo>
                  <a:cubicBezTo>
                    <a:pt x="1423" y="584"/>
                    <a:pt x="1231" y="281"/>
                    <a:pt x="893" y="114"/>
                  </a:cubicBezTo>
                  <a:cubicBezTo>
                    <a:pt x="742" y="38"/>
                    <a:pt x="588" y="1"/>
                    <a:pt x="455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6"/>
            <p:cNvSpPr/>
            <p:nvPr/>
          </p:nvSpPr>
          <p:spPr>
            <a:xfrm>
              <a:off x="7252624" y="3981296"/>
              <a:ext cx="1202743" cy="569405"/>
            </a:xfrm>
            <a:custGeom>
              <a:avLst/>
              <a:gdLst/>
              <a:ahLst/>
              <a:cxnLst/>
              <a:rect l="l" t="t" r="r" b="b"/>
              <a:pathLst>
                <a:path w="24532" h="11614" extrusionOk="0">
                  <a:moveTo>
                    <a:pt x="17538" y="0"/>
                  </a:moveTo>
                  <a:lnTo>
                    <a:pt x="1" y="7382"/>
                  </a:lnTo>
                  <a:lnTo>
                    <a:pt x="7247" y="11613"/>
                  </a:lnTo>
                  <a:lnTo>
                    <a:pt x="24532" y="353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6"/>
            <p:cNvSpPr/>
            <p:nvPr/>
          </p:nvSpPr>
          <p:spPr>
            <a:xfrm>
              <a:off x="7270421" y="3976393"/>
              <a:ext cx="902204" cy="416685"/>
            </a:xfrm>
            <a:custGeom>
              <a:avLst/>
              <a:gdLst/>
              <a:ahLst/>
              <a:cxnLst/>
              <a:rect l="l" t="t" r="r" b="b"/>
              <a:pathLst>
                <a:path w="18402" h="8499" extrusionOk="0">
                  <a:moveTo>
                    <a:pt x="18313" y="1"/>
                  </a:moveTo>
                  <a:lnTo>
                    <a:pt x="1" y="8307"/>
                  </a:lnTo>
                  <a:lnTo>
                    <a:pt x="89" y="8499"/>
                  </a:lnTo>
                  <a:lnTo>
                    <a:pt x="18401" y="196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56"/>
            <p:cNvSpPr/>
            <p:nvPr/>
          </p:nvSpPr>
          <p:spPr>
            <a:xfrm>
              <a:off x="7516737" y="4118819"/>
              <a:ext cx="922796" cy="437080"/>
            </a:xfrm>
            <a:custGeom>
              <a:avLst/>
              <a:gdLst/>
              <a:ahLst/>
              <a:cxnLst/>
              <a:rect l="l" t="t" r="r" b="b"/>
              <a:pathLst>
                <a:path w="18822" h="8915" extrusionOk="0">
                  <a:moveTo>
                    <a:pt x="18732" y="1"/>
                  </a:moveTo>
                  <a:lnTo>
                    <a:pt x="1" y="8723"/>
                  </a:lnTo>
                  <a:lnTo>
                    <a:pt x="90" y="8915"/>
                  </a:lnTo>
                  <a:lnTo>
                    <a:pt x="18821" y="196"/>
                  </a:lnTo>
                  <a:lnTo>
                    <a:pt x="1873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56"/>
            <p:cNvSpPr/>
            <p:nvPr/>
          </p:nvSpPr>
          <p:spPr>
            <a:xfrm>
              <a:off x="7405199" y="4044738"/>
              <a:ext cx="880730" cy="426980"/>
            </a:xfrm>
            <a:custGeom>
              <a:avLst/>
              <a:gdLst/>
              <a:ahLst/>
              <a:cxnLst/>
              <a:rect l="l" t="t" r="r" b="b"/>
              <a:pathLst>
                <a:path w="17964" h="8709" extrusionOk="0">
                  <a:moveTo>
                    <a:pt x="17871" y="0"/>
                  </a:moveTo>
                  <a:lnTo>
                    <a:pt x="0" y="8516"/>
                  </a:lnTo>
                  <a:lnTo>
                    <a:pt x="93" y="8708"/>
                  </a:lnTo>
                  <a:lnTo>
                    <a:pt x="17964" y="192"/>
                  </a:lnTo>
                  <a:lnTo>
                    <a:pt x="1787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56"/>
            <p:cNvSpPr/>
            <p:nvPr/>
          </p:nvSpPr>
          <p:spPr>
            <a:xfrm>
              <a:off x="7340482" y="4011792"/>
              <a:ext cx="880583" cy="424529"/>
            </a:xfrm>
            <a:custGeom>
              <a:avLst/>
              <a:gdLst/>
              <a:ahLst/>
              <a:cxnLst/>
              <a:rect l="l" t="t" r="r" b="b"/>
              <a:pathLst>
                <a:path w="17961" h="8659" extrusionOk="0">
                  <a:moveTo>
                    <a:pt x="17869" y="0"/>
                  </a:moveTo>
                  <a:lnTo>
                    <a:pt x="1" y="8467"/>
                  </a:lnTo>
                  <a:lnTo>
                    <a:pt x="90" y="8659"/>
                  </a:lnTo>
                  <a:lnTo>
                    <a:pt x="17961" y="192"/>
                  </a:lnTo>
                  <a:lnTo>
                    <a:pt x="1786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56"/>
            <p:cNvSpPr/>
            <p:nvPr/>
          </p:nvSpPr>
          <p:spPr>
            <a:xfrm>
              <a:off x="7466876" y="4084157"/>
              <a:ext cx="904312" cy="419479"/>
            </a:xfrm>
            <a:custGeom>
              <a:avLst/>
              <a:gdLst/>
              <a:ahLst/>
              <a:cxnLst/>
              <a:rect l="l" t="t" r="r" b="b"/>
              <a:pathLst>
                <a:path w="18445" h="8556" extrusionOk="0">
                  <a:moveTo>
                    <a:pt x="18359" y="0"/>
                  </a:moveTo>
                  <a:lnTo>
                    <a:pt x="1" y="8360"/>
                  </a:lnTo>
                  <a:lnTo>
                    <a:pt x="90" y="8555"/>
                  </a:lnTo>
                  <a:lnTo>
                    <a:pt x="18444" y="196"/>
                  </a:lnTo>
                  <a:lnTo>
                    <a:pt x="1835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56"/>
            <p:cNvSpPr/>
            <p:nvPr/>
          </p:nvSpPr>
          <p:spPr>
            <a:xfrm>
              <a:off x="7515707" y="4188194"/>
              <a:ext cx="367510" cy="269210"/>
            </a:xfrm>
            <a:custGeom>
              <a:avLst/>
              <a:gdLst/>
              <a:ahLst/>
              <a:cxnLst/>
              <a:rect l="l" t="t" r="r" b="b"/>
              <a:pathLst>
                <a:path w="7496" h="5491" extrusionOk="0">
                  <a:moveTo>
                    <a:pt x="125" y="1"/>
                  </a:moveTo>
                  <a:lnTo>
                    <a:pt x="0" y="175"/>
                  </a:lnTo>
                  <a:lnTo>
                    <a:pt x="7372" y="5491"/>
                  </a:lnTo>
                  <a:lnTo>
                    <a:pt x="7496" y="532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56"/>
            <p:cNvSpPr/>
            <p:nvPr/>
          </p:nvSpPr>
          <p:spPr>
            <a:xfrm>
              <a:off x="7842919" y="4060231"/>
              <a:ext cx="406389" cy="221997"/>
            </a:xfrm>
            <a:custGeom>
              <a:avLst/>
              <a:gdLst/>
              <a:ahLst/>
              <a:cxnLst/>
              <a:rect l="l" t="t" r="r" b="b"/>
              <a:pathLst>
                <a:path w="8289" h="4528" extrusionOk="0">
                  <a:moveTo>
                    <a:pt x="100" y="1"/>
                  </a:moveTo>
                  <a:lnTo>
                    <a:pt x="1" y="189"/>
                  </a:lnTo>
                  <a:lnTo>
                    <a:pt x="8189" y="4527"/>
                  </a:lnTo>
                  <a:lnTo>
                    <a:pt x="8289" y="433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56"/>
            <p:cNvSpPr/>
            <p:nvPr/>
          </p:nvSpPr>
          <p:spPr>
            <a:xfrm>
              <a:off x="7908126" y="4026794"/>
              <a:ext cx="399427" cy="215868"/>
            </a:xfrm>
            <a:custGeom>
              <a:avLst/>
              <a:gdLst/>
              <a:ahLst/>
              <a:cxnLst/>
              <a:rect l="l" t="t" r="r" b="b"/>
              <a:pathLst>
                <a:path w="8147" h="4403" extrusionOk="0">
                  <a:moveTo>
                    <a:pt x="96" y="0"/>
                  </a:moveTo>
                  <a:lnTo>
                    <a:pt x="0" y="189"/>
                  </a:lnTo>
                  <a:lnTo>
                    <a:pt x="8047" y="4402"/>
                  </a:lnTo>
                  <a:lnTo>
                    <a:pt x="8147" y="421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56"/>
            <p:cNvSpPr/>
            <p:nvPr/>
          </p:nvSpPr>
          <p:spPr>
            <a:xfrm>
              <a:off x="8016183" y="3985660"/>
              <a:ext cx="389523" cy="225281"/>
            </a:xfrm>
            <a:custGeom>
              <a:avLst/>
              <a:gdLst/>
              <a:ahLst/>
              <a:cxnLst/>
              <a:rect l="l" t="t" r="r" b="b"/>
              <a:pathLst>
                <a:path w="7945" h="4595" extrusionOk="0">
                  <a:moveTo>
                    <a:pt x="108" y="0"/>
                  </a:moveTo>
                  <a:lnTo>
                    <a:pt x="1" y="185"/>
                  </a:lnTo>
                  <a:lnTo>
                    <a:pt x="7838" y="4594"/>
                  </a:lnTo>
                  <a:lnTo>
                    <a:pt x="7945" y="440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56"/>
            <p:cNvSpPr/>
            <p:nvPr/>
          </p:nvSpPr>
          <p:spPr>
            <a:xfrm>
              <a:off x="7428536" y="4234035"/>
              <a:ext cx="376580" cy="257394"/>
            </a:xfrm>
            <a:custGeom>
              <a:avLst/>
              <a:gdLst/>
              <a:ahLst/>
              <a:cxnLst/>
              <a:rect l="l" t="t" r="r" b="b"/>
              <a:pathLst>
                <a:path w="7681" h="5250" extrusionOk="0">
                  <a:moveTo>
                    <a:pt x="121" y="1"/>
                  </a:moveTo>
                  <a:lnTo>
                    <a:pt x="1" y="179"/>
                  </a:lnTo>
                  <a:lnTo>
                    <a:pt x="7560" y="5249"/>
                  </a:lnTo>
                  <a:lnTo>
                    <a:pt x="7681" y="507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56"/>
            <p:cNvSpPr/>
            <p:nvPr/>
          </p:nvSpPr>
          <p:spPr>
            <a:xfrm>
              <a:off x="7319743" y="4281297"/>
              <a:ext cx="405359" cy="252639"/>
            </a:xfrm>
            <a:custGeom>
              <a:avLst/>
              <a:gdLst/>
              <a:ahLst/>
              <a:cxnLst/>
              <a:rect l="l" t="t" r="r" b="b"/>
              <a:pathLst>
                <a:path w="8268" h="5153" extrusionOk="0">
                  <a:moveTo>
                    <a:pt x="115" y="1"/>
                  </a:moveTo>
                  <a:lnTo>
                    <a:pt x="1" y="182"/>
                  </a:lnTo>
                  <a:lnTo>
                    <a:pt x="8158" y="5153"/>
                  </a:lnTo>
                  <a:lnTo>
                    <a:pt x="8268" y="497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6"/>
            <p:cNvSpPr/>
            <p:nvPr/>
          </p:nvSpPr>
          <p:spPr>
            <a:xfrm>
              <a:off x="7574443" y="4166964"/>
              <a:ext cx="309167" cy="219839"/>
            </a:xfrm>
            <a:custGeom>
              <a:avLst/>
              <a:gdLst/>
              <a:ahLst/>
              <a:cxnLst/>
              <a:rect l="l" t="t" r="r" b="b"/>
              <a:pathLst>
                <a:path w="6306" h="4484" extrusionOk="0">
                  <a:moveTo>
                    <a:pt x="125" y="0"/>
                  </a:moveTo>
                  <a:lnTo>
                    <a:pt x="1" y="178"/>
                  </a:lnTo>
                  <a:lnTo>
                    <a:pt x="6184" y="4484"/>
                  </a:lnTo>
                  <a:lnTo>
                    <a:pt x="6305" y="431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6"/>
            <p:cNvSpPr/>
            <p:nvPr/>
          </p:nvSpPr>
          <p:spPr>
            <a:xfrm>
              <a:off x="7776486" y="4089206"/>
              <a:ext cx="332848" cy="192482"/>
            </a:xfrm>
            <a:custGeom>
              <a:avLst/>
              <a:gdLst/>
              <a:ahLst/>
              <a:cxnLst/>
              <a:rect l="l" t="t" r="r" b="b"/>
              <a:pathLst>
                <a:path w="6789" h="3926" extrusionOk="0">
                  <a:moveTo>
                    <a:pt x="104" y="0"/>
                  </a:moveTo>
                  <a:lnTo>
                    <a:pt x="1" y="185"/>
                  </a:lnTo>
                  <a:lnTo>
                    <a:pt x="6686" y="3926"/>
                  </a:lnTo>
                  <a:lnTo>
                    <a:pt x="6789" y="373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6"/>
            <p:cNvSpPr/>
            <p:nvPr/>
          </p:nvSpPr>
          <p:spPr>
            <a:xfrm>
              <a:off x="7684461" y="4130831"/>
              <a:ext cx="297107" cy="205768"/>
            </a:xfrm>
            <a:custGeom>
              <a:avLst/>
              <a:gdLst/>
              <a:ahLst/>
              <a:cxnLst/>
              <a:rect l="l" t="t" r="r" b="b"/>
              <a:pathLst>
                <a:path w="6060" h="4197" extrusionOk="0">
                  <a:moveTo>
                    <a:pt x="121" y="1"/>
                  </a:moveTo>
                  <a:lnTo>
                    <a:pt x="0" y="175"/>
                  </a:lnTo>
                  <a:lnTo>
                    <a:pt x="5939" y="4197"/>
                  </a:lnTo>
                  <a:lnTo>
                    <a:pt x="6059" y="4019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6"/>
            <p:cNvSpPr/>
            <p:nvPr/>
          </p:nvSpPr>
          <p:spPr>
            <a:xfrm>
              <a:off x="6933600" y="3075459"/>
              <a:ext cx="1118759" cy="1162981"/>
            </a:xfrm>
            <a:custGeom>
              <a:avLst/>
              <a:gdLst/>
              <a:ahLst/>
              <a:cxnLst/>
              <a:rect l="l" t="t" r="r" b="b"/>
              <a:pathLst>
                <a:path w="22819" h="23721" extrusionOk="0">
                  <a:moveTo>
                    <a:pt x="22818" y="1"/>
                  </a:moveTo>
                  <a:lnTo>
                    <a:pt x="1" y="6437"/>
                  </a:lnTo>
                  <a:lnTo>
                    <a:pt x="3994" y="23721"/>
                  </a:lnTo>
                  <a:lnTo>
                    <a:pt x="22818" y="16115"/>
                  </a:lnTo>
                  <a:lnTo>
                    <a:pt x="22818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6"/>
            <p:cNvSpPr/>
            <p:nvPr/>
          </p:nvSpPr>
          <p:spPr>
            <a:xfrm>
              <a:off x="7873610" y="3471701"/>
              <a:ext cx="178754" cy="359175"/>
            </a:xfrm>
            <a:custGeom>
              <a:avLst/>
              <a:gdLst/>
              <a:ahLst/>
              <a:cxnLst/>
              <a:rect l="l" t="t" r="r" b="b"/>
              <a:pathLst>
                <a:path w="3646" h="7326" extrusionOk="0">
                  <a:moveTo>
                    <a:pt x="3645" y="1"/>
                  </a:moveTo>
                  <a:cubicBezTo>
                    <a:pt x="2351" y="1565"/>
                    <a:pt x="1074" y="3333"/>
                    <a:pt x="498" y="5242"/>
                  </a:cubicBezTo>
                  <a:cubicBezTo>
                    <a:pt x="0" y="6813"/>
                    <a:pt x="788" y="7325"/>
                    <a:pt x="1859" y="7325"/>
                  </a:cubicBezTo>
                  <a:cubicBezTo>
                    <a:pt x="2424" y="7325"/>
                    <a:pt x="3069" y="7182"/>
                    <a:pt x="3645" y="6977"/>
                  </a:cubicBezTo>
                  <a:lnTo>
                    <a:pt x="3645" y="1"/>
                  </a:ln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6"/>
            <p:cNvSpPr/>
            <p:nvPr/>
          </p:nvSpPr>
          <p:spPr>
            <a:xfrm>
              <a:off x="7073231" y="3387668"/>
              <a:ext cx="979128" cy="850970"/>
            </a:xfrm>
            <a:custGeom>
              <a:avLst/>
              <a:gdLst/>
              <a:ahLst/>
              <a:cxnLst/>
              <a:rect l="l" t="t" r="r" b="b"/>
              <a:pathLst>
                <a:path w="19971" h="17357" extrusionOk="0">
                  <a:moveTo>
                    <a:pt x="19959" y="1"/>
                  </a:moveTo>
                  <a:cubicBezTo>
                    <a:pt x="19156" y="986"/>
                    <a:pt x="18395" y="2017"/>
                    <a:pt x="17616" y="3045"/>
                  </a:cubicBezTo>
                  <a:cubicBezTo>
                    <a:pt x="15166" y="6263"/>
                    <a:pt x="12791" y="9797"/>
                    <a:pt x="8382" y="10149"/>
                  </a:cubicBezTo>
                  <a:cubicBezTo>
                    <a:pt x="5452" y="10355"/>
                    <a:pt x="1999" y="9694"/>
                    <a:pt x="1" y="12432"/>
                  </a:cubicBezTo>
                  <a:lnTo>
                    <a:pt x="1142" y="17356"/>
                  </a:lnTo>
                  <a:lnTo>
                    <a:pt x="19970" y="9747"/>
                  </a:lnTo>
                  <a:lnTo>
                    <a:pt x="19970" y="8691"/>
                  </a:lnTo>
                  <a:cubicBezTo>
                    <a:pt x="19394" y="8896"/>
                    <a:pt x="18750" y="9039"/>
                    <a:pt x="18185" y="9039"/>
                  </a:cubicBezTo>
                  <a:cubicBezTo>
                    <a:pt x="17114" y="9039"/>
                    <a:pt x="16328" y="8527"/>
                    <a:pt x="16823" y="6956"/>
                  </a:cubicBezTo>
                  <a:cubicBezTo>
                    <a:pt x="17399" y="5047"/>
                    <a:pt x="18676" y="3279"/>
                    <a:pt x="19959" y="1722"/>
                  </a:cubicBezTo>
                  <a:lnTo>
                    <a:pt x="1995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56"/>
            <p:cNvSpPr/>
            <p:nvPr/>
          </p:nvSpPr>
          <p:spPr>
            <a:xfrm>
              <a:off x="6933944" y="3181114"/>
              <a:ext cx="743747" cy="579554"/>
            </a:xfrm>
            <a:custGeom>
              <a:avLst/>
              <a:gdLst/>
              <a:ahLst/>
              <a:cxnLst/>
              <a:rect l="l" t="t" r="r" b="b"/>
              <a:pathLst>
                <a:path w="15170" h="11821" extrusionOk="0">
                  <a:moveTo>
                    <a:pt x="15170" y="0"/>
                  </a:moveTo>
                  <a:lnTo>
                    <a:pt x="12222" y="829"/>
                  </a:lnTo>
                  <a:cubicBezTo>
                    <a:pt x="11784" y="2612"/>
                    <a:pt x="11146" y="6328"/>
                    <a:pt x="8781" y="6328"/>
                  </a:cubicBezTo>
                  <a:cubicBezTo>
                    <a:pt x="8532" y="6328"/>
                    <a:pt x="8265" y="6287"/>
                    <a:pt x="7976" y="6198"/>
                  </a:cubicBezTo>
                  <a:cubicBezTo>
                    <a:pt x="6248" y="5665"/>
                    <a:pt x="5128" y="4146"/>
                    <a:pt x="3599" y="3261"/>
                  </a:cubicBezTo>
                  <a:lnTo>
                    <a:pt x="1" y="4282"/>
                  </a:lnTo>
                  <a:lnTo>
                    <a:pt x="1274" y="9818"/>
                  </a:lnTo>
                  <a:cubicBezTo>
                    <a:pt x="2962" y="11026"/>
                    <a:pt x="4992" y="11820"/>
                    <a:pt x="6934" y="11820"/>
                  </a:cubicBezTo>
                  <a:cubicBezTo>
                    <a:pt x="8713" y="11820"/>
                    <a:pt x="10418" y="11153"/>
                    <a:pt x="11721" y="9526"/>
                  </a:cubicBezTo>
                  <a:cubicBezTo>
                    <a:pt x="13939" y="6778"/>
                    <a:pt x="14092" y="3222"/>
                    <a:pt x="15170" y="0"/>
                  </a:cubicBez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56"/>
            <p:cNvSpPr/>
            <p:nvPr/>
          </p:nvSpPr>
          <p:spPr>
            <a:xfrm>
              <a:off x="7666664" y="3268334"/>
              <a:ext cx="244794" cy="322650"/>
            </a:xfrm>
            <a:custGeom>
              <a:avLst/>
              <a:gdLst/>
              <a:ahLst/>
              <a:cxnLst/>
              <a:rect l="l" t="t" r="r" b="b"/>
              <a:pathLst>
                <a:path w="4993" h="6581" extrusionOk="0">
                  <a:moveTo>
                    <a:pt x="3763" y="1"/>
                  </a:moveTo>
                  <a:cubicBezTo>
                    <a:pt x="2932" y="1"/>
                    <a:pt x="1785" y="1008"/>
                    <a:pt x="1003" y="2510"/>
                  </a:cubicBezTo>
                  <a:cubicBezTo>
                    <a:pt x="83" y="4270"/>
                    <a:pt x="1" y="6051"/>
                    <a:pt x="829" y="6485"/>
                  </a:cubicBezTo>
                  <a:cubicBezTo>
                    <a:pt x="952" y="6550"/>
                    <a:pt x="1088" y="6581"/>
                    <a:pt x="1233" y="6581"/>
                  </a:cubicBezTo>
                  <a:cubicBezTo>
                    <a:pt x="2063" y="6581"/>
                    <a:pt x="3207" y="5574"/>
                    <a:pt x="3994" y="4074"/>
                  </a:cubicBezTo>
                  <a:cubicBezTo>
                    <a:pt x="4915" y="2311"/>
                    <a:pt x="4993" y="529"/>
                    <a:pt x="4165" y="95"/>
                  </a:cubicBezTo>
                  <a:cubicBezTo>
                    <a:pt x="4043" y="31"/>
                    <a:pt x="3908" y="1"/>
                    <a:pt x="3763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56"/>
            <p:cNvSpPr/>
            <p:nvPr/>
          </p:nvSpPr>
          <p:spPr>
            <a:xfrm>
              <a:off x="7110395" y="3221905"/>
              <a:ext cx="422813" cy="269651"/>
            </a:xfrm>
            <a:custGeom>
              <a:avLst/>
              <a:gdLst/>
              <a:ahLst/>
              <a:cxnLst/>
              <a:rect l="l" t="t" r="r" b="b"/>
              <a:pathLst>
                <a:path w="8624" h="5500" extrusionOk="0">
                  <a:moveTo>
                    <a:pt x="8623" y="0"/>
                  </a:moveTo>
                  <a:lnTo>
                    <a:pt x="0" y="2429"/>
                  </a:lnTo>
                  <a:cubicBezTo>
                    <a:pt x="1529" y="3314"/>
                    <a:pt x="2649" y="4836"/>
                    <a:pt x="4377" y="5370"/>
                  </a:cubicBezTo>
                  <a:cubicBezTo>
                    <a:pt x="4666" y="5458"/>
                    <a:pt x="4933" y="5499"/>
                    <a:pt x="5181" y="5499"/>
                  </a:cubicBezTo>
                  <a:cubicBezTo>
                    <a:pt x="7546" y="5499"/>
                    <a:pt x="8182" y="1780"/>
                    <a:pt x="8623" y="0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56"/>
            <p:cNvSpPr/>
            <p:nvPr/>
          </p:nvSpPr>
          <p:spPr>
            <a:xfrm>
              <a:off x="7534877" y="3187046"/>
              <a:ext cx="32848" cy="15738"/>
            </a:xfrm>
            <a:custGeom>
              <a:avLst/>
              <a:gdLst/>
              <a:ahLst/>
              <a:cxnLst/>
              <a:rect l="l" t="t" r="r" b="b"/>
              <a:pathLst>
                <a:path w="670" h="321" extrusionOk="0">
                  <a:moveTo>
                    <a:pt x="335" y="0"/>
                  </a:moveTo>
                  <a:cubicBezTo>
                    <a:pt x="153" y="0"/>
                    <a:pt x="1" y="71"/>
                    <a:pt x="1" y="160"/>
                  </a:cubicBezTo>
                  <a:cubicBezTo>
                    <a:pt x="1" y="249"/>
                    <a:pt x="146" y="320"/>
                    <a:pt x="335" y="320"/>
                  </a:cubicBezTo>
                  <a:cubicBezTo>
                    <a:pt x="516" y="320"/>
                    <a:pt x="669" y="249"/>
                    <a:pt x="669" y="160"/>
                  </a:cubicBezTo>
                  <a:cubicBezTo>
                    <a:pt x="669" y="71"/>
                    <a:pt x="516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56"/>
            <p:cNvSpPr/>
            <p:nvPr/>
          </p:nvSpPr>
          <p:spPr>
            <a:xfrm>
              <a:off x="7127456" y="3075459"/>
              <a:ext cx="930101" cy="1168031"/>
            </a:xfrm>
            <a:custGeom>
              <a:avLst/>
              <a:gdLst/>
              <a:ahLst/>
              <a:cxnLst/>
              <a:rect l="l" t="t" r="r" b="b"/>
              <a:pathLst>
                <a:path w="18971" h="23824" extrusionOk="0">
                  <a:moveTo>
                    <a:pt x="18757" y="1"/>
                  </a:moveTo>
                  <a:lnTo>
                    <a:pt x="18757" y="16044"/>
                  </a:lnTo>
                  <a:lnTo>
                    <a:pt x="1" y="23621"/>
                  </a:lnTo>
                  <a:lnTo>
                    <a:pt x="79" y="23824"/>
                  </a:lnTo>
                  <a:lnTo>
                    <a:pt x="18903" y="16215"/>
                  </a:lnTo>
                  <a:lnTo>
                    <a:pt x="18971" y="16186"/>
                  </a:lnTo>
                  <a:lnTo>
                    <a:pt x="18971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56"/>
            <p:cNvSpPr/>
            <p:nvPr/>
          </p:nvSpPr>
          <p:spPr>
            <a:xfrm>
              <a:off x="7009103" y="3499598"/>
              <a:ext cx="104821" cy="75698"/>
            </a:xfrm>
            <a:custGeom>
              <a:avLst/>
              <a:gdLst/>
              <a:ahLst/>
              <a:cxnLst/>
              <a:rect l="l" t="t" r="r" b="b"/>
              <a:pathLst>
                <a:path w="2138" h="1544" extrusionOk="0">
                  <a:moveTo>
                    <a:pt x="964" y="1"/>
                  </a:moveTo>
                  <a:lnTo>
                    <a:pt x="0" y="317"/>
                  </a:lnTo>
                  <a:lnTo>
                    <a:pt x="143" y="1544"/>
                  </a:lnTo>
                  <a:lnTo>
                    <a:pt x="2137" y="1156"/>
                  </a:lnTo>
                  <a:lnTo>
                    <a:pt x="1960" y="203"/>
                  </a:lnTo>
                  <a:lnTo>
                    <a:pt x="1103" y="406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56"/>
            <p:cNvSpPr/>
            <p:nvPr/>
          </p:nvSpPr>
          <p:spPr>
            <a:xfrm>
              <a:off x="7040824" y="3639965"/>
              <a:ext cx="104674" cy="75698"/>
            </a:xfrm>
            <a:custGeom>
              <a:avLst/>
              <a:gdLst/>
              <a:ahLst/>
              <a:cxnLst/>
              <a:rect l="l" t="t" r="r" b="b"/>
              <a:pathLst>
                <a:path w="2135" h="1544" extrusionOk="0">
                  <a:moveTo>
                    <a:pt x="968" y="0"/>
                  </a:moveTo>
                  <a:lnTo>
                    <a:pt x="1" y="317"/>
                  </a:lnTo>
                  <a:lnTo>
                    <a:pt x="143" y="1543"/>
                  </a:lnTo>
                  <a:lnTo>
                    <a:pt x="2134" y="1156"/>
                  </a:lnTo>
                  <a:lnTo>
                    <a:pt x="1963" y="203"/>
                  </a:lnTo>
                  <a:lnTo>
                    <a:pt x="1103" y="40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56"/>
            <p:cNvSpPr/>
            <p:nvPr/>
          </p:nvSpPr>
          <p:spPr>
            <a:xfrm>
              <a:off x="7070976" y="3760769"/>
              <a:ext cx="104674" cy="75355"/>
            </a:xfrm>
            <a:custGeom>
              <a:avLst/>
              <a:gdLst/>
              <a:ahLst/>
              <a:cxnLst/>
              <a:rect l="l" t="t" r="r" b="b"/>
              <a:pathLst>
                <a:path w="2135" h="1537" extrusionOk="0">
                  <a:moveTo>
                    <a:pt x="961" y="0"/>
                  </a:moveTo>
                  <a:lnTo>
                    <a:pt x="1" y="317"/>
                  </a:lnTo>
                  <a:lnTo>
                    <a:pt x="139" y="1536"/>
                  </a:lnTo>
                  <a:lnTo>
                    <a:pt x="2134" y="1156"/>
                  </a:lnTo>
                  <a:lnTo>
                    <a:pt x="1960" y="199"/>
                  </a:lnTo>
                  <a:lnTo>
                    <a:pt x="1103" y="39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56"/>
            <p:cNvSpPr/>
            <p:nvPr/>
          </p:nvSpPr>
          <p:spPr>
            <a:xfrm>
              <a:off x="7398580" y="3831173"/>
              <a:ext cx="104625" cy="75355"/>
            </a:xfrm>
            <a:custGeom>
              <a:avLst/>
              <a:gdLst/>
              <a:ahLst/>
              <a:cxnLst/>
              <a:rect l="l" t="t" r="r" b="b"/>
              <a:pathLst>
                <a:path w="2134" h="1537" extrusionOk="0">
                  <a:moveTo>
                    <a:pt x="964" y="1"/>
                  </a:moveTo>
                  <a:lnTo>
                    <a:pt x="0" y="314"/>
                  </a:lnTo>
                  <a:lnTo>
                    <a:pt x="142" y="1537"/>
                  </a:lnTo>
                  <a:lnTo>
                    <a:pt x="2133" y="1149"/>
                  </a:lnTo>
                  <a:lnTo>
                    <a:pt x="1959" y="200"/>
                  </a:lnTo>
                  <a:lnTo>
                    <a:pt x="1102" y="39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56"/>
            <p:cNvSpPr/>
            <p:nvPr/>
          </p:nvSpPr>
          <p:spPr>
            <a:xfrm>
              <a:off x="7141429" y="3438068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6" y="1"/>
                  </a:moveTo>
                  <a:lnTo>
                    <a:pt x="0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56"/>
            <p:cNvSpPr/>
            <p:nvPr/>
          </p:nvSpPr>
          <p:spPr>
            <a:xfrm>
              <a:off x="7149764" y="3461945"/>
              <a:ext cx="44370" cy="33339"/>
            </a:xfrm>
            <a:custGeom>
              <a:avLst/>
              <a:gdLst/>
              <a:ahLst/>
              <a:cxnLst/>
              <a:rect l="l" t="t" r="r" b="b"/>
              <a:pathLst>
                <a:path w="905" h="680" extrusionOk="0">
                  <a:moveTo>
                    <a:pt x="669" y="1"/>
                  </a:moveTo>
                  <a:lnTo>
                    <a:pt x="1" y="200"/>
                  </a:lnTo>
                  <a:lnTo>
                    <a:pt x="175" y="680"/>
                  </a:lnTo>
                  <a:lnTo>
                    <a:pt x="904" y="602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56"/>
            <p:cNvSpPr/>
            <p:nvPr/>
          </p:nvSpPr>
          <p:spPr>
            <a:xfrm>
              <a:off x="7181681" y="3578386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7" y="1"/>
                  </a:moveTo>
                  <a:lnTo>
                    <a:pt x="1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56"/>
            <p:cNvSpPr/>
            <p:nvPr/>
          </p:nvSpPr>
          <p:spPr>
            <a:xfrm>
              <a:off x="7190212" y="3602311"/>
              <a:ext cx="44174" cy="33682"/>
            </a:xfrm>
            <a:custGeom>
              <a:avLst/>
              <a:gdLst/>
              <a:ahLst/>
              <a:cxnLst/>
              <a:rect l="l" t="t" r="r" b="b"/>
              <a:pathLst>
                <a:path w="901" h="687" extrusionOk="0">
                  <a:moveTo>
                    <a:pt x="666" y="0"/>
                  </a:moveTo>
                  <a:lnTo>
                    <a:pt x="1" y="199"/>
                  </a:lnTo>
                  <a:lnTo>
                    <a:pt x="172" y="686"/>
                  </a:lnTo>
                  <a:lnTo>
                    <a:pt x="900" y="60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56"/>
            <p:cNvSpPr/>
            <p:nvPr/>
          </p:nvSpPr>
          <p:spPr>
            <a:xfrm>
              <a:off x="7256497" y="3828035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46" y="1"/>
                  </a:moveTo>
                  <a:lnTo>
                    <a:pt x="0" y="563"/>
                  </a:lnTo>
                  <a:lnTo>
                    <a:pt x="523" y="2522"/>
                  </a:lnTo>
                  <a:lnTo>
                    <a:pt x="2151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56"/>
            <p:cNvSpPr/>
            <p:nvPr/>
          </p:nvSpPr>
          <p:spPr>
            <a:xfrm>
              <a:off x="7264832" y="3852108"/>
              <a:ext cx="44321" cy="33535"/>
            </a:xfrm>
            <a:custGeom>
              <a:avLst/>
              <a:gdLst/>
              <a:ahLst/>
              <a:cxnLst/>
              <a:rect l="l" t="t" r="r" b="b"/>
              <a:pathLst>
                <a:path w="904" h="684" extrusionOk="0">
                  <a:moveTo>
                    <a:pt x="666" y="0"/>
                  </a:moveTo>
                  <a:lnTo>
                    <a:pt x="1" y="200"/>
                  </a:lnTo>
                  <a:lnTo>
                    <a:pt x="175" y="683"/>
                  </a:lnTo>
                  <a:lnTo>
                    <a:pt x="904" y="60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56"/>
            <p:cNvSpPr/>
            <p:nvPr/>
          </p:nvSpPr>
          <p:spPr>
            <a:xfrm>
              <a:off x="7137409" y="4003261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3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48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56"/>
            <p:cNvSpPr/>
            <p:nvPr/>
          </p:nvSpPr>
          <p:spPr>
            <a:xfrm>
              <a:off x="7167218" y="4030275"/>
              <a:ext cx="66972" cy="83347"/>
            </a:xfrm>
            <a:custGeom>
              <a:avLst/>
              <a:gdLst/>
              <a:ahLst/>
              <a:cxnLst/>
              <a:rect l="l" t="t" r="r" b="b"/>
              <a:pathLst>
                <a:path w="1366" h="1700" extrusionOk="0">
                  <a:moveTo>
                    <a:pt x="1067" y="0"/>
                  </a:moveTo>
                  <a:lnTo>
                    <a:pt x="1" y="1700"/>
                  </a:lnTo>
                  <a:lnTo>
                    <a:pt x="1366" y="13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56"/>
            <p:cNvSpPr/>
            <p:nvPr/>
          </p:nvSpPr>
          <p:spPr>
            <a:xfrm>
              <a:off x="7172464" y="4020666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0" y="1"/>
                    <a:pt x="0" y="136"/>
                    <a:pt x="0" y="303"/>
                  </a:cubicBezTo>
                  <a:cubicBezTo>
                    <a:pt x="0" y="474"/>
                    <a:pt x="160" y="605"/>
                    <a:pt x="363" y="605"/>
                  </a:cubicBezTo>
                  <a:cubicBezTo>
                    <a:pt x="562" y="605"/>
                    <a:pt x="722" y="467"/>
                    <a:pt x="722" y="303"/>
                  </a:cubicBezTo>
                  <a:cubicBezTo>
                    <a:pt x="722" y="136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56"/>
            <p:cNvSpPr/>
            <p:nvPr/>
          </p:nvSpPr>
          <p:spPr>
            <a:xfrm>
              <a:off x="7161482" y="4060427"/>
              <a:ext cx="39418" cy="35104"/>
            </a:xfrm>
            <a:custGeom>
              <a:avLst/>
              <a:gdLst/>
              <a:ahLst/>
              <a:cxnLst/>
              <a:rect l="l" t="t" r="r" b="b"/>
              <a:pathLst>
                <a:path w="804" h="716" extrusionOk="0">
                  <a:moveTo>
                    <a:pt x="697" y="0"/>
                  </a:moveTo>
                  <a:lnTo>
                    <a:pt x="0" y="356"/>
                  </a:lnTo>
                  <a:lnTo>
                    <a:pt x="118" y="591"/>
                  </a:lnTo>
                  <a:lnTo>
                    <a:pt x="118" y="715"/>
                  </a:lnTo>
                  <a:lnTo>
                    <a:pt x="804" y="5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56"/>
            <p:cNvSpPr/>
            <p:nvPr/>
          </p:nvSpPr>
          <p:spPr>
            <a:xfrm>
              <a:off x="7415642" y="3914520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0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5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56"/>
            <p:cNvSpPr/>
            <p:nvPr/>
          </p:nvSpPr>
          <p:spPr>
            <a:xfrm>
              <a:off x="7445647" y="3941878"/>
              <a:ext cx="66775" cy="83053"/>
            </a:xfrm>
            <a:custGeom>
              <a:avLst/>
              <a:gdLst/>
              <a:ahLst/>
              <a:cxnLst/>
              <a:rect l="l" t="t" r="r" b="b"/>
              <a:pathLst>
                <a:path w="1362" h="1694" extrusionOk="0">
                  <a:moveTo>
                    <a:pt x="1067" y="1"/>
                  </a:moveTo>
                  <a:lnTo>
                    <a:pt x="0" y="1693"/>
                  </a:lnTo>
                  <a:lnTo>
                    <a:pt x="1362" y="136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56"/>
            <p:cNvSpPr/>
            <p:nvPr/>
          </p:nvSpPr>
          <p:spPr>
            <a:xfrm>
              <a:off x="7450500" y="3931925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1" y="1"/>
                    <a:pt x="1" y="136"/>
                    <a:pt x="1" y="303"/>
                  </a:cubicBezTo>
                  <a:cubicBezTo>
                    <a:pt x="1" y="474"/>
                    <a:pt x="168" y="605"/>
                    <a:pt x="363" y="605"/>
                  </a:cubicBezTo>
                  <a:cubicBezTo>
                    <a:pt x="562" y="605"/>
                    <a:pt x="722" y="470"/>
                    <a:pt x="722" y="303"/>
                  </a:cubicBezTo>
                  <a:cubicBezTo>
                    <a:pt x="722" y="140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56"/>
            <p:cNvSpPr/>
            <p:nvPr/>
          </p:nvSpPr>
          <p:spPr>
            <a:xfrm>
              <a:off x="7439518" y="3971687"/>
              <a:ext cx="39467" cy="35251"/>
            </a:xfrm>
            <a:custGeom>
              <a:avLst/>
              <a:gdLst/>
              <a:ahLst/>
              <a:cxnLst/>
              <a:rect l="l" t="t" r="r" b="b"/>
              <a:pathLst>
                <a:path w="805" h="719" extrusionOk="0">
                  <a:moveTo>
                    <a:pt x="701" y="1"/>
                  </a:moveTo>
                  <a:lnTo>
                    <a:pt x="1" y="360"/>
                  </a:lnTo>
                  <a:lnTo>
                    <a:pt x="125" y="594"/>
                  </a:lnTo>
                  <a:lnTo>
                    <a:pt x="125" y="719"/>
                  </a:lnTo>
                  <a:lnTo>
                    <a:pt x="804" y="52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56"/>
            <p:cNvSpPr/>
            <p:nvPr/>
          </p:nvSpPr>
          <p:spPr>
            <a:xfrm>
              <a:off x="7876552" y="3732872"/>
              <a:ext cx="107959" cy="128354"/>
            </a:xfrm>
            <a:custGeom>
              <a:avLst/>
              <a:gdLst/>
              <a:ahLst/>
              <a:cxnLst/>
              <a:rect l="l" t="t" r="r" b="b"/>
              <a:pathLst>
                <a:path w="2202" h="2618" extrusionOk="0">
                  <a:moveTo>
                    <a:pt x="2202" y="0"/>
                  </a:moveTo>
                  <a:lnTo>
                    <a:pt x="1" y="733"/>
                  </a:lnTo>
                  <a:lnTo>
                    <a:pt x="904" y="2617"/>
                  </a:lnTo>
                  <a:lnTo>
                    <a:pt x="2077" y="221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56"/>
            <p:cNvSpPr/>
            <p:nvPr/>
          </p:nvSpPr>
          <p:spPr>
            <a:xfrm>
              <a:off x="7881602" y="3746649"/>
              <a:ext cx="97516" cy="38045"/>
            </a:xfrm>
            <a:custGeom>
              <a:avLst/>
              <a:gdLst/>
              <a:ahLst/>
              <a:cxnLst/>
              <a:rect l="l" t="t" r="r" b="b"/>
              <a:pathLst>
                <a:path w="1989" h="776" extrusionOk="0">
                  <a:moveTo>
                    <a:pt x="1942" y="0"/>
                  </a:moveTo>
                  <a:lnTo>
                    <a:pt x="1" y="640"/>
                  </a:lnTo>
                  <a:lnTo>
                    <a:pt x="47" y="775"/>
                  </a:lnTo>
                  <a:lnTo>
                    <a:pt x="1989" y="13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56"/>
            <p:cNvSpPr/>
            <p:nvPr/>
          </p:nvSpPr>
          <p:spPr>
            <a:xfrm>
              <a:off x="7915627" y="3824750"/>
              <a:ext cx="61775" cy="30201"/>
            </a:xfrm>
            <a:custGeom>
              <a:avLst/>
              <a:gdLst/>
              <a:ahLst/>
              <a:cxnLst/>
              <a:rect l="l" t="t" r="r" b="b"/>
              <a:pathLst>
                <a:path w="1260" h="616" extrusionOk="0">
                  <a:moveTo>
                    <a:pt x="1206" y="0"/>
                  </a:moveTo>
                  <a:lnTo>
                    <a:pt x="0" y="480"/>
                  </a:lnTo>
                  <a:lnTo>
                    <a:pt x="54" y="615"/>
                  </a:lnTo>
                  <a:lnTo>
                    <a:pt x="1259" y="135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56"/>
            <p:cNvSpPr/>
            <p:nvPr/>
          </p:nvSpPr>
          <p:spPr>
            <a:xfrm>
              <a:off x="7894545" y="3800678"/>
              <a:ext cx="66775" cy="37016"/>
            </a:xfrm>
            <a:custGeom>
              <a:avLst/>
              <a:gdLst/>
              <a:ahLst/>
              <a:cxnLst/>
              <a:rect l="l" t="t" r="r" b="b"/>
              <a:pathLst>
                <a:path w="1362" h="755" extrusionOk="0">
                  <a:moveTo>
                    <a:pt x="61" y="0"/>
                  </a:moveTo>
                  <a:lnTo>
                    <a:pt x="0" y="125"/>
                  </a:lnTo>
                  <a:lnTo>
                    <a:pt x="1301" y="754"/>
                  </a:lnTo>
                  <a:lnTo>
                    <a:pt x="1362" y="63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56"/>
            <p:cNvSpPr/>
            <p:nvPr/>
          </p:nvSpPr>
          <p:spPr>
            <a:xfrm>
              <a:off x="7901850" y="3777831"/>
              <a:ext cx="71531" cy="45203"/>
            </a:xfrm>
            <a:custGeom>
              <a:avLst/>
              <a:gdLst/>
              <a:ahLst/>
              <a:cxnLst/>
              <a:rect l="l" t="t" r="r" b="b"/>
              <a:pathLst>
                <a:path w="1459" h="922" extrusionOk="0">
                  <a:moveTo>
                    <a:pt x="72" y="1"/>
                  </a:moveTo>
                  <a:lnTo>
                    <a:pt x="0" y="125"/>
                  </a:lnTo>
                  <a:lnTo>
                    <a:pt x="1387" y="922"/>
                  </a:lnTo>
                  <a:lnTo>
                    <a:pt x="1458" y="79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56"/>
            <p:cNvSpPr/>
            <p:nvPr/>
          </p:nvSpPr>
          <p:spPr>
            <a:xfrm>
              <a:off x="7928865" y="3772242"/>
              <a:ext cx="50106" cy="27455"/>
            </a:xfrm>
            <a:custGeom>
              <a:avLst/>
              <a:gdLst/>
              <a:ahLst/>
              <a:cxnLst/>
              <a:rect l="l" t="t" r="r" b="b"/>
              <a:pathLst>
                <a:path w="1022" h="560" extrusionOk="0">
                  <a:moveTo>
                    <a:pt x="57" y="1"/>
                  </a:moveTo>
                  <a:lnTo>
                    <a:pt x="1" y="125"/>
                  </a:lnTo>
                  <a:lnTo>
                    <a:pt x="964" y="559"/>
                  </a:lnTo>
                  <a:lnTo>
                    <a:pt x="1021" y="435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56"/>
            <p:cNvSpPr/>
            <p:nvPr/>
          </p:nvSpPr>
          <p:spPr>
            <a:xfrm>
              <a:off x="7913715" y="3762142"/>
              <a:ext cx="27946" cy="78836"/>
            </a:xfrm>
            <a:custGeom>
              <a:avLst/>
              <a:gdLst/>
              <a:ahLst/>
              <a:cxnLst/>
              <a:rect l="l" t="t" r="r" b="b"/>
              <a:pathLst>
                <a:path w="570" h="1608" extrusionOk="0">
                  <a:moveTo>
                    <a:pt x="430" y="1"/>
                  </a:moveTo>
                  <a:lnTo>
                    <a:pt x="0" y="1569"/>
                  </a:lnTo>
                  <a:lnTo>
                    <a:pt x="139" y="1608"/>
                  </a:lnTo>
                  <a:lnTo>
                    <a:pt x="569" y="40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56"/>
            <p:cNvSpPr/>
            <p:nvPr/>
          </p:nvSpPr>
          <p:spPr>
            <a:xfrm>
              <a:off x="7934601" y="3764937"/>
              <a:ext cx="33388" cy="80258"/>
            </a:xfrm>
            <a:custGeom>
              <a:avLst/>
              <a:gdLst/>
              <a:ahLst/>
              <a:cxnLst/>
              <a:rect l="l" t="t" r="r" b="b"/>
              <a:pathLst>
                <a:path w="681" h="1637" extrusionOk="0">
                  <a:moveTo>
                    <a:pt x="545" y="1"/>
                  </a:moveTo>
                  <a:lnTo>
                    <a:pt x="1" y="1590"/>
                  </a:lnTo>
                  <a:lnTo>
                    <a:pt x="136" y="1636"/>
                  </a:lnTo>
                  <a:lnTo>
                    <a:pt x="680" y="47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56"/>
            <p:cNvSpPr/>
            <p:nvPr/>
          </p:nvSpPr>
          <p:spPr>
            <a:xfrm>
              <a:off x="6959438" y="3361536"/>
              <a:ext cx="145759" cy="129923"/>
            </a:xfrm>
            <a:custGeom>
              <a:avLst/>
              <a:gdLst/>
              <a:ahLst/>
              <a:cxnLst/>
              <a:rect l="l" t="t" r="r" b="b"/>
              <a:pathLst>
                <a:path w="2973" h="2650" extrusionOk="0">
                  <a:moveTo>
                    <a:pt x="2727" y="1"/>
                  </a:moveTo>
                  <a:lnTo>
                    <a:pt x="0" y="804"/>
                  </a:lnTo>
                  <a:lnTo>
                    <a:pt x="352" y="2155"/>
                  </a:lnTo>
                  <a:lnTo>
                    <a:pt x="1490" y="1750"/>
                  </a:lnTo>
                  <a:lnTo>
                    <a:pt x="1572" y="2230"/>
                  </a:lnTo>
                  <a:lnTo>
                    <a:pt x="1013" y="2248"/>
                  </a:lnTo>
                  <a:lnTo>
                    <a:pt x="1102" y="2650"/>
                  </a:lnTo>
                  <a:lnTo>
                    <a:pt x="2610" y="2155"/>
                  </a:lnTo>
                  <a:lnTo>
                    <a:pt x="2592" y="1839"/>
                  </a:lnTo>
                  <a:lnTo>
                    <a:pt x="1995" y="2049"/>
                  </a:lnTo>
                  <a:lnTo>
                    <a:pt x="1888" y="1661"/>
                  </a:lnTo>
                  <a:lnTo>
                    <a:pt x="2973" y="1391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56"/>
            <p:cNvSpPr/>
            <p:nvPr/>
          </p:nvSpPr>
          <p:spPr>
            <a:xfrm>
              <a:off x="6970567" y="3374430"/>
              <a:ext cx="122618" cy="78150"/>
            </a:xfrm>
            <a:custGeom>
              <a:avLst/>
              <a:gdLst/>
              <a:ahLst/>
              <a:cxnLst/>
              <a:rect l="l" t="t" r="r" b="b"/>
              <a:pathLst>
                <a:path w="2501" h="1594" extrusionOk="0">
                  <a:moveTo>
                    <a:pt x="2330" y="1"/>
                  </a:moveTo>
                  <a:lnTo>
                    <a:pt x="1" y="701"/>
                  </a:lnTo>
                  <a:lnTo>
                    <a:pt x="214" y="1594"/>
                  </a:lnTo>
                  <a:lnTo>
                    <a:pt x="2500" y="982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56"/>
            <p:cNvSpPr/>
            <p:nvPr/>
          </p:nvSpPr>
          <p:spPr>
            <a:xfrm>
              <a:off x="7445647" y="3154099"/>
              <a:ext cx="560482" cy="669618"/>
            </a:xfrm>
            <a:custGeom>
              <a:avLst/>
              <a:gdLst/>
              <a:ahLst/>
              <a:cxnLst/>
              <a:rect l="l" t="t" r="r" b="b"/>
              <a:pathLst>
                <a:path w="11432" h="13658" extrusionOk="0">
                  <a:moveTo>
                    <a:pt x="11151" y="0"/>
                  </a:moveTo>
                  <a:lnTo>
                    <a:pt x="0" y="3741"/>
                  </a:lnTo>
                  <a:lnTo>
                    <a:pt x="1749" y="13658"/>
                  </a:lnTo>
                  <a:lnTo>
                    <a:pt x="11432" y="10006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56"/>
            <p:cNvSpPr/>
            <p:nvPr/>
          </p:nvSpPr>
          <p:spPr>
            <a:xfrm>
              <a:off x="7458198" y="3169935"/>
              <a:ext cx="535037" cy="635691"/>
            </a:xfrm>
            <a:custGeom>
              <a:avLst/>
              <a:gdLst/>
              <a:ahLst/>
              <a:cxnLst/>
              <a:rect l="l" t="t" r="r" b="b"/>
              <a:pathLst>
                <a:path w="10913" h="12966" extrusionOk="0">
                  <a:moveTo>
                    <a:pt x="10486" y="196"/>
                  </a:moveTo>
                  <a:lnTo>
                    <a:pt x="10770" y="9456"/>
                  </a:lnTo>
                  <a:lnTo>
                    <a:pt x="1760" y="12777"/>
                  </a:lnTo>
                  <a:lnTo>
                    <a:pt x="160" y="3855"/>
                  </a:lnTo>
                  <a:lnTo>
                    <a:pt x="10486" y="196"/>
                  </a:lnTo>
                  <a:close/>
                  <a:moveTo>
                    <a:pt x="10618" y="1"/>
                  </a:moveTo>
                  <a:lnTo>
                    <a:pt x="57" y="3749"/>
                  </a:lnTo>
                  <a:lnTo>
                    <a:pt x="0" y="3766"/>
                  </a:lnTo>
                  <a:lnTo>
                    <a:pt x="1653" y="12965"/>
                  </a:lnTo>
                  <a:lnTo>
                    <a:pt x="10913" y="9552"/>
                  </a:lnTo>
                  <a:lnTo>
                    <a:pt x="10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56"/>
            <p:cNvSpPr/>
            <p:nvPr/>
          </p:nvSpPr>
          <p:spPr>
            <a:xfrm>
              <a:off x="7478936" y="3194890"/>
              <a:ext cx="485029" cy="219888"/>
            </a:xfrm>
            <a:custGeom>
              <a:avLst/>
              <a:gdLst/>
              <a:ahLst/>
              <a:cxnLst/>
              <a:rect l="l" t="t" r="r" b="b"/>
              <a:pathLst>
                <a:path w="9893" h="4485" extrusionOk="0">
                  <a:moveTo>
                    <a:pt x="9796" y="0"/>
                  </a:moveTo>
                  <a:lnTo>
                    <a:pt x="0" y="3506"/>
                  </a:lnTo>
                  <a:lnTo>
                    <a:pt x="142" y="4484"/>
                  </a:lnTo>
                  <a:lnTo>
                    <a:pt x="9892" y="137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56"/>
            <p:cNvSpPr/>
            <p:nvPr/>
          </p:nvSpPr>
          <p:spPr>
            <a:xfrm>
              <a:off x="7499136" y="3300006"/>
              <a:ext cx="482087" cy="467918"/>
            </a:xfrm>
            <a:custGeom>
              <a:avLst/>
              <a:gdLst/>
              <a:ahLst/>
              <a:cxnLst/>
              <a:rect l="l" t="t" r="r" b="b"/>
              <a:pathLst>
                <a:path w="9833" h="9544" extrusionOk="0">
                  <a:moveTo>
                    <a:pt x="9416" y="196"/>
                  </a:moveTo>
                  <a:lnTo>
                    <a:pt x="9690" y="6355"/>
                  </a:lnTo>
                  <a:lnTo>
                    <a:pt x="1117" y="9359"/>
                  </a:lnTo>
                  <a:lnTo>
                    <a:pt x="161" y="3353"/>
                  </a:lnTo>
                  <a:lnTo>
                    <a:pt x="9416" y="196"/>
                  </a:lnTo>
                  <a:close/>
                  <a:moveTo>
                    <a:pt x="9548" y="0"/>
                  </a:moveTo>
                  <a:lnTo>
                    <a:pt x="58" y="3236"/>
                  </a:lnTo>
                  <a:lnTo>
                    <a:pt x="1" y="3254"/>
                  </a:lnTo>
                  <a:lnTo>
                    <a:pt x="1007" y="9544"/>
                  </a:lnTo>
                  <a:lnTo>
                    <a:pt x="9783" y="6468"/>
                  </a:lnTo>
                  <a:lnTo>
                    <a:pt x="9832" y="6451"/>
                  </a:lnTo>
                  <a:lnTo>
                    <a:pt x="954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56"/>
            <p:cNvSpPr/>
            <p:nvPr/>
          </p:nvSpPr>
          <p:spPr>
            <a:xfrm>
              <a:off x="7512226" y="3365360"/>
              <a:ext cx="455367" cy="166350"/>
            </a:xfrm>
            <a:custGeom>
              <a:avLst/>
              <a:gdLst/>
              <a:ahLst/>
              <a:cxnLst/>
              <a:rect l="l" t="t" r="r" b="b"/>
              <a:pathLst>
                <a:path w="9288" h="3393" extrusionOk="0">
                  <a:moveTo>
                    <a:pt x="9242" y="1"/>
                  </a:moveTo>
                  <a:lnTo>
                    <a:pt x="0" y="3261"/>
                  </a:lnTo>
                  <a:lnTo>
                    <a:pt x="43" y="3393"/>
                  </a:lnTo>
                  <a:lnTo>
                    <a:pt x="9288" y="129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56"/>
            <p:cNvSpPr/>
            <p:nvPr/>
          </p:nvSpPr>
          <p:spPr>
            <a:xfrm>
              <a:off x="7524091" y="3454983"/>
              <a:ext cx="443895" cy="146984"/>
            </a:xfrm>
            <a:custGeom>
              <a:avLst/>
              <a:gdLst/>
              <a:ahLst/>
              <a:cxnLst/>
              <a:rect l="l" t="t" r="r" b="b"/>
              <a:pathLst>
                <a:path w="9054" h="2998" extrusionOk="0">
                  <a:moveTo>
                    <a:pt x="9010" y="0"/>
                  </a:moveTo>
                  <a:lnTo>
                    <a:pt x="0" y="2866"/>
                  </a:lnTo>
                  <a:lnTo>
                    <a:pt x="39" y="2998"/>
                  </a:lnTo>
                  <a:lnTo>
                    <a:pt x="9053" y="132"/>
                  </a:lnTo>
                  <a:lnTo>
                    <a:pt x="9010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56"/>
            <p:cNvSpPr/>
            <p:nvPr/>
          </p:nvSpPr>
          <p:spPr>
            <a:xfrm>
              <a:off x="7534534" y="3525044"/>
              <a:ext cx="441640" cy="145121"/>
            </a:xfrm>
            <a:custGeom>
              <a:avLst/>
              <a:gdLst/>
              <a:ahLst/>
              <a:cxnLst/>
              <a:rect l="l" t="t" r="r" b="b"/>
              <a:pathLst>
                <a:path w="9008" h="2960" extrusionOk="0">
                  <a:moveTo>
                    <a:pt x="8965" y="1"/>
                  </a:moveTo>
                  <a:lnTo>
                    <a:pt x="0" y="2828"/>
                  </a:lnTo>
                  <a:lnTo>
                    <a:pt x="40" y="2959"/>
                  </a:lnTo>
                  <a:lnTo>
                    <a:pt x="9007" y="132"/>
                  </a:lnTo>
                  <a:lnTo>
                    <a:pt x="896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56"/>
            <p:cNvSpPr/>
            <p:nvPr/>
          </p:nvSpPr>
          <p:spPr>
            <a:xfrm>
              <a:off x="7647837" y="3411250"/>
              <a:ext cx="45547" cy="304216"/>
            </a:xfrm>
            <a:custGeom>
              <a:avLst/>
              <a:gdLst/>
              <a:ahLst/>
              <a:cxnLst/>
              <a:rect l="l" t="t" r="r" b="b"/>
              <a:pathLst>
                <a:path w="929" h="6205" extrusionOk="0">
                  <a:moveTo>
                    <a:pt x="139" y="0"/>
                  </a:moveTo>
                  <a:lnTo>
                    <a:pt x="1" y="18"/>
                  </a:lnTo>
                  <a:lnTo>
                    <a:pt x="790" y="6205"/>
                  </a:lnTo>
                  <a:lnTo>
                    <a:pt x="929" y="618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56"/>
            <p:cNvSpPr/>
            <p:nvPr/>
          </p:nvSpPr>
          <p:spPr>
            <a:xfrm>
              <a:off x="7814140" y="3354721"/>
              <a:ext cx="34564" cy="302549"/>
            </a:xfrm>
            <a:custGeom>
              <a:avLst/>
              <a:gdLst/>
              <a:ahLst/>
              <a:cxnLst/>
              <a:rect l="l" t="t" r="r" b="b"/>
              <a:pathLst>
                <a:path w="705" h="6171" extrusionOk="0">
                  <a:moveTo>
                    <a:pt x="136" y="1"/>
                  </a:moveTo>
                  <a:lnTo>
                    <a:pt x="1" y="15"/>
                  </a:lnTo>
                  <a:lnTo>
                    <a:pt x="570" y="6170"/>
                  </a:lnTo>
                  <a:lnTo>
                    <a:pt x="705" y="6159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56"/>
            <p:cNvSpPr/>
            <p:nvPr/>
          </p:nvSpPr>
          <p:spPr>
            <a:xfrm>
              <a:off x="7139860" y="3803472"/>
              <a:ext cx="82317" cy="54960"/>
            </a:xfrm>
            <a:custGeom>
              <a:avLst/>
              <a:gdLst/>
              <a:ahLst/>
              <a:cxnLst/>
              <a:rect l="l" t="t" r="r" b="b"/>
              <a:pathLst>
                <a:path w="1679" h="1121" extrusionOk="0">
                  <a:moveTo>
                    <a:pt x="0" y="0"/>
                  </a:moveTo>
                  <a:lnTo>
                    <a:pt x="772" y="1120"/>
                  </a:lnTo>
                  <a:lnTo>
                    <a:pt x="960" y="719"/>
                  </a:lnTo>
                  <a:lnTo>
                    <a:pt x="1572" y="1120"/>
                  </a:lnTo>
                  <a:lnTo>
                    <a:pt x="1679" y="786"/>
                  </a:lnTo>
                  <a:lnTo>
                    <a:pt x="960" y="498"/>
                  </a:lnTo>
                  <a:lnTo>
                    <a:pt x="148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777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Que es ?</a:t>
            </a:r>
            <a:endParaRPr lang="en-US">
              <a:solidFill>
                <a:srgbClr val="8041ED"/>
              </a:solidFill>
            </a:endParaRPr>
          </a:p>
        </p:txBody>
      </p:sp>
      <p:grpSp>
        <p:nvGrpSpPr>
          <p:cNvPr id="4300" name="Google Shape;4300;p51"/>
          <p:cNvGrpSpPr/>
          <p:nvPr/>
        </p:nvGrpSpPr>
        <p:grpSpPr>
          <a:xfrm>
            <a:off x="1875470" y="534172"/>
            <a:ext cx="468463" cy="403373"/>
            <a:chOff x="2400993" y="1543925"/>
            <a:chExt cx="468463" cy="403373"/>
          </a:xfrm>
        </p:grpSpPr>
        <p:sp>
          <p:nvSpPr>
            <p:cNvPr id="4301" name="Google Shape;4301;p51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51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51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51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51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51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51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51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276;p51">
            <a:extLst>
              <a:ext uri="{FF2B5EF4-FFF2-40B4-BE49-F238E27FC236}">
                <a16:creationId xmlns:a16="http://schemas.microsoft.com/office/drawing/2014/main" id="{C9EEAFFF-861A-453A-334D-7BC6005FDD09}"/>
              </a:ext>
            </a:extLst>
          </p:cNvPr>
          <p:cNvSpPr txBox="1">
            <a:spLocks/>
          </p:cNvSpPr>
          <p:nvPr/>
        </p:nvSpPr>
        <p:spPr>
          <a:xfrm>
            <a:off x="817200" y="2048333"/>
            <a:ext cx="7509600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 lang="en-US" sz="1800">
              <a:latin typeface="Calibri Light"/>
              <a:cs typeface="Calibri Light"/>
            </a:endParaRPr>
          </a:p>
          <a:p>
            <a:r>
              <a:rPr lang="en-US" sz="1800"/>
              <a:t>Es un framework de Desarrollo </a:t>
            </a:r>
            <a:r>
              <a:rPr lang="es-ES" sz="1800"/>
              <a:t>creado</a:t>
            </a:r>
            <a:r>
              <a:rPr lang="en-US" sz="1800"/>
              <a:t> </a:t>
            </a:r>
            <a:r>
              <a:rPr lang="en-US" sz="1800" err="1"/>
              <a:t>por</a:t>
            </a:r>
            <a:r>
              <a:rPr lang="en-US" sz="1800"/>
              <a:t> google </a:t>
            </a:r>
            <a:r>
              <a:rPr lang="en-US" sz="1800" err="1"/>
              <a:t>cual</a:t>
            </a:r>
            <a:r>
              <a:rPr lang="en-US" sz="1800"/>
              <a:t> </a:t>
            </a:r>
            <a:r>
              <a:rPr lang="en-US" sz="1800" err="1"/>
              <a:t>su</a:t>
            </a:r>
            <a:r>
              <a:rPr lang="en-US" sz="1800"/>
              <a:t> </a:t>
            </a:r>
            <a:r>
              <a:rPr lang="en-US" sz="1800" err="1"/>
              <a:t>finalidad</a:t>
            </a:r>
            <a:r>
              <a:rPr lang="en-US" sz="1800"/>
              <a:t> es  </a:t>
            </a:r>
            <a:r>
              <a:rPr lang="en-US" sz="1800" err="1"/>
              <a:t>el</a:t>
            </a:r>
            <a:r>
              <a:rPr lang="en-US" sz="1800"/>
              <a:t> </a:t>
            </a:r>
            <a:r>
              <a:rPr lang="en-US" sz="1800" err="1"/>
              <a:t>desarolllo</a:t>
            </a:r>
            <a:r>
              <a:rPr lang="en-US" sz="1800"/>
              <a:t> de </a:t>
            </a:r>
            <a:r>
              <a:rPr lang="es-ES" sz="1800"/>
              <a:t>aplicaciones</a:t>
            </a:r>
            <a:r>
              <a:rPr lang="en-US" sz="1800"/>
              <a:t> web SPA</a:t>
            </a:r>
          </a:p>
        </p:txBody>
      </p:sp>
    </p:spTree>
    <p:extLst>
      <p:ext uri="{BB962C8B-B14F-4D97-AF65-F5344CB8AC3E}">
        <p14:creationId xmlns:p14="http://schemas.microsoft.com/office/powerpoint/2010/main" val="428046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accent2"/>
                </a:solidFill>
              </a:rPr>
              <a:t>Modelo-Vista-Controlador (MVC)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" name="Picture 2" descr="Qué es MVC? Lo que deberías saber acerca de este patrón de arquitectura de  software - DEV Community">
            <a:extLst>
              <a:ext uri="{FF2B5EF4-FFF2-40B4-BE49-F238E27FC236}">
                <a16:creationId xmlns:a16="http://schemas.microsoft.com/office/drawing/2014/main" id="{F990E117-B79C-E60E-3212-1936F6A22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995"/>
          <a:stretch/>
        </p:blipFill>
        <p:spPr bwMode="auto">
          <a:xfrm>
            <a:off x="2744194" y="1185334"/>
            <a:ext cx="3655612" cy="331929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5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8" name="Google Shape;3678;p43"/>
          <p:cNvGrpSpPr/>
          <p:nvPr/>
        </p:nvGrpSpPr>
        <p:grpSpPr>
          <a:xfrm>
            <a:off x="4628969" y="1603200"/>
            <a:ext cx="3395153" cy="2554578"/>
            <a:chOff x="719981" y="300132"/>
            <a:chExt cx="7704000" cy="1455600"/>
          </a:xfrm>
        </p:grpSpPr>
        <p:sp>
          <p:nvSpPr>
            <p:cNvPr id="3679" name="Google Shape;3679;p43"/>
            <p:cNvSpPr/>
            <p:nvPr/>
          </p:nvSpPr>
          <p:spPr>
            <a:xfrm>
              <a:off x="719981" y="300132"/>
              <a:ext cx="7704000" cy="1455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latin typeface="Aharoni" panose="02010803020104030203" pitchFamily="2" charset="-79"/>
                  <a:cs typeface="Aharoni" panose="02010803020104030203" pitchFamily="2" charset="-79"/>
                </a:rPr>
                <a:t>DESVENTAJAS</a:t>
              </a:r>
              <a:endParaRPr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81" name="Google Shape;3681;p43"/>
          <p:cNvGrpSpPr/>
          <p:nvPr/>
        </p:nvGrpSpPr>
        <p:grpSpPr>
          <a:xfrm>
            <a:off x="937500" y="1603200"/>
            <a:ext cx="3395153" cy="2554578"/>
            <a:chOff x="719976" y="300132"/>
            <a:chExt cx="7704000" cy="1455600"/>
          </a:xfrm>
        </p:grpSpPr>
        <p:sp>
          <p:nvSpPr>
            <p:cNvPr id="3682" name="Google Shape;3682;p43"/>
            <p:cNvSpPr/>
            <p:nvPr/>
          </p:nvSpPr>
          <p:spPr>
            <a:xfrm>
              <a:off x="719976" y="300132"/>
              <a:ext cx="7704000" cy="1455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latin typeface="Aharoni" panose="02010803020104030203" pitchFamily="2" charset="-79"/>
                  <a:ea typeface="Black Han Sans" panose="020B0604020202020204" charset="-127"/>
                  <a:cs typeface="Aharoni" panose="02010803020104030203" pitchFamily="2" charset="-79"/>
                </a:rPr>
                <a:t>VENTAJAS</a:t>
              </a:r>
              <a:endParaRPr>
                <a:latin typeface="Aharoni" panose="02010803020104030203" pitchFamily="2" charset="-79"/>
                <a:ea typeface="Black Han Sans" panose="020B0604020202020204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3685" name="Google Shape;3685;p43"/>
          <p:cNvSpPr txBox="1">
            <a:spLocks noGrp="1"/>
          </p:cNvSpPr>
          <p:nvPr>
            <p:ph type="subTitle" idx="3"/>
          </p:nvPr>
        </p:nvSpPr>
        <p:spPr>
          <a:xfrm>
            <a:off x="1142274" y="2522891"/>
            <a:ext cx="2907600" cy="918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MX">
              <a:effectLst/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effectLst/>
                <a:latin typeface="Arial" panose="020B0604020202020204" pitchFamily="34" charset="0"/>
              </a:rPr>
              <a:t>Framework más utilizado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effectLst/>
                <a:latin typeface="Arial" panose="020B0604020202020204" pitchFamily="34" charset="0"/>
              </a:rPr>
              <a:t>Código declarativo estilo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effectLst/>
                <a:latin typeface="Arial" panose="020B0604020202020204" pitchFamily="34" charset="0"/>
              </a:rPr>
              <a:t>Reconocimiento amplio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effectLst/>
                <a:latin typeface="Arial" panose="020B0604020202020204" pitchFamily="34" charset="0"/>
              </a:rPr>
              <a:t>El enlace de datos</a:t>
            </a:r>
          </a:p>
        </p:txBody>
      </p:sp>
      <p:sp>
        <p:nvSpPr>
          <p:cNvPr id="3686" name="Google Shape;368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accent2"/>
                </a:solidFill>
              </a:rPr>
              <a:t>Ventajas y desventajas de Angular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689" name="Google Shape;3689;p43"/>
          <p:cNvGrpSpPr/>
          <p:nvPr/>
        </p:nvGrpSpPr>
        <p:grpSpPr>
          <a:xfrm>
            <a:off x="6095513" y="2084386"/>
            <a:ext cx="462067" cy="293871"/>
            <a:chOff x="5975954" y="1427479"/>
            <a:chExt cx="468464" cy="370996"/>
          </a:xfrm>
        </p:grpSpPr>
        <p:sp>
          <p:nvSpPr>
            <p:cNvPr id="3690" name="Google Shape;3690;p43"/>
            <p:cNvSpPr/>
            <p:nvPr/>
          </p:nvSpPr>
          <p:spPr>
            <a:xfrm>
              <a:off x="6191912" y="1427479"/>
              <a:ext cx="223519" cy="76416"/>
            </a:xfrm>
            <a:custGeom>
              <a:avLst/>
              <a:gdLst/>
              <a:ahLst/>
              <a:cxnLst/>
              <a:rect l="l" t="t" r="r" b="b"/>
              <a:pathLst>
                <a:path w="6593" h="2254" extrusionOk="0">
                  <a:moveTo>
                    <a:pt x="544" y="0"/>
                  </a:moveTo>
                  <a:lnTo>
                    <a:pt x="1" y="2253"/>
                  </a:lnTo>
                  <a:lnTo>
                    <a:pt x="6593" y="1721"/>
                  </a:lnTo>
                  <a:lnTo>
                    <a:pt x="659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3"/>
            <p:cNvSpPr/>
            <p:nvPr/>
          </p:nvSpPr>
          <p:spPr>
            <a:xfrm>
              <a:off x="6005314" y="1427479"/>
              <a:ext cx="205076" cy="76416"/>
            </a:xfrm>
            <a:custGeom>
              <a:avLst/>
              <a:gdLst/>
              <a:ahLst/>
              <a:cxnLst/>
              <a:rect l="l" t="t" r="r" b="b"/>
              <a:pathLst>
                <a:path w="6049" h="2254" extrusionOk="0">
                  <a:moveTo>
                    <a:pt x="0" y="0"/>
                  </a:moveTo>
                  <a:lnTo>
                    <a:pt x="0" y="1721"/>
                  </a:lnTo>
                  <a:lnTo>
                    <a:pt x="6048" y="2253"/>
                  </a:lnTo>
                  <a:lnTo>
                    <a:pt x="604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3"/>
            <p:cNvSpPr/>
            <p:nvPr/>
          </p:nvSpPr>
          <p:spPr>
            <a:xfrm>
              <a:off x="6191912" y="1485792"/>
              <a:ext cx="223519" cy="214501"/>
            </a:xfrm>
            <a:custGeom>
              <a:avLst/>
              <a:gdLst/>
              <a:ahLst/>
              <a:cxnLst/>
              <a:rect l="l" t="t" r="r" b="b"/>
              <a:pathLst>
                <a:path w="6593" h="6327" extrusionOk="0">
                  <a:moveTo>
                    <a:pt x="544" y="1"/>
                  </a:moveTo>
                  <a:lnTo>
                    <a:pt x="1" y="6326"/>
                  </a:lnTo>
                  <a:lnTo>
                    <a:pt x="1" y="6326"/>
                  </a:lnTo>
                  <a:lnTo>
                    <a:pt x="6593" y="5783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3"/>
            <p:cNvSpPr/>
            <p:nvPr/>
          </p:nvSpPr>
          <p:spPr>
            <a:xfrm>
              <a:off x="6005314" y="1485792"/>
              <a:ext cx="205076" cy="214501"/>
            </a:xfrm>
            <a:custGeom>
              <a:avLst/>
              <a:gdLst/>
              <a:ahLst/>
              <a:cxnLst/>
              <a:rect l="l" t="t" r="r" b="b"/>
              <a:pathLst>
                <a:path w="6049" h="6327" extrusionOk="0">
                  <a:moveTo>
                    <a:pt x="0" y="1"/>
                  </a:moveTo>
                  <a:lnTo>
                    <a:pt x="0" y="5783"/>
                  </a:lnTo>
                  <a:lnTo>
                    <a:pt x="6048" y="6326"/>
                  </a:lnTo>
                  <a:lnTo>
                    <a:pt x="6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3"/>
            <p:cNvSpPr/>
            <p:nvPr/>
          </p:nvSpPr>
          <p:spPr>
            <a:xfrm>
              <a:off x="6224661" y="1599060"/>
              <a:ext cx="146764" cy="27122"/>
            </a:xfrm>
            <a:custGeom>
              <a:avLst/>
              <a:gdLst/>
              <a:ahLst/>
              <a:cxnLst/>
              <a:rect l="l" t="t" r="r" b="b"/>
              <a:pathLst>
                <a:path w="4329" h="800" extrusionOk="0">
                  <a:moveTo>
                    <a:pt x="0" y="0"/>
                  </a:moveTo>
                  <a:lnTo>
                    <a:pt x="0" y="799"/>
                  </a:lnTo>
                  <a:lnTo>
                    <a:pt x="4328" y="79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3"/>
            <p:cNvSpPr/>
            <p:nvPr/>
          </p:nvSpPr>
          <p:spPr>
            <a:xfrm>
              <a:off x="6048946" y="1599060"/>
              <a:ext cx="146764" cy="27122"/>
            </a:xfrm>
            <a:custGeom>
              <a:avLst/>
              <a:gdLst/>
              <a:ahLst/>
              <a:cxnLst/>
              <a:rect l="l" t="t" r="r" b="b"/>
              <a:pathLst>
                <a:path w="4329" h="800" extrusionOk="0">
                  <a:moveTo>
                    <a:pt x="0" y="0"/>
                  </a:moveTo>
                  <a:lnTo>
                    <a:pt x="0" y="799"/>
                  </a:lnTo>
                  <a:lnTo>
                    <a:pt x="4329" y="799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6048946" y="1540714"/>
              <a:ext cx="58346" cy="27122"/>
            </a:xfrm>
            <a:custGeom>
              <a:avLst/>
              <a:gdLst/>
              <a:ahLst/>
              <a:cxnLst/>
              <a:rect l="l" t="t" r="r" b="b"/>
              <a:pathLst>
                <a:path w="1721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721" y="800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6313078" y="1540714"/>
              <a:ext cx="58346" cy="27122"/>
            </a:xfrm>
            <a:custGeom>
              <a:avLst/>
              <a:gdLst/>
              <a:ahLst/>
              <a:cxnLst/>
              <a:rect l="l" t="t" r="r" b="b"/>
              <a:pathLst>
                <a:path w="1721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720" y="800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6191912" y="1681816"/>
              <a:ext cx="223519" cy="76789"/>
            </a:xfrm>
            <a:custGeom>
              <a:avLst/>
              <a:gdLst/>
              <a:ahLst/>
              <a:cxnLst/>
              <a:rect l="l" t="t" r="r" b="b"/>
              <a:pathLst>
                <a:path w="6593" h="2265" extrusionOk="0">
                  <a:moveTo>
                    <a:pt x="544" y="1"/>
                  </a:moveTo>
                  <a:lnTo>
                    <a:pt x="1" y="2265"/>
                  </a:lnTo>
                  <a:lnTo>
                    <a:pt x="6593" y="1721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6005314" y="1681816"/>
              <a:ext cx="205076" cy="76789"/>
            </a:xfrm>
            <a:custGeom>
              <a:avLst/>
              <a:gdLst/>
              <a:ahLst/>
              <a:cxnLst/>
              <a:rect l="l" t="t" r="r" b="b"/>
              <a:pathLst>
                <a:path w="6049" h="2265" extrusionOk="0">
                  <a:moveTo>
                    <a:pt x="0" y="1"/>
                  </a:moveTo>
                  <a:lnTo>
                    <a:pt x="0" y="1721"/>
                  </a:lnTo>
                  <a:lnTo>
                    <a:pt x="6048" y="2265"/>
                  </a:lnTo>
                  <a:lnTo>
                    <a:pt x="604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6201337" y="1540714"/>
              <a:ext cx="82790" cy="27122"/>
            </a:xfrm>
            <a:custGeom>
              <a:avLst/>
              <a:gdLst/>
              <a:ahLst/>
              <a:cxnLst/>
              <a:rect l="l" t="t" r="r" b="b"/>
              <a:pathLst>
                <a:path w="2442" h="800" extrusionOk="0">
                  <a:moveTo>
                    <a:pt x="266" y="1"/>
                  </a:moveTo>
                  <a:lnTo>
                    <a:pt x="0" y="400"/>
                  </a:lnTo>
                  <a:lnTo>
                    <a:pt x="266" y="800"/>
                  </a:lnTo>
                  <a:lnTo>
                    <a:pt x="2442" y="800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6136244" y="1540714"/>
              <a:ext cx="74145" cy="27122"/>
            </a:xfrm>
            <a:custGeom>
              <a:avLst/>
              <a:gdLst/>
              <a:ahLst/>
              <a:cxnLst/>
              <a:rect l="l" t="t" r="r" b="b"/>
              <a:pathLst>
                <a:path w="2187" h="800" extrusionOk="0">
                  <a:moveTo>
                    <a:pt x="0" y="1"/>
                  </a:moveTo>
                  <a:lnTo>
                    <a:pt x="0" y="800"/>
                  </a:lnTo>
                  <a:lnTo>
                    <a:pt x="2186" y="800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3"/>
            <p:cNvSpPr/>
            <p:nvPr/>
          </p:nvSpPr>
          <p:spPr>
            <a:xfrm>
              <a:off x="6191912" y="1740129"/>
              <a:ext cx="252506" cy="58346"/>
            </a:xfrm>
            <a:custGeom>
              <a:avLst/>
              <a:gdLst/>
              <a:ahLst/>
              <a:cxnLst/>
              <a:rect l="l" t="t" r="r" b="b"/>
              <a:pathLst>
                <a:path w="7448" h="1721" extrusionOk="0">
                  <a:moveTo>
                    <a:pt x="544" y="1"/>
                  </a:moveTo>
                  <a:lnTo>
                    <a:pt x="1" y="855"/>
                  </a:lnTo>
                  <a:lnTo>
                    <a:pt x="544" y="1721"/>
                  </a:lnTo>
                  <a:lnTo>
                    <a:pt x="7447" y="1721"/>
                  </a:lnTo>
                  <a:lnTo>
                    <a:pt x="74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3"/>
            <p:cNvSpPr/>
            <p:nvPr/>
          </p:nvSpPr>
          <p:spPr>
            <a:xfrm>
              <a:off x="5975954" y="1740129"/>
              <a:ext cx="234436" cy="58346"/>
            </a:xfrm>
            <a:custGeom>
              <a:avLst/>
              <a:gdLst/>
              <a:ahLst/>
              <a:cxnLst/>
              <a:rect l="l" t="t" r="r" b="b"/>
              <a:pathLst>
                <a:path w="6915" h="1721" extrusionOk="0">
                  <a:moveTo>
                    <a:pt x="0" y="1"/>
                  </a:moveTo>
                  <a:lnTo>
                    <a:pt x="0" y="1721"/>
                  </a:lnTo>
                  <a:lnTo>
                    <a:pt x="6914" y="1721"/>
                  </a:lnTo>
                  <a:lnTo>
                    <a:pt x="691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4" name="Google Shape;3704;p43"/>
          <p:cNvGrpSpPr/>
          <p:nvPr/>
        </p:nvGrpSpPr>
        <p:grpSpPr>
          <a:xfrm>
            <a:off x="2400780" y="2165179"/>
            <a:ext cx="468463" cy="403373"/>
            <a:chOff x="2400993" y="1543925"/>
            <a:chExt cx="468463" cy="403373"/>
          </a:xfrm>
        </p:grpSpPr>
        <p:sp>
          <p:nvSpPr>
            <p:cNvPr id="3705" name="Google Shape;3705;p43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3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3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3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3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1261C3B-34D6-0181-8DFC-04B5CB54DD7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08847" y="2823280"/>
            <a:ext cx="2835263" cy="15670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>
                <a:effectLst/>
                <a:latin typeface="Arial" panose="020B0604020202020204" pitchFamily="34" charset="0"/>
              </a:rPr>
              <a:t>Fallos de rendimiento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>
                <a:effectLst/>
                <a:latin typeface="Arial" panose="020B0604020202020204" pitchFamily="34" charset="0"/>
              </a:rPr>
              <a:t>Necesita profesionales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>
                <a:effectLst/>
                <a:latin typeface="Arial" panose="020B0604020202020204" pitchFamily="34" charset="0"/>
              </a:rPr>
              <a:t>JavaScript obligatorio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50"/>
          <p:cNvSpPr txBox="1">
            <a:spLocks noGrp="1"/>
          </p:cNvSpPr>
          <p:nvPr>
            <p:ph type="title"/>
          </p:nvPr>
        </p:nvSpPr>
        <p:spPr>
          <a:xfrm>
            <a:off x="2034875" y="2458945"/>
            <a:ext cx="5231085" cy="1174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sz="3600" err="1"/>
              <a:t>Vue</a:t>
            </a:r>
            <a:r>
              <a:rPr lang="es-MX" sz="3600"/>
              <a:t> Framework</a:t>
            </a:r>
            <a:endParaRPr lang="es-MX" sz="3600">
              <a:solidFill>
                <a:srgbClr val="8041ED"/>
              </a:solidFill>
            </a:endParaRPr>
          </a:p>
        </p:txBody>
      </p:sp>
      <p:sp>
        <p:nvSpPr>
          <p:cNvPr id="4192" name="Google Shape;4192;p50"/>
          <p:cNvSpPr txBox="1">
            <a:spLocks noGrp="1"/>
          </p:cNvSpPr>
          <p:nvPr>
            <p:ph type="title" idx="2"/>
          </p:nvPr>
        </p:nvSpPr>
        <p:spPr>
          <a:xfrm>
            <a:off x="1794311" y="138370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4193" name="Google Shape;4193;p50"/>
          <p:cNvGrpSpPr/>
          <p:nvPr/>
        </p:nvGrpSpPr>
        <p:grpSpPr>
          <a:xfrm>
            <a:off x="6362454" y="1086711"/>
            <a:ext cx="2161215" cy="1618778"/>
            <a:chOff x="3757050" y="1950500"/>
            <a:chExt cx="1133425" cy="848950"/>
          </a:xfrm>
        </p:grpSpPr>
        <p:sp>
          <p:nvSpPr>
            <p:cNvPr id="4194" name="Google Shape;4194;p50"/>
            <p:cNvSpPr/>
            <p:nvPr/>
          </p:nvSpPr>
          <p:spPr>
            <a:xfrm>
              <a:off x="3757050" y="1950500"/>
              <a:ext cx="1133425" cy="848950"/>
            </a:xfrm>
            <a:custGeom>
              <a:avLst/>
              <a:gdLst/>
              <a:ahLst/>
              <a:cxnLst/>
              <a:rect l="l" t="t" r="r" b="b"/>
              <a:pathLst>
                <a:path w="45337" h="33958" extrusionOk="0">
                  <a:moveTo>
                    <a:pt x="27172" y="0"/>
                  </a:moveTo>
                  <a:cubicBezTo>
                    <a:pt x="27122" y="0"/>
                    <a:pt x="27071" y="5"/>
                    <a:pt x="27021" y="15"/>
                  </a:cubicBezTo>
                  <a:lnTo>
                    <a:pt x="7955" y="3329"/>
                  </a:lnTo>
                  <a:cubicBezTo>
                    <a:pt x="7731" y="3368"/>
                    <a:pt x="7535" y="3492"/>
                    <a:pt x="7407" y="3677"/>
                  </a:cubicBezTo>
                  <a:lnTo>
                    <a:pt x="196" y="13939"/>
                  </a:lnTo>
                  <a:cubicBezTo>
                    <a:pt x="36" y="14167"/>
                    <a:pt x="1" y="14458"/>
                    <a:pt x="97" y="14721"/>
                  </a:cubicBezTo>
                  <a:lnTo>
                    <a:pt x="2838" y="22064"/>
                  </a:lnTo>
                  <a:cubicBezTo>
                    <a:pt x="2909" y="22256"/>
                    <a:pt x="3044" y="22416"/>
                    <a:pt x="3222" y="22508"/>
                  </a:cubicBezTo>
                  <a:lnTo>
                    <a:pt x="12645" y="27636"/>
                  </a:lnTo>
                  <a:cubicBezTo>
                    <a:pt x="12773" y="27703"/>
                    <a:pt x="12911" y="27739"/>
                    <a:pt x="13050" y="27739"/>
                  </a:cubicBezTo>
                  <a:cubicBezTo>
                    <a:pt x="13192" y="27739"/>
                    <a:pt x="13338" y="27703"/>
                    <a:pt x="13470" y="27628"/>
                  </a:cubicBezTo>
                  <a:lnTo>
                    <a:pt x="24386" y="21438"/>
                  </a:lnTo>
                  <a:lnTo>
                    <a:pt x="16112" y="26850"/>
                  </a:lnTo>
                  <a:cubicBezTo>
                    <a:pt x="15930" y="26896"/>
                    <a:pt x="15767" y="27003"/>
                    <a:pt x="15646" y="27152"/>
                  </a:cubicBezTo>
                  <a:lnTo>
                    <a:pt x="14625" y="27820"/>
                  </a:lnTo>
                  <a:cubicBezTo>
                    <a:pt x="14380" y="27980"/>
                    <a:pt x="14238" y="28251"/>
                    <a:pt x="14241" y="28539"/>
                  </a:cubicBezTo>
                  <a:cubicBezTo>
                    <a:pt x="14245" y="28827"/>
                    <a:pt x="14398" y="29093"/>
                    <a:pt x="14647" y="29246"/>
                  </a:cubicBezTo>
                  <a:lnTo>
                    <a:pt x="22167" y="33833"/>
                  </a:lnTo>
                  <a:cubicBezTo>
                    <a:pt x="22306" y="33919"/>
                    <a:pt x="22455" y="33958"/>
                    <a:pt x="22608" y="33958"/>
                  </a:cubicBezTo>
                  <a:cubicBezTo>
                    <a:pt x="22793" y="33958"/>
                    <a:pt x="22978" y="33894"/>
                    <a:pt x="23131" y="33776"/>
                  </a:cubicBezTo>
                  <a:lnTo>
                    <a:pt x="35032" y="24418"/>
                  </a:lnTo>
                  <a:cubicBezTo>
                    <a:pt x="35355" y="24162"/>
                    <a:pt x="35448" y="23707"/>
                    <a:pt x="35249" y="23347"/>
                  </a:cubicBezTo>
                  <a:lnTo>
                    <a:pt x="35227" y="23308"/>
                  </a:lnTo>
                  <a:cubicBezTo>
                    <a:pt x="35199" y="23219"/>
                    <a:pt x="35156" y="23134"/>
                    <a:pt x="35096" y="23056"/>
                  </a:cubicBezTo>
                  <a:lnTo>
                    <a:pt x="35053" y="22992"/>
                  </a:lnTo>
                  <a:lnTo>
                    <a:pt x="34146" y="21360"/>
                  </a:lnTo>
                  <a:lnTo>
                    <a:pt x="38890" y="24905"/>
                  </a:lnTo>
                  <a:cubicBezTo>
                    <a:pt x="39039" y="25015"/>
                    <a:pt x="39217" y="25072"/>
                    <a:pt x="39395" y="25072"/>
                  </a:cubicBezTo>
                  <a:cubicBezTo>
                    <a:pt x="39590" y="25072"/>
                    <a:pt x="39782" y="25004"/>
                    <a:pt x="39942" y="24873"/>
                  </a:cubicBezTo>
                  <a:lnTo>
                    <a:pt x="45027" y="20574"/>
                  </a:lnTo>
                  <a:cubicBezTo>
                    <a:pt x="45194" y="20428"/>
                    <a:pt x="45301" y="20222"/>
                    <a:pt x="45322" y="20001"/>
                  </a:cubicBezTo>
                  <a:cubicBezTo>
                    <a:pt x="45336" y="19777"/>
                    <a:pt x="45265" y="19557"/>
                    <a:pt x="45123" y="19386"/>
                  </a:cubicBezTo>
                  <a:lnTo>
                    <a:pt x="44821" y="19027"/>
                  </a:lnTo>
                  <a:cubicBezTo>
                    <a:pt x="44675" y="18860"/>
                    <a:pt x="44472" y="18750"/>
                    <a:pt x="44248" y="18729"/>
                  </a:cubicBezTo>
                  <a:lnTo>
                    <a:pt x="44213" y="18729"/>
                  </a:lnTo>
                  <a:lnTo>
                    <a:pt x="42253" y="17669"/>
                  </a:lnTo>
                  <a:cubicBezTo>
                    <a:pt x="40945" y="15570"/>
                    <a:pt x="38284" y="15254"/>
                    <a:pt x="36813" y="15254"/>
                  </a:cubicBezTo>
                  <a:cubicBezTo>
                    <a:pt x="36233" y="15254"/>
                    <a:pt x="35837" y="15303"/>
                    <a:pt x="35782" y="15311"/>
                  </a:cubicBezTo>
                  <a:cubicBezTo>
                    <a:pt x="35515" y="15347"/>
                    <a:pt x="35281" y="15507"/>
                    <a:pt x="35149" y="15742"/>
                  </a:cubicBezTo>
                  <a:lnTo>
                    <a:pt x="34285" y="17317"/>
                  </a:lnTo>
                  <a:lnTo>
                    <a:pt x="32809" y="17726"/>
                  </a:lnTo>
                  <a:cubicBezTo>
                    <a:pt x="32721" y="17698"/>
                    <a:pt x="32626" y="17683"/>
                    <a:pt x="32533" y="17683"/>
                  </a:cubicBezTo>
                  <a:cubicBezTo>
                    <a:pt x="32496" y="17683"/>
                    <a:pt x="32459" y="17685"/>
                    <a:pt x="32422" y="17690"/>
                  </a:cubicBezTo>
                  <a:cubicBezTo>
                    <a:pt x="32329" y="17704"/>
                    <a:pt x="32240" y="17733"/>
                    <a:pt x="32155" y="17776"/>
                  </a:cubicBezTo>
                  <a:lnTo>
                    <a:pt x="32016" y="17530"/>
                  </a:lnTo>
                  <a:cubicBezTo>
                    <a:pt x="31903" y="17324"/>
                    <a:pt x="31711" y="17175"/>
                    <a:pt x="31480" y="17121"/>
                  </a:cubicBezTo>
                  <a:cubicBezTo>
                    <a:pt x="31413" y="17105"/>
                    <a:pt x="31345" y="17097"/>
                    <a:pt x="31278" y="17097"/>
                  </a:cubicBezTo>
                  <a:cubicBezTo>
                    <a:pt x="31115" y="17097"/>
                    <a:pt x="30954" y="17144"/>
                    <a:pt x="30811" y="17232"/>
                  </a:cubicBezTo>
                  <a:lnTo>
                    <a:pt x="28706" y="18611"/>
                  </a:lnTo>
                  <a:cubicBezTo>
                    <a:pt x="28713" y="18561"/>
                    <a:pt x="28713" y="18508"/>
                    <a:pt x="28713" y="18455"/>
                  </a:cubicBezTo>
                  <a:lnTo>
                    <a:pt x="28009" y="808"/>
                  </a:lnTo>
                  <a:cubicBezTo>
                    <a:pt x="27998" y="566"/>
                    <a:pt x="27885" y="338"/>
                    <a:pt x="27696" y="185"/>
                  </a:cubicBezTo>
                  <a:cubicBezTo>
                    <a:pt x="27544" y="67"/>
                    <a:pt x="27361" y="0"/>
                    <a:pt x="27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0"/>
            <p:cNvSpPr/>
            <p:nvPr/>
          </p:nvSpPr>
          <p:spPr>
            <a:xfrm>
              <a:off x="4567050" y="2372475"/>
              <a:ext cx="298250" cy="176300"/>
            </a:xfrm>
            <a:custGeom>
              <a:avLst/>
              <a:gdLst/>
              <a:ahLst/>
              <a:cxnLst/>
              <a:rect l="l" t="t" r="r" b="b"/>
              <a:pathLst>
                <a:path w="11930" h="7052" extrusionOk="0">
                  <a:moveTo>
                    <a:pt x="6618" y="1"/>
                  </a:moveTo>
                  <a:lnTo>
                    <a:pt x="0" y="1832"/>
                  </a:lnTo>
                  <a:lnTo>
                    <a:pt x="6988" y="7052"/>
                  </a:lnTo>
                  <a:lnTo>
                    <a:pt x="11930" y="2874"/>
                  </a:lnTo>
                  <a:lnTo>
                    <a:pt x="6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0"/>
            <p:cNvSpPr/>
            <p:nvPr/>
          </p:nvSpPr>
          <p:spPr>
            <a:xfrm>
              <a:off x="4611150" y="2352975"/>
              <a:ext cx="203250" cy="115075"/>
            </a:xfrm>
            <a:custGeom>
              <a:avLst/>
              <a:gdLst/>
              <a:ahLst/>
              <a:cxnLst/>
              <a:rect l="l" t="t" r="r" b="b"/>
              <a:pathLst>
                <a:path w="8130" h="4603" extrusionOk="0">
                  <a:moveTo>
                    <a:pt x="2640" y="1"/>
                  </a:moveTo>
                  <a:cubicBezTo>
                    <a:pt x="2088" y="1"/>
                    <a:pt x="1725" y="48"/>
                    <a:pt x="1725" y="48"/>
                  </a:cubicBezTo>
                  <a:lnTo>
                    <a:pt x="0" y="3191"/>
                  </a:lnTo>
                  <a:lnTo>
                    <a:pt x="7961" y="4603"/>
                  </a:lnTo>
                  <a:cubicBezTo>
                    <a:pt x="8130" y="489"/>
                    <a:pt x="4413" y="1"/>
                    <a:pt x="2640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0"/>
            <p:cNvSpPr/>
            <p:nvPr/>
          </p:nvSpPr>
          <p:spPr>
            <a:xfrm>
              <a:off x="4635775" y="2382975"/>
              <a:ext cx="74950" cy="31450"/>
            </a:xfrm>
            <a:custGeom>
              <a:avLst/>
              <a:gdLst/>
              <a:ahLst/>
              <a:cxnLst/>
              <a:rect l="l" t="t" r="r" b="b"/>
              <a:pathLst>
                <a:path w="2998" h="1258" extrusionOk="0">
                  <a:moveTo>
                    <a:pt x="597" y="0"/>
                  </a:moveTo>
                  <a:lnTo>
                    <a:pt x="0" y="928"/>
                  </a:lnTo>
                  <a:cubicBezTo>
                    <a:pt x="428" y="1168"/>
                    <a:pt x="831" y="1257"/>
                    <a:pt x="1193" y="1257"/>
                  </a:cubicBezTo>
                  <a:cubicBezTo>
                    <a:pt x="2272" y="1257"/>
                    <a:pt x="2998" y="462"/>
                    <a:pt x="2998" y="462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0"/>
            <p:cNvSpPr/>
            <p:nvPr/>
          </p:nvSpPr>
          <p:spPr>
            <a:xfrm>
              <a:off x="4655150" y="2358100"/>
              <a:ext cx="62425" cy="28625"/>
            </a:xfrm>
            <a:custGeom>
              <a:avLst/>
              <a:gdLst/>
              <a:ahLst/>
              <a:cxnLst/>
              <a:rect l="l" t="t" r="r" b="b"/>
              <a:pathLst>
                <a:path w="2497" h="1145" extrusionOk="0">
                  <a:moveTo>
                    <a:pt x="1066" y="1"/>
                  </a:moveTo>
                  <a:cubicBezTo>
                    <a:pt x="758" y="1"/>
                    <a:pt x="402" y="127"/>
                    <a:pt x="0" y="462"/>
                  </a:cubicBezTo>
                  <a:lnTo>
                    <a:pt x="2496" y="1144"/>
                  </a:lnTo>
                  <a:lnTo>
                    <a:pt x="2496" y="1144"/>
                  </a:lnTo>
                  <a:cubicBezTo>
                    <a:pt x="2491" y="1138"/>
                    <a:pt x="1994" y="1"/>
                    <a:pt x="1066" y="1"/>
                  </a:cubicBezTo>
                  <a:close/>
                  <a:moveTo>
                    <a:pt x="2496" y="1144"/>
                  </a:moveTo>
                  <a:cubicBezTo>
                    <a:pt x="2496" y="1144"/>
                    <a:pt x="2496" y="1144"/>
                    <a:pt x="2496" y="1144"/>
                  </a:cubicBezTo>
                  <a:cubicBezTo>
                    <a:pt x="2496" y="1144"/>
                    <a:pt x="2496" y="1144"/>
                    <a:pt x="2496" y="1144"/>
                  </a:cubicBezTo>
                  <a:lnTo>
                    <a:pt x="2496" y="1144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0"/>
            <p:cNvSpPr/>
            <p:nvPr/>
          </p:nvSpPr>
          <p:spPr>
            <a:xfrm>
              <a:off x="4563575" y="2413625"/>
              <a:ext cx="305475" cy="142625"/>
            </a:xfrm>
            <a:custGeom>
              <a:avLst/>
              <a:gdLst/>
              <a:ahLst/>
              <a:cxnLst/>
              <a:rect l="l" t="t" r="r" b="b"/>
              <a:pathLst>
                <a:path w="12219" h="5705" extrusionOk="0">
                  <a:moveTo>
                    <a:pt x="282" y="1"/>
                  </a:moveTo>
                  <a:lnTo>
                    <a:pt x="1" y="378"/>
                  </a:lnTo>
                  <a:lnTo>
                    <a:pt x="7134" y="5704"/>
                  </a:lnTo>
                  <a:lnTo>
                    <a:pt x="12218" y="1405"/>
                  </a:lnTo>
                  <a:lnTo>
                    <a:pt x="11916" y="1046"/>
                  </a:lnTo>
                  <a:lnTo>
                    <a:pt x="7112" y="510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0"/>
            <p:cNvSpPr/>
            <p:nvPr/>
          </p:nvSpPr>
          <p:spPr>
            <a:xfrm>
              <a:off x="3779175" y="1971575"/>
              <a:ext cx="674650" cy="651425"/>
            </a:xfrm>
            <a:custGeom>
              <a:avLst/>
              <a:gdLst/>
              <a:ahLst/>
              <a:cxnLst/>
              <a:rect l="l" t="t" r="r" b="b"/>
              <a:pathLst>
                <a:path w="26986" h="26057" extrusionOk="0">
                  <a:moveTo>
                    <a:pt x="26278" y="0"/>
                  </a:moveTo>
                  <a:lnTo>
                    <a:pt x="7216" y="3318"/>
                  </a:lnTo>
                  <a:lnTo>
                    <a:pt x="1" y="13580"/>
                  </a:lnTo>
                  <a:lnTo>
                    <a:pt x="2742" y="20922"/>
                  </a:lnTo>
                  <a:lnTo>
                    <a:pt x="12165" y="26057"/>
                  </a:lnTo>
                  <a:lnTo>
                    <a:pt x="26985" y="17651"/>
                  </a:lnTo>
                  <a:lnTo>
                    <a:pt x="2627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0"/>
            <p:cNvSpPr/>
            <p:nvPr/>
          </p:nvSpPr>
          <p:spPr>
            <a:xfrm>
              <a:off x="4341000" y="2379575"/>
              <a:ext cx="26600" cy="38700"/>
            </a:xfrm>
            <a:custGeom>
              <a:avLst/>
              <a:gdLst/>
              <a:ahLst/>
              <a:cxnLst/>
              <a:rect l="l" t="t" r="r" b="b"/>
              <a:pathLst>
                <a:path w="1064" h="1548" extrusionOk="0">
                  <a:moveTo>
                    <a:pt x="534" y="1"/>
                  </a:moveTo>
                  <a:cubicBezTo>
                    <a:pt x="242" y="1"/>
                    <a:pt x="0" y="349"/>
                    <a:pt x="0" y="776"/>
                  </a:cubicBezTo>
                  <a:cubicBezTo>
                    <a:pt x="0" y="1203"/>
                    <a:pt x="242" y="1548"/>
                    <a:pt x="534" y="1548"/>
                  </a:cubicBezTo>
                  <a:cubicBezTo>
                    <a:pt x="829" y="1548"/>
                    <a:pt x="1063" y="1203"/>
                    <a:pt x="1063" y="776"/>
                  </a:cubicBezTo>
                  <a:cubicBezTo>
                    <a:pt x="1063" y="349"/>
                    <a:pt x="829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0"/>
            <p:cNvSpPr/>
            <p:nvPr/>
          </p:nvSpPr>
          <p:spPr>
            <a:xfrm>
              <a:off x="4393875" y="2360300"/>
              <a:ext cx="26525" cy="38700"/>
            </a:xfrm>
            <a:custGeom>
              <a:avLst/>
              <a:gdLst/>
              <a:ahLst/>
              <a:cxnLst/>
              <a:rect l="l" t="t" r="r" b="b"/>
              <a:pathLst>
                <a:path w="1061" h="1548" extrusionOk="0">
                  <a:moveTo>
                    <a:pt x="531" y="0"/>
                  </a:moveTo>
                  <a:cubicBezTo>
                    <a:pt x="236" y="0"/>
                    <a:pt x="1" y="345"/>
                    <a:pt x="1" y="772"/>
                  </a:cubicBezTo>
                  <a:cubicBezTo>
                    <a:pt x="1" y="1199"/>
                    <a:pt x="236" y="1547"/>
                    <a:pt x="531" y="1547"/>
                  </a:cubicBezTo>
                  <a:cubicBezTo>
                    <a:pt x="822" y="1547"/>
                    <a:pt x="1061" y="1199"/>
                    <a:pt x="1061" y="772"/>
                  </a:cubicBezTo>
                  <a:cubicBezTo>
                    <a:pt x="1061" y="345"/>
                    <a:pt x="822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0"/>
            <p:cNvSpPr/>
            <p:nvPr/>
          </p:nvSpPr>
          <p:spPr>
            <a:xfrm>
              <a:off x="3962850" y="2061700"/>
              <a:ext cx="122700" cy="553925"/>
            </a:xfrm>
            <a:custGeom>
              <a:avLst/>
              <a:gdLst/>
              <a:ahLst/>
              <a:cxnLst/>
              <a:rect l="l" t="t" r="r" b="b"/>
              <a:pathLst>
                <a:path w="4908" h="22157" extrusionOk="0">
                  <a:moveTo>
                    <a:pt x="260" y="1"/>
                  </a:moveTo>
                  <a:lnTo>
                    <a:pt x="0" y="58"/>
                  </a:lnTo>
                  <a:lnTo>
                    <a:pt x="4644" y="22156"/>
                  </a:lnTo>
                  <a:lnTo>
                    <a:pt x="4907" y="221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0"/>
            <p:cNvSpPr/>
            <p:nvPr/>
          </p:nvSpPr>
          <p:spPr>
            <a:xfrm>
              <a:off x="3826650" y="2319325"/>
              <a:ext cx="152400" cy="154425"/>
            </a:xfrm>
            <a:custGeom>
              <a:avLst/>
              <a:gdLst/>
              <a:ahLst/>
              <a:cxnLst/>
              <a:rect l="l" t="t" r="r" b="b"/>
              <a:pathLst>
                <a:path w="6096" h="6177" extrusionOk="0">
                  <a:moveTo>
                    <a:pt x="4837" y="285"/>
                  </a:moveTo>
                  <a:lnTo>
                    <a:pt x="5768" y="5839"/>
                  </a:lnTo>
                  <a:lnTo>
                    <a:pt x="1384" y="4985"/>
                  </a:lnTo>
                  <a:lnTo>
                    <a:pt x="328" y="615"/>
                  </a:lnTo>
                  <a:lnTo>
                    <a:pt x="4837" y="285"/>
                  </a:lnTo>
                  <a:close/>
                  <a:moveTo>
                    <a:pt x="5064" y="0"/>
                  </a:moveTo>
                  <a:lnTo>
                    <a:pt x="1" y="374"/>
                  </a:lnTo>
                  <a:lnTo>
                    <a:pt x="1163" y="5216"/>
                  </a:lnTo>
                  <a:lnTo>
                    <a:pt x="6095" y="6176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0"/>
            <p:cNvSpPr/>
            <p:nvPr/>
          </p:nvSpPr>
          <p:spPr>
            <a:xfrm>
              <a:off x="3835450" y="2342250"/>
              <a:ext cx="118700" cy="14250"/>
            </a:xfrm>
            <a:custGeom>
              <a:avLst/>
              <a:gdLst/>
              <a:ahLst/>
              <a:cxnLst/>
              <a:rect l="l" t="t" r="r" b="b"/>
              <a:pathLst>
                <a:path w="4748" h="570" extrusionOk="0">
                  <a:moveTo>
                    <a:pt x="4730" y="1"/>
                  </a:moveTo>
                  <a:lnTo>
                    <a:pt x="1" y="303"/>
                  </a:lnTo>
                  <a:lnTo>
                    <a:pt x="19" y="570"/>
                  </a:lnTo>
                  <a:lnTo>
                    <a:pt x="4748" y="267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0"/>
            <p:cNvSpPr/>
            <p:nvPr/>
          </p:nvSpPr>
          <p:spPr>
            <a:xfrm>
              <a:off x="3852975" y="2423150"/>
              <a:ext cx="117700" cy="22425"/>
            </a:xfrm>
            <a:custGeom>
              <a:avLst/>
              <a:gdLst/>
              <a:ahLst/>
              <a:cxnLst/>
              <a:rect l="l" t="t" r="r" b="b"/>
              <a:pathLst>
                <a:path w="4708" h="897" extrusionOk="0">
                  <a:moveTo>
                    <a:pt x="36" y="0"/>
                  </a:moveTo>
                  <a:lnTo>
                    <a:pt x="0" y="263"/>
                  </a:lnTo>
                  <a:lnTo>
                    <a:pt x="4672" y="896"/>
                  </a:lnTo>
                  <a:lnTo>
                    <a:pt x="4708" y="63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0"/>
            <p:cNvSpPr/>
            <p:nvPr/>
          </p:nvSpPr>
          <p:spPr>
            <a:xfrm>
              <a:off x="3849150" y="2405900"/>
              <a:ext cx="116925" cy="13350"/>
            </a:xfrm>
            <a:custGeom>
              <a:avLst/>
              <a:gdLst/>
              <a:ahLst/>
              <a:cxnLst/>
              <a:rect l="l" t="t" r="r" b="b"/>
              <a:pathLst>
                <a:path w="4677" h="534" extrusionOk="0">
                  <a:moveTo>
                    <a:pt x="15" y="0"/>
                  </a:moveTo>
                  <a:lnTo>
                    <a:pt x="0" y="267"/>
                  </a:lnTo>
                  <a:lnTo>
                    <a:pt x="4662" y="534"/>
                  </a:lnTo>
                  <a:lnTo>
                    <a:pt x="4676" y="2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0"/>
            <p:cNvSpPr/>
            <p:nvPr/>
          </p:nvSpPr>
          <p:spPr>
            <a:xfrm>
              <a:off x="3843450" y="2381725"/>
              <a:ext cx="118525" cy="12550"/>
            </a:xfrm>
            <a:custGeom>
              <a:avLst/>
              <a:gdLst/>
              <a:ahLst/>
              <a:cxnLst/>
              <a:rect l="l" t="t" r="r" b="b"/>
              <a:pathLst>
                <a:path w="4741" h="502" extrusionOk="0">
                  <a:moveTo>
                    <a:pt x="15" y="0"/>
                  </a:moveTo>
                  <a:lnTo>
                    <a:pt x="1" y="267"/>
                  </a:lnTo>
                  <a:lnTo>
                    <a:pt x="4730" y="502"/>
                  </a:lnTo>
                  <a:lnTo>
                    <a:pt x="4741" y="23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0"/>
            <p:cNvSpPr/>
            <p:nvPr/>
          </p:nvSpPr>
          <p:spPr>
            <a:xfrm>
              <a:off x="3839800" y="2366175"/>
              <a:ext cx="118450" cy="6675"/>
            </a:xfrm>
            <a:custGeom>
              <a:avLst/>
              <a:gdLst/>
              <a:ahLst/>
              <a:cxnLst/>
              <a:rect l="l" t="t" r="r" b="b"/>
              <a:pathLst>
                <a:path w="4738" h="267" extrusionOk="0">
                  <a:moveTo>
                    <a:pt x="1" y="0"/>
                  </a:moveTo>
                  <a:lnTo>
                    <a:pt x="1" y="267"/>
                  </a:lnTo>
                  <a:lnTo>
                    <a:pt x="4737" y="2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0"/>
            <p:cNvSpPr/>
            <p:nvPr/>
          </p:nvSpPr>
          <p:spPr>
            <a:xfrm>
              <a:off x="4109875" y="2418250"/>
              <a:ext cx="148300" cy="79775"/>
            </a:xfrm>
            <a:custGeom>
              <a:avLst/>
              <a:gdLst/>
              <a:ahLst/>
              <a:cxnLst/>
              <a:rect l="l" t="t" r="r" b="b"/>
              <a:pathLst>
                <a:path w="5932" h="3191" extrusionOk="0">
                  <a:moveTo>
                    <a:pt x="5753" y="1"/>
                  </a:moveTo>
                  <a:lnTo>
                    <a:pt x="0" y="2525"/>
                  </a:lnTo>
                  <a:lnTo>
                    <a:pt x="267" y="3190"/>
                  </a:lnTo>
                  <a:lnTo>
                    <a:pt x="5931" y="1263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0"/>
            <p:cNvSpPr/>
            <p:nvPr/>
          </p:nvSpPr>
          <p:spPr>
            <a:xfrm>
              <a:off x="4081075" y="2420825"/>
              <a:ext cx="214975" cy="83950"/>
            </a:xfrm>
            <a:custGeom>
              <a:avLst/>
              <a:gdLst/>
              <a:ahLst/>
              <a:cxnLst/>
              <a:rect l="l" t="t" r="r" b="b"/>
              <a:pathLst>
                <a:path w="8599" h="3358" extrusionOk="0">
                  <a:moveTo>
                    <a:pt x="8506" y="1"/>
                  </a:moveTo>
                  <a:lnTo>
                    <a:pt x="0" y="3109"/>
                  </a:lnTo>
                  <a:lnTo>
                    <a:pt x="93" y="3357"/>
                  </a:lnTo>
                  <a:lnTo>
                    <a:pt x="8598" y="25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0"/>
            <p:cNvSpPr/>
            <p:nvPr/>
          </p:nvSpPr>
          <p:spPr>
            <a:xfrm>
              <a:off x="4015900" y="2028975"/>
              <a:ext cx="410275" cy="371750"/>
            </a:xfrm>
            <a:custGeom>
              <a:avLst/>
              <a:gdLst/>
              <a:ahLst/>
              <a:cxnLst/>
              <a:rect l="l" t="t" r="r" b="b"/>
              <a:pathLst>
                <a:path w="16411" h="14870" extrusionOk="0">
                  <a:moveTo>
                    <a:pt x="12247" y="1"/>
                  </a:moveTo>
                  <a:cubicBezTo>
                    <a:pt x="8924" y="1"/>
                    <a:pt x="3803" y="738"/>
                    <a:pt x="1" y="4649"/>
                  </a:cubicBezTo>
                  <a:lnTo>
                    <a:pt x="2742" y="14868"/>
                  </a:lnTo>
                  <a:cubicBezTo>
                    <a:pt x="2742" y="14868"/>
                    <a:pt x="2820" y="14870"/>
                    <a:pt x="2965" y="14870"/>
                  </a:cubicBezTo>
                  <a:cubicBezTo>
                    <a:pt x="4423" y="14870"/>
                    <a:pt x="12668" y="14649"/>
                    <a:pt x="16411" y="9758"/>
                  </a:cubicBezTo>
                  <a:lnTo>
                    <a:pt x="15614" y="271"/>
                  </a:lnTo>
                  <a:cubicBezTo>
                    <a:pt x="15614" y="271"/>
                    <a:pt x="14261" y="1"/>
                    <a:pt x="12247" y="1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0"/>
            <p:cNvSpPr/>
            <p:nvPr/>
          </p:nvSpPr>
          <p:spPr>
            <a:xfrm>
              <a:off x="4001425" y="2015750"/>
              <a:ext cx="439075" cy="398075"/>
            </a:xfrm>
            <a:custGeom>
              <a:avLst/>
              <a:gdLst/>
              <a:ahLst/>
              <a:cxnLst/>
              <a:rect l="l" t="t" r="r" b="b"/>
              <a:pathLst>
                <a:path w="17563" h="15923" extrusionOk="0">
                  <a:moveTo>
                    <a:pt x="13036" y="267"/>
                  </a:moveTo>
                  <a:cubicBezTo>
                    <a:pt x="14810" y="267"/>
                    <a:pt x="16104" y="470"/>
                    <a:pt x="16460" y="534"/>
                  </a:cubicBezTo>
                  <a:lnTo>
                    <a:pt x="17285" y="10369"/>
                  </a:lnTo>
                  <a:cubicBezTo>
                    <a:pt x="13388" y="15400"/>
                    <a:pt x="4925" y="15656"/>
                    <a:pt x="3264" y="15656"/>
                  </a:cubicBezTo>
                  <a:lnTo>
                    <a:pt x="3133" y="15656"/>
                  </a:lnTo>
                  <a:lnTo>
                    <a:pt x="288" y="5067"/>
                  </a:lnTo>
                  <a:cubicBezTo>
                    <a:pt x="4182" y="1103"/>
                    <a:pt x="9366" y="267"/>
                    <a:pt x="13036" y="267"/>
                  </a:cubicBezTo>
                  <a:close/>
                  <a:moveTo>
                    <a:pt x="13046" y="0"/>
                  </a:moveTo>
                  <a:cubicBezTo>
                    <a:pt x="9309" y="0"/>
                    <a:pt x="4018" y="857"/>
                    <a:pt x="54" y="4936"/>
                  </a:cubicBezTo>
                  <a:lnTo>
                    <a:pt x="0" y="4989"/>
                  </a:lnTo>
                  <a:lnTo>
                    <a:pt x="2934" y="15916"/>
                  </a:lnTo>
                  <a:lnTo>
                    <a:pt x="3033" y="15919"/>
                  </a:lnTo>
                  <a:cubicBezTo>
                    <a:pt x="3033" y="15919"/>
                    <a:pt x="3112" y="15923"/>
                    <a:pt x="3268" y="15923"/>
                  </a:cubicBezTo>
                  <a:cubicBezTo>
                    <a:pt x="4953" y="15923"/>
                    <a:pt x="13569" y="15663"/>
                    <a:pt x="17530" y="10490"/>
                  </a:cubicBezTo>
                  <a:lnTo>
                    <a:pt x="17562" y="10447"/>
                  </a:lnTo>
                  <a:lnTo>
                    <a:pt x="16712" y="306"/>
                  </a:lnTo>
                  <a:lnTo>
                    <a:pt x="16616" y="288"/>
                  </a:lnTo>
                  <a:cubicBezTo>
                    <a:pt x="16602" y="281"/>
                    <a:pt x="15151" y="0"/>
                    <a:pt x="13046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0"/>
            <p:cNvSpPr/>
            <p:nvPr/>
          </p:nvSpPr>
          <p:spPr>
            <a:xfrm>
              <a:off x="4052000" y="2154775"/>
              <a:ext cx="16125" cy="16125"/>
            </a:xfrm>
            <a:custGeom>
              <a:avLst/>
              <a:gdLst/>
              <a:ahLst/>
              <a:cxnLst/>
              <a:rect l="l" t="t" r="r" b="b"/>
              <a:pathLst>
                <a:path w="645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2" y="644"/>
                  </a:lnTo>
                  <a:lnTo>
                    <a:pt x="644" y="513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0"/>
            <p:cNvSpPr/>
            <p:nvPr/>
          </p:nvSpPr>
          <p:spPr>
            <a:xfrm>
              <a:off x="4077950" y="2082950"/>
              <a:ext cx="270100" cy="81375"/>
            </a:xfrm>
            <a:custGeom>
              <a:avLst/>
              <a:gdLst/>
              <a:ahLst/>
              <a:cxnLst/>
              <a:rect l="l" t="t" r="r" b="b"/>
              <a:pathLst>
                <a:path w="10804" h="3255" extrusionOk="0">
                  <a:moveTo>
                    <a:pt x="10668" y="1"/>
                  </a:moveTo>
                  <a:lnTo>
                    <a:pt x="9601" y="274"/>
                  </a:lnTo>
                  <a:lnTo>
                    <a:pt x="9736" y="790"/>
                  </a:lnTo>
                  <a:lnTo>
                    <a:pt x="10803" y="516"/>
                  </a:lnTo>
                  <a:lnTo>
                    <a:pt x="10668" y="1"/>
                  </a:lnTo>
                  <a:close/>
                  <a:moveTo>
                    <a:pt x="9068" y="409"/>
                  </a:moveTo>
                  <a:lnTo>
                    <a:pt x="8001" y="683"/>
                  </a:lnTo>
                  <a:lnTo>
                    <a:pt x="8136" y="1199"/>
                  </a:lnTo>
                  <a:lnTo>
                    <a:pt x="9203" y="925"/>
                  </a:lnTo>
                  <a:lnTo>
                    <a:pt x="9068" y="409"/>
                  </a:lnTo>
                  <a:close/>
                  <a:moveTo>
                    <a:pt x="7468" y="818"/>
                  </a:moveTo>
                  <a:lnTo>
                    <a:pt x="6401" y="1092"/>
                  </a:lnTo>
                  <a:lnTo>
                    <a:pt x="6536" y="1608"/>
                  </a:lnTo>
                  <a:lnTo>
                    <a:pt x="7603" y="1334"/>
                  </a:lnTo>
                  <a:lnTo>
                    <a:pt x="7468" y="818"/>
                  </a:lnTo>
                  <a:close/>
                  <a:moveTo>
                    <a:pt x="5868" y="1231"/>
                  </a:moveTo>
                  <a:lnTo>
                    <a:pt x="4801" y="1505"/>
                  </a:lnTo>
                  <a:lnTo>
                    <a:pt x="4936" y="2024"/>
                  </a:lnTo>
                  <a:lnTo>
                    <a:pt x="6003" y="1746"/>
                  </a:lnTo>
                  <a:lnTo>
                    <a:pt x="5868" y="1231"/>
                  </a:lnTo>
                  <a:close/>
                  <a:moveTo>
                    <a:pt x="4268" y="1640"/>
                  </a:moveTo>
                  <a:lnTo>
                    <a:pt x="3201" y="1917"/>
                  </a:lnTo>
                  <a:lnTo>
                    <a:pt x="3336" y="2433"/>
                  </a:lnTo>
                  <a:lnTo>
                    <a:pt x="4403" y="2155"/>
                  </a:lnTo>
                  <a:lnTo>
                    <a:pt x="4268" y="1640"/>
                  </a:lnTo>
                  <a:close/>
                  <a:moveTo>
                    <a:pt x="2668" y="2049"/>
                  </a:moveTo>
                  <a:lnTo>
                    <a:pt x="1601" y="2322"/>
                  </a:lnTo>
                  <a:lnTo>
                    <a:pt x="1736" y="2838"/>
                  </a:lnTo>
                  <a:lnTo>
                    <a:pt x="2803" y="2564"/>
                  </a:lnTo>
                  <a:lnTo>
                    <a:pt x="2668" y="2049"/>
                  </a:lnTo>
                  <a:close/>
                  <a:moveTo>
                    <a:pt x="1068" y="2461"/>
                  </a:moveTo>
                  <a:lnTo>
                    <a:pt x="1" y="2738"/>
                  </a:lnTo>
                  <a:lnTo>
                    <a:pt x="136" y="3254"/>
                  </a:lnTo>
                  <a:lnTo>
                    <a:pt x="1203" y="2977"/>
                  </a:lnTo>
                  <a:lnTo>
                    <a:pt x="1068" y="246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0"/>
            <p:cNvSpPr/>
            <p:nvPr/>
          </p:nvSpPr>
          <p:spPr>
            <a:xfrm>
              <a:off x="4358150" y="2076200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extrusionOk="0">
                  <a:moveTo>
                    <a:pt x="513" y="0"/>
                  </a:moveTo>
                  <a:lnTo>
                    <a:pt x="0" y="132"/>
                  </a:lnTo>
                  <a:lnTo>
                    <a:pt x="132" y="644"/>
                  </a:lnTo>
                  <a:lnTo>
                    <a:pt x="644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0"/>
            <p:cNvSpPr/>
            <p:nvPr/>
          </p:nvSpPr>
          <p:spPr>
            <a:xfrm>
              <a:off x="4064100" y="2185525"/>
              <a:ext cx="15825" cy="15950"/>
            </a:xfrm>
            <a:custGeom>
              <a:avLst/>
              <a:gdLst/>
              <a:ahLst/>
              <a:cxnLst/>
              <a:rect l="l" t="t" r="r" b="b"/>
              <a:pathLst>
                <a:path w="633" h="638" extrusionOk="0">
                  <a:moveTo>
                    <a:pt x="512" y="1"/>
                  </a:moveTo>
                  <a:lnTo>
                    <a:pt x="0" y="122"/>
                  </a:lnTo>
                  <a:lnTo>
                    <a:pt x="121" y="637"/>
                  </a:lnTo>
                  <a:lnTo>
                    <a:pt x="633" y="51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0"/>
            <p:cNvSpPr/>
            <p:nvPr/>
          </p:nvSpPr>
          <p:spPr>
            <a:xfrm>
              <a:off x="4089325" y="2151300"/>
              <a:ext cx="136925" cy="44225"/>
            </a:xfrm>
            <a:custGeom>
              <a:avLst/>
              <a:gdLst/>
              <a:ahLst/>
              <a:cxnLst/>
              <a:rect l="l" t="t" r="r" b="b"/>
              <a:pathLst>
                <a:path w="5477" h="1769" extrusionOk="0">
                  <a:moveTo>
                    <a:pt x="5356" y="1"/>
                  </a:moveTo>
                  <a:lnTo>
                    <a:pt x="4382" y="225"/>
                  </a:lnTo>
                  <a:lnTo>
                    <a:pt x="4502" y="741"/>
                  </a:lnTo>
                  <a:lnTo>
                    <a:pt x="5477" y="517"/>
                  </a:lnTo>
                  <a:lnTo>
                    <a:pt x="5356" y="1"/>
                  </a:lnTo>
                  <a:close/>
                  <a:moveTo>
                    <a:pt x="3894" y="342"/>
                  </a:moveTo>
                  <a:lnTo>
                    <a:pt x="2920" y="566"/>
                  </a:lnTo>
                  <a:lnTo>
                    <a:pt x="3041" y="1082"/>
                  </a:lnTo>
                  <a:lnTo>
                    <a:pt x="4015" y="858"/>
                  </a:lnTo>
                  <a:lnTo>
                    <a:pt x="3894" y="342"/>
                  </a:lnTo>
                  <a:close/>
                  <a:moveTo>
                    <a:pt x="2433" y="684"/>
                  </a:moveTo>
                  <a:lnTo>
                    <a:pt x="1459" y="911"/>
                  </a:lnTo>
                  <a:lnTo>
                    <a:pt x="1580" y="1427"/>
                  </a:lnTo>
                  <a:lnTo>
                    <a:pt x="2550" y="1199"/>
                  </a:lnTo>
                  <a:lnTo>
                    <a:pt x="2433" y="684"/>
                  </a:lnTo>
                  <a:close/>
                  <a:moveTo>
                    <a:pt x="975" y="1025"/>
                  </a:moveTo>
                  <a:lnTo>
                    <a:pt x="1" y="1253"/>
                  </a:lnTo>
                  <a:lnTo>
                    <a:pt x="122" y="1768"/>
                  </a:lnTo>
                  <a:lnTo>
                    <a:pt x="1093" y="1541"/>
                  </a:lnTo>
                  <a:lnTo>
                    <a:pt x="975" y="102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0"/>
            <p:cNvSpPr/>
            <p:nvPr/>
          </p:nvSpPr>
          <p:spPr>
            <a:xfrm>
              <a:off x="4235200" y="2145450"/>
              <a:ext cx="15850" cy="15925"/>
            </a:xfrm>
            <a:custGeom>
              <a:avLst/>
              <a:gdLst/>
              <a:ahLst/>
              <a:cxnLst/>
              <a:rect l="l" t="t" r="r" b="b"/>
              <a:pathLst>
                <a:path w="634" h="637" extrusionOk="0">
                  <a:moveTo>
                    <a:pt x="513" y="0"/>
                  </a:moveTo>
                  <a:lnTo>
                    <a:pt x="1" y="121"/>
                  </a:lnTo>
                  <a:lnTo>
                    <a:pt x="122" y="637"/>
                  </a:lnTo>
                  <a:lnTo>
                    <a:pt x="634" y="51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0"/>
            <p:cNvSpPr/>
            <p:nvPr/>
          </p:nvSpPr>
          <p:spPr>
            <a:xfrm>
              <a:off x="4072350" y="2232375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0"/>
            <p:cNvSpPr/>
            <p:nvPr/>
          </p:nvSpPr>
          <p:spPr>
            <a:xfrm>
              <a:off x="4097425" y="2173625"/>
              <a:ext cx="212925" cy="68125"/>
            </a:xfrm>
            <a:custGeom>
              <a:avLst/>
              <a:gdLst/>
              <a:ahLst/>
              <a:cxnLst/>
              <a:rect l="l" t="t" r="r" b="b"/>
              <a:pathLst>
                <a:path w="8517" h="2725" extrusionOk="0">
                  <a:moveTo>
                    <a:pt x="8385" y="0"/>
                  </a:moveTo>
                  <a:lnTo>
                    <a:pt x="7396" y="264"/>
                  </a:lnTo>
                  <a:lnTo>
                    <a:pt x="7532" y="772"/>
                  </a:lnTo>
                  <a:lnTo>
                    <a:pt x="8516" y="512"/>
                  </a:lnTo>
                  <a:lnTo>
                    <a:pt x="8385" y="0"/>
                  </a:lnTo>
                  <a:close/>
                  <a:moveTo>
                    <a:pt x="6909" y="392"/>
                  </a:moveTo>
                  <a:lnTo>
                    <a:pt x="5921" y="655"/>
                  </a:lnTo>
                  <a:lnTo>
                    <a:pt x="6056" y="1163"/>
                  </a:lnTo>
                  <a:lnTo>
                    <a:pt x="7041" y="904"/>
                  </a:lnTo>
                  <a:lnTo>
                    <a:pt x="6909" y="392"/>
                  </a:lnTo>
                  <a:close/>
                  <a:moveTo>
                    <a:pt x="5427" y="783"/>
                  </a:moveTo>
                  <a:lnTo>
                    <a:pt x="4442" y="1046"/>
                  </a:lnTo>
                  <a:lnTo>
                    <a:pt x="4573" y="1554"/>
                  </a:lnTo>
                  <a:lnTo>
                    <a:pt x="5562" y="1295"/>
                  </a:lnTo>
                  <a:lnTo>
                    <a:pt x="5427" y="783"/>
                  </a:lnTo>
                  <a:close/>
                  <a:moveTo>
                    <a:pt x="3947" y="1170"/>
                  </a:moveTo>
                  <a:lnTo>
                    <a:pt x="2962" y="1430"/>
                  </a:lnTo>
                  <a:lnTo>
                    <a:pt x="3094" y="1942"/>
                  </a:lnTo>
                  <a:lnTo>
                    <a:pt x="4082" y="1679"/>
                  </a:lnTo>
                  <a:lnTo>
                    <a:pt x="3947" y="1170"/>
                  </a:lnTo>
                  <a:close/>
                  <a:moveTo>
                    <a:pt x="2468" y="1561"/>
                  </a:moveTo>
                  <a:lnTo>
                    <a:pt x="1480" y="1821"/>
                  </a:lnTo>
                  <a:lnTo>
                    <a:pt x="1615" y="2333"/>
                  </a:lnTo>
                  <a:lnTo>
                    <a:pt x="2600" y="2070"/>
                  </a:lnTo>
                  <a:lnTo>
                    <a:pt x="2468" y="1561"/>
                  </a:lnTo>
                  <a:close/>
                  <a:moveTo>
                    <a:pt x="985" y="1945"/>
                  </a:moveTo>
                  <a:lnTo>
                    <a:pt x="0" y="2209"/>
                  </a:lnTo>
                  <a:lnTo>
                    <a:pt x="136" y="2724"/>
                  </a:lnTo>
                  <a:lnTo>
                    <a:pt x="1121" y="2457"/>
                  </a:lnTo>
                  <a:lnTo>
                    <a:pt x="985" y="194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0"/>
            <p:cNvSpPr/>
            <p:nvPr/>
          </p:nvSpPr>
          <p:spPr>
            <a:xfrm>
              <a:off x="4319400" y="2167125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09" y="1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3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0"/>
            <p:cNvSpPr/>
            <p:nvPr/>
          </p:nvSpPr>
          <p:spPr>
            <a:xfrm>
              <a:off x="4084900" y="2270250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12" y="0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0"/>
            <p:cNvSpPr/>
            <p:nvPr/>
          </p:nvSpPr>
          <p:spPr>
            <a:xfrm>
              <a:off x="4109950" y="2241900"/>
              <a:ext cx="100050" cy="38150"/>
            </a:xfrm>
            <a:custGeom>
              <a:avLst/>
              <a:gdLst/>
              <a:ahLst/>
              <a:cxnLst/>
              <a:rect l="l" t="t" r="r" b="b"/>
              <a:pathLst>
                <a:path w="4002" h="1526" extrusionOk="0">
                  <a:moveTo>
                    <a:pt x="3870" y="0"/>
                  </a:moveTo>
                  <a:lnTo>
                    <a:pt x="2899" y="256"/>
                  </a:lnTo>
                  <a:lnTo>
                    <a:pt x="3034" y="772"/>
                  </a:lnTo>
                  <a:lnTo>
                    <a:pt x="4001" y="516"/>
                  </a:lnTo>
                  <a:lnTo>
                    <a:pt x="3870" y="0"/>
                  </a:lnTo>
                  <a:close/>
                  <a:moveTo>
                    <a:pt x="2419" y="381"/>
                  </a:moveTo>
                  <a:lnTo>
                    <a:pt x="1452" y="633"/>
                  </a:lnTo>
                  <a:lnTo>
                    <a:pt x="1583" y="1149"/>
                  </a:lnTo>
                  <a:lnTo>
                    <a:pt x="2554" y="896"/>
                  </a:lnTo>
                  <a:lnTo>
                    <a:pt x="2419" y="381"/>
                  </a:lnTo>
                  <a:close/>
                  <a:moveTo>
                    <a:pt x="972" y="758"/>
                  </a:moveTo>
                  <a:lnTo>
                    <a:pt x="1" y="1010"/>
                  </a:lnTo>
                  <a:lnTo>
                    <a:pt x="136" y="1526"/>
                  </a:lnTo>
                  <a:lnTo>
                    <a:pt x="1103" y="1273"/>
                  </a:lnTo>
                  <a:lnTo>
                    <a:pt x="972" y="758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0"/>
            <p:cNvSpPr/>
            <p:nvPr/>
          </p:nvSpPr>
          <p:spPr>
            <a:xfrm>
              <a:off x="4218500" y="2235400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2" y="1"/>
                  </a:moveTo>
                  <a:lnTo>
                    <a:pt x="0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0"/>
            <p:cNvSpPr/>
            <p:nvPr/>
          </p:nvSpPr>
          <p:spPr>
            <a:xfrm>
              <a:off x="4093875" y="2310350"/>
              <a:ext cx="16375" cy="16275"/>
            </a:xfrm>
            <a:custGeom>
              <a:avLst/>
              <a:gdLst/>
              <a:ahLst/>
              <a:cxnLst/>
              <a:rect l="l" t="t" r="r" b="b"/>
              <a:pathLst>
                <a:path w="655" h="651" extrusionOk="0">
                  <a:moveTo>
                    <a:pt x="509" y="0"/>
                  </a:moveTo>
                  <a:lnTo>
                    <a:pt x="0" y="142"/>
                  </a:lnTo>
                  <a:lnTo>
                    <a:pt x="146" y="651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0"/>
            <p:cNvSpPr/>
            <p:nvPr/>
          </p:nvSpPr>
          <p:spPr>
            <a:xfrm>
              <a:off x="4119125" y="2234525"/>
              <a:ext cx="257450" cy="85075"/>
            </a:xfrm>
            <a:custGeom>
              <a:avLst/>
              <a:gdLst/>
              <a:ahLst/>
              <a:cxnLst/>
              <a:rect l="l" t="t" r="r" b="b"/>
              <a:pathLst>
                <a:path w="10298" h="3403" extrusionOk="0">
                  <a:moveTo>
                    <a:pt x="10152" y="0"/>
                  </a:moveTo>
                  <a:lnTo>
                    <a:pt x="9138" y="288"/>
                  </a:lnTo>
                  <a:lnTo>
                    <a:pt x="9284" y="800"/>
                  </a:lnTo>
                  <a:lnTo>
                    <a:pt x="10298" y="512"/>
                  </a:lnTo>
                  <a:lnTo>
                    <a:pt x="10152" y="0"/>
                  </a:lnTo>
                  <a:close/>
                  <a:moveTo>
                    <a:pt x="8626" y="434"/>
                  </a:moveTo>
                  <a:lnTo>
                    <a:pt x="7613" y="725"/>
                  </a:lnTo>
                  <a:lnTo>
                    <a:pt x="7759" y="1234"/>
                  </a:lnTo>
                  <a:lnTo>
                    <a:pt x="8772" y="946"/>
                  </a:lnTo>
                  <a:lnTo>
                    <a:pt x="8626" y="434"/>
                  </a:lnTo>
                  <a:close/>
                  <a:moveTo>
                    <a:pt x="7101" y="868"/>
                  </a:moveTo>
                  <a:lnTo>
                    <a:pt x="6088" y="1156"/>
                  </a:lnTo>
                  <a:lnTo>
                    <a:pt x="6237" y="1668"/>
                  </a:lnTo>
                  <a:lnTo>
                    <a:pt x="7250" y="1376"/>
                  </a:lnTo>
                  <a:lnTo>
                    <a:pt x="7101" y="868"/>
                  </a:lnTo>
                  <a:close/>
                  <a:moveTo>
                    <a:pt x="5583" y="1301"/>
                  </a:moveTo>
                  <a:lnTo>
                    <a:pt x="4569" y="1589"/>
                  </a:lnTo>
                  <a:lnTo>
                    <a:pt x="4715" y="2101"/>
                  </a:lnTo>
                  <a:lnTo>
                    <a:pt x="5728" y="1813"/>
                  </a:lnTo>
                  <a:lnTo>
                    <a:pt x="5583" y="1301"/>
                  </a:lnTo>
                  <a:close/>
                  <a:moveTo>
                    <a:pt x="4057" y="1739"/>
                  </a:moveTo>
                  <a:lnTo>
                    <a:pt x="3044" y="2027"/>
                  </a:lnTo>
                  <a:lnTo>
                    <a:pt x="3190" y="2539"/>
                  </a:lnTo>
                  <a:lnTo>
                    <a:pt x="4203" y="2247"/>
                  </a:lnTo>
                  <a:lnTo>
                    <a:pt x="4057" y="1739"/>
                  </a:lnTo>
                  <a:close/>
                  <a:moveTo>
                    <a:pt x="2539" y="2169"/>
                  </a:moveTo>
                  <a:lnTo>
                    <a:pt x="1526" y="2457"/>
                  </a:lnTo>
                  <a:lnTo>
                    <a:pt x="1671" y="2969"/>
                  </a:lnTo>
                  <a:lnTo>
                    <a:pt x="2685" y="2681"/>
                  </a:lnTo>
                  <a:lnTo>
                    <a:pt x="2539" y="2169"/>
                  </a:lnTo>
                  <a:close/>
                  <a:moveTo>
                    <a:pt x="1013" y="2603"/>
                  </a:moveTo>
                  <a:lnTo>
                    <a:pt x="0" y="2894"/>
                  </a:lnTo>
                  <a:lnTo>
                    <a:pt x="146" y="3403"/>
                  </a:lnTo>
                  <a:lnTo>
                    <a:pt x="1159" y="3115"/>
                  </a:lnTo>
                  <a:lnTo>
                    <a:pt x="1013" y="260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0"/>
            <p:cNvSpPr/>
            <p:nvPr/>
          </p:nvSpPr>
          <p:spPr>
            <a:xfrm>
              <a:off x="4385700" y="2227050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509" y="0"/>
                  </a:moveTo>
                  <a:lnTo>
                    <a:pt x="1" y="146"/>
                  </a:lnTo>
                  <a:lnTo>
                    <a:pt x="147" y="655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0"/>
            <p:cNvSpPr/>
            <p:nvPr/>
          </p:nvSpPr>
          <p:spPr>
            <a:xfrm>
              <a:off x="4111025" y="23433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7"/>
                  </a:lnTo>
                  <a:lnTo>
                    <a:pt x="648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0"/>
            <p:cNvSpPr/>
            <p:nvPr/>
          </p:nvSpPr>
          <p:spPr>
            <a:xfrm>
              <a:off x="4136175" y="2294150"/>
              <a:ext cx="176925" cy="58625"/>
            </a:xfrm>
            <a:custGeom>
              <a:avLst/>
              <a:gdLst/>
              <a:ahLst/>
              <a:cxnLst/>
              <a:rect l="l" t="t" r="r" b="b"/>
              <a:pathLst>
                <a:path w="7077" h="2345" extrusionOk="0">
                  <a:moveTo>
                    <a:pt x="6945" y="1"/>
                  </a:moveTo>
                  <a:lnTo>
                    <a:pt x="5953" y="264"/>
                  </a:lnTo>
                  <a:lnTo>
                    <a:pt x="6088" y="776"/>
                  </a:lnTo>
                  <a:lnTo>
                    <a:pt x="7077" y="513"/>
                  </a:lnTo>
                  <a:lnTo>
                    <a:pt x="6945" y="1"/>
                  </a:lnTo>
                  <a:close/>
                  <a:moveTo>
                    <a:pt x="5455" y="396"/>
                  </a:moveTo>
                  <a:lnTo>
                    <a:pt x="4463" y="659"/>
                  </a:lnTo>
                  <a:lnTo>
                    <a:pt x="4598" y="1171"/>
                  </a:lnTo>
                  <a:lnTo>
                    <a:pt x="5590" y="908"/>
                  </a:lnTo>
                  <a:lnTo>
                    <a:pt x="5455" y="396"/>
                  </a:lnTo>
                  <a:close/>
                  <a:moveTo>
                    <a:pt x="3965" y="787"/>
                  </a:moveTo>
                  <a:lnTo>
                    <a:pt x="2977" y="1050"/>
                  </a:lnTo>
                  <a:lnTo>
                    <a:pt x="3109" y="1562"/>
                  </a:lnTo>
                  <a:lnTo>
                    <a:pt x="4101" y="1299"/>
                  </a:lnTo>
                  <a:lnTo>
                    <a:pt x="3965" y="787"/>
                  </a:lnTo>
                  <a:close/>
                  <a:moveTo>
                    <a:pt x="2483" y="1174"/>
                  </a:moveTo>
                  <a:lnTo>
                    <a:pt x="1491" y="1437"/>
                  </a:lnTo>
                  <a:lnTo>
                    <a:pt x="1626" y="1953"/>
                  </a:lnTo>
                  <a:lnTo>
                    <a:pt x="2614" y="1686"/>
                  </a:lnTo>
                  <a:lnTo>
                    <a:pt x="2483" y="1174"/>
                  </a:lnTo>
                  <a:close/>
                  <a:moveTo>
                    <a:pt x="993" y="1569"/>
                  </a:moveTo>
                  <a:lnTo>
                    <a:pt x="1" y="1832"/>
                  </a:lnTo>
                  <a:lnTo>
                    <a:pt x="136" y="2344"/>
                  </a:lnTo>
                  <a:lnTo>
                    <a:pt x="1128" y="2081"/>
                  </a:lnTo>
                  <a:lnTo>
                    <a:pt x="993" y="1569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0"/>
            <p:cNvSpPr/>
            <p:nvPr/>
          </p:nvSpPr>
          <p:spPr>
            <a:xfrm>
              <a:off x="4322225" y="2287500"/>
              <a:ext cx="16225" cy="16100"/>
            </a:xfrm>
            <a:custGeom>
              <a:avLst/>
              <a:gdLst/>
              <a:ahLst/>
              <a:cxnLst/>
              <a:rect l="l" t="t" r="r" b="b"/>
              <a:pathLst>
                <a:path w="649" h="644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0"/>
            <p:cNvSpPr/>
            <p:nvPr/>
          </p:nvSpPr>
          <p:spPr>
            <a:xfrm>
              <a:off x="4134225" y="2398975"/>
              <a:ext cx="485475" cy="379600"/>
            </a:xfrm>
            <a:custGeom>
              <a:avLst/>
              <a:gdLst/>
              <a:ahLst/>
              <a:cxnLst/>
              <a:rect l="l" t="t" r="r" b="b"/>
              <a:pathLst>
                <a:path w="19419" h="15184" extrusionOk="0">
                  <a:moveTo>
                    <a:pt x="16193" y="0"/>
                  </a:moveTo>
                  <a:lnTo>
                    <a:pt x="1" y="10596"/>
                  </a:lnTo>
                  <a:lnTo>
                    <a:pt x="7521" y="15183"/>
                  </a:lnTo>
                  <a:lnTo>
                    <a:pt x="19418" y="5817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0"/>
            <p:cNvSpPr/>
            <p:nvPr/>
          </p:nvSpPr>
          <p:spPr>
            <a:xfrm>
              <a:off x="4160975" y="2534175"/>
              <a:ext cx="456500" cy="227850"/>
            </a:xfrm>
            <a:custGeom>
              <a:avLst/>
              <a:gdLst/>
              <a:ahLst/>
              <a:cxnLst/>
              <a:rect l="l" t="t" r="r" b="b"/>
              <a:pathLst>
                <a:path w="18260" h="9114" extrusionOk="0">
                  <a:moveTo>
                    <a:pt x="18100" y="0"/>
                  </a:moveTo>
                  <a:lnTo>
                    <a:pt x="6273" y="8783"/>
                  </a:lnTo>
                  <a:lnTo>
                    <a:pt x="157" y="4331"/>
                  </a:lnTo>
                  <a:lnTo>
                    <a:pt x="1" y="4545"/>
                  </a:lnTo>
                  <a:lnTo>
                    <a:pt x="6273" y="9114"/>
                  </a:lnTo>
                  <a:lnTo>
                    <a:pt x="18260" y="214"/>
                  </a:lnTo>
                  <a:lnTo>
                    <a:pt x="181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0"/>
            <p:cNvSpPr/>
            <p:nvPr/>
          </p:nvSpPr>
          <p:spPr>
            <a:xfrm>
              <a:off x="4187575" y="2422600"/>
              <a:ext cx="416200" cy="315600"/>
            </a:xfrm>
            <a:custGeom>
              <a:avLst/>
              <a:gdLst/>
              <a:ahLst/>
              <a:cxnLst/>
              <a:rect l="l" t="t" r="r" b="b"/>
              <a:pathLst>
                <a:path w="16648" h="12624" extrusionOk="0">
                  <a:moveTo>
                    <a:pt x="13711" y="360"/>
                  </a:moveTo>
                  <a:lnTo>
                    <a:pt x="16289" y="4218"/>
                  </a:lnTo>
                  <a:lnTo>
                    <a:pt x="5213" y="12290"/>
                  </a:lnTo>
                  <a:lnTo>
                    <a:pt x="466" y="8663"/>
                  </a:lnTo>
                  <a:lnTo>
                    <a:pt x="13711" y="360"/>
                  </a:lnTo>
                  <a:close/>
                  <a:moveTo>
                    <a:pt x="13786" y="1"/>
                  </a:moveTo>
                  <a:lnTo>
                    <a:pt x="0" y="8641"/>
                  </a:lnTo>
                  <a:lnTo>
                    <a:pt x="5209" y="12624"/>
                  </a:lnTo>
                  <a:lnTo>
                    <a:pt x="16648" y="4286"/>
                  </a:lnTo>
                  <a:lnTo>
                    <a:pt x="137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0"/>
            <p:cNvSpPr/>
            <p:nvPr/>
          </p:nvSpPr>
          <p:spPr>
            <a:xfrm>
              <a:off x="4210150" y="2441725"/>
              <a:ext cx="334250" cy="214425"/>
            </a:xfrm>
            <a:custGeom>
              <a:avLst/>
              <a:gdLst/>
              <a:ahLst/>
              <a:cxnLst/>
              <a:rect l="l" t="t" r="r" b="b"/>
              <a:pathLst>
                <a:path w="13370" h="8577" extrusionOk="0">
                  <a:moveTo>
                    <a:pt x="13228" y="0"/>
                  </a:moveTo>
                  <a:lnTo>
                    <a:pt x="0" y="8353"/>
                  </a:lnTo>
                  <a:lnTo>
                    <a:pt x="142" y="8577"/>
                  </a:lnTo>
                  <a:lnTo>
                    <a:pt x="13370" y="224"/>
                  </a:lnTo>
                  <a:lnTo>
                    <a:pt x="13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0"/>
            <p:cNvSpPr/>
            <p:nvPr/>
          </p:nvSpPr>
          <p:spPr>
            <a:xfrm>
              <a:off x="4293000" y="2510525"/>
              <a:ext cx="297900" cy="208475"/>
            </a:xfrm>
            <a:custGeom>
              <a:avLst/>
              <a:gdLst/>
              <a:ahLst/>
              <a:cxnLst/>
              <a:rect l="l" t="t" r="r" b="b"/>
              <a:pathLst>
                <a:path w="11916" h="8339" extrusionOk="0">
                  <a:moveTo>
                    <a:pt x="11766" y="1"/>
                  </a:moveTo>
                  <a:lnTo>
                    <a:pt x="0" y="8118"/>
                  </a:lnTo>
                  <a:lnTo>
                    <a:pt x="149" y="8339"/>
                  </a:lnTo>
                  <a:lnTo>
                    <a:pt x="11915" y="221"/>
                  </a:lnTo>
                  <a:lnTo>
                    <a:pt x="1176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0"/>
            <p:cNvSpPr/>
            <p:nvPr/>
          </p:nvSpPr>
          <p:spPr>
            <a:xfrm>
              <a:off x="4253175" y="2478175"/>
              <a:ext cx="315950" cy="210775"/>
            </a:xfrm>
            <a:custGeom>
              <a:avLst/>
              <a:gdLst/>
              <a:ahLst/>
              <a:cxnLst/>
              <a:rect l="l" t="t" r="r" b="b"/>
              <a:pathLst>
                <a:path w="12638" h="8431" extrusionOk="0">
                  <a:moveTo>
                    <a:pt x="12488" y="0"/>
                  </a:moveTo>
                  <a:lnTo>
                    <a:pt x="0" y="8207"/>
                  </a:lnTo>
                  <a:lnTo>
                    <a:pt x="146" y="8431"/>
                  </a:lnTo>
                  <a:lnTo>
                    <a:pt x="12637" y="224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0"/>
            <p:cNvSpPr/>
            <p:nvPr/>
          </p:nvSpPr>
          <p:spPr>
            <a:xfrm>
              <a:off x="4231825" y="2459050"/>
              <a:ext cx="324400" cy="213475"/>
            </a:xfrm>
            <a:custGeom>
              <a:avLst/>
              <a:gdLst/>
              <a:ahLst/>
              <a:cxnLst/>
              <a:rect l="l" t="t" r="r" b="b"/>
              <a:pathLst>
                <a:path w="12976" h="8539" extrusionOk="0">
                  <a:moveTo>
                    <a:pt x="12830" y="1"/>
                  </a:moveTo>
                  <a:lnTo>
                    <a:pt x="1" y="8314"/>
                  </a:lnTo>
                  <a:lnTo>
                    <a:pt x="147" y="8538"/>
                  </a:lnTo>
                  <a:lnTo>
                    <a:pt x="12976" y="225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0"/>
            <p:cNvSpPr/>
            <p:nvPr/>
          </p:nvSpPr>
          <p:spPr>
            <a:xfrm>
              <a:off x="4272100" y="2493100"/>
              <a:ext cx="306875" cy="210250"/>
            </a:xfrm>
            <a:custGeom>
              <a:avLst/>
              <a:gdLst/>
              <a:ahLst/>
              <a:cxnLst/>
              <a:rect l="l" t="t" r="r" b="b"/>
              <a:pathLst>
                <a:path w="12275" h="8410" extrusionOk="0">
                  <a:moveTo>
                    <a:pt x="12126" y="1"/>
                  </a:moveTo>
                  <a:lnTo>
                    <a:pt x="1" y="8189"/>
                  </a:lnTo>
                  <a:lnTo>
                    <a:pt x="150" y="8410"/>
                  </a:lnTo>
                  <a:lnTo>
                    <a:pt x="12275" y="221"/>
                  </a:lnTo>
                  <a:lnTo>
                    <a:pt x="1212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0"/>
            <p:cNvSpPr/>
            <p:nvPr/>
          </p:nvSpPr>
          <p:spPr>
            <a:xfrm>
              <a:off x="4292625" y="2572925"/>
              <a:ext cx="108050" cy="104925"/>
            </a:xfrm>
            <a:custGeom>
              <a:avLst/>
              <a:gdLst/>
              <a:ahLst/>
              <a:cxnLst/>
              <a:rect l="l" t="t" r="r" b="b"/>
              <a:pathLst>
                <a:path w="4322" h="4197" extrusionOk="0">
                  <a:moveTo>
                    <a:pt x="186" y="1"/>
                  </a:moveTo>
                  <a:lnTo>
                    <a:pt x="1" y="193"/>
                  </a:lnTo>
                  <a:lnTo>
                    <a:pt x="4136" y="4196"/>
                  </a:lnTo>
                  <a:lnTo>
                    <a:pt x="4321" y="400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0"/>
            <p:cNvSpPr/>
            <p:nvPr/>
          </p:nvSpPr>
          <p:spPr>
            <a:xfrm>
              <a:off x="4463300" y="2466175"/>
              <a:ext cx="73200" cy="112300"/>
            </a:xfrm>
            <a:custGeom>
              <a:avLst/>
              <a:gdLst/>
              <a:ahLst/>
              <a:cxnLst/>
              <a:rect l="l" t="t" r="r" b="b"/>
              <a:pathLst>
                <a:path w="2928" h="4492" extrusionOk="0">
                  <a:moveTo>
                    <a:pt x="228" y="0"/>
                  </a:moveTo>
                  <a:lnTo>
                    <a:pt x="1" y="142"/>
                  </a:lnTo>
                  <a:lnTo>
                    <a:pt x="2703" y="4491"/>
                  </a:lnTo>
                  <a:lnTo>
                    <a:pt x="2927" y="434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0"/>
            <p:cNvSpPr/>
            <p:nvPr/>
          </p:nvSpPr>
          <p:spPr>
            <a:xfrm>
              <a:off x="4483225" y="2453450"/>
              <a:ext cx="73975" cy="109625"/>
            </a:xfrm>
            <a:custGeom>
              <a:avLst/>
              <a:gdLst/>
              <a:ahLst/>
              <a:cxnLst/>
              <a:rect l="l" t="t" r="r" b="b"/>
              <a:pathLst>
                <a:path w="2959" h="4385" extrusionOk="0">
                  <a:moveTo>
                    <a:pt x="224" y="1"/>
                  </a:moveTo>
                  <a:lnTo>
                    <a:pt x="0" y="143"/>
                  </a:lnTo>
                  <a:lnTo>
                    <a:pt x="2735" y="4385"/>
                  </a:lnTo>
                  <a:lnTo>
                    <a:pt x="2959" y="424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0"/>
            <p:cNvSpPr/>
            <p:nvPr/>
          </p:nvSpPr>
          <p:spPr>
            <a:xfrm>
              <a:off x="4506425" y="2439400"/>
              <a:ext cx="73800" cy="107500"/>
            </a:xfrm>
            <a:custGeom>
              <a:avLst/>
              <a:gdLst/>
              <a:ahLst/>
              <a:cxnLst/>
              <a:rect l="l" t="t" r="r" b="b"/>
              <a:pathLst>
                <a:path w="2952" h="4300" extrusionOk="0">
                  <a:moveTo>
                    <a:pt x="224" y="1"/>
                  </a:moveTo>
                  <a:lnTo>
                    <a:pt x="0" y="147"/>
                  </a:lnTo>
                  <a:lnTo>
                    <a:pt x="2731" y="4300"/>
                  </a:lnTo>
                  <a:lnTo>
                    <a:pt x="2952" y="4154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0"/>
            <p:cNvSpPr/>
            <p:nvPr/>
          </p:nvSpPr>
          <p:spPr>
            <a:xfrm>
              <a:off x="4317525" y="2557375"/>
              <a:ext cx="83050" cy="90150"/>
            </a:xfrm>
            <a:custGeom>
              <a:avLst/>
              <a:gdLst/>
              <a:ahLst/>
              <a:cxnLst/>
              <a:rect l="l" t="t" r="r" b="b"/>
              <a:pathLst>
                <a:path w="3322" h="3606" extrusionOk="0">
                  <a:moveTo>
                    <a:pt x="200" y="0"/>
                  </a:moveTo>
                  <a:lnTo>
                    <a:pt x="1" y="182"/>
                  </a:lnTo>
                  <a:lnTo>
                    <a:pt x="3126" y="3606"/>
                  </a:lnTo>
                  <a:lnTo>
                    <a:pt x="3322" y="34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0"/>
            <p:cNvSpPr/>
            <p:nvPr/>
          </p:nvSpPr>
          <p:spPr>
            <a:xfrm>
              <a:off x="4439125" y="2478525"/>
              <a:ext cx="70175" cy="93625"/>
            </a:xfrm>
            <a:custGeom>
              <a:avLst/>
              <a:gdLst/>
              <a:ahLst/>
              <a:cxnLst/>
              <a:rect l="l" t="t" r="r" b="b"/>
              <a:pathLst>
                <a:path w="2807" h="3745" extrusionOk="0">
                  <a:moveTo>
                    <a:pt x="218" y="1"/>
                  </a:moveTo>
                  <a:lnTo>
                    <a:pt x="1" y="157"/>
                  </a:lnTo>
                  <a:lnTo>
                    <a:pt x="2589" y="3745"/>
                  </a:lnTo>
                  <a:lnTo>
                    <a:pt x="2806" y="358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0"/>
            <p:cNvSpPr/>
            <p:nvPr/>
          </p:nvSpPr>
          <p:spPr>
            <a:xfrm>
              <a:off x="4381625" y="2517275"/>
              <a:ext cx="72550" cy="93100"/>
            </a:xfrm>
            <a:custGeom>
              <a:avLst/>
              <a:gdLst/>
              <a:ahLst/>
              <a:cxnLst/>
              <a:rect l="l" t="t" r="r" b="b"/>
              <a:pathLst>
                <a:path w="2902" h="3724" extrusionOk="0">
                  <a:moveTo>
                    <a:pt x="214" y="1"/>
                  </a:moveTo>
                  <a:lnTo>
                    <a:pt x="0" y="161"/>
                  </a:lnTo>
                  <a:lnTo>
                    <a:pt x="2688" y="3724"/>
                  </a:lnTo>
                  <a:lnTo>
                    <a:pt x="2902" y="356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0"/>
            <p:cNvSpPr/>
            <p:nvPr/>
          </p:nvSpPr>
          <p:spPr>
            <a:xfrm>
              <a:off x="4347225" y="2538625"/>
              <a:ext cx="80900" cy="89700"/>
            </a:xfrm>
            <a:custGeom>
              <a:avLst/>
              <a:gdLst/>
              <a:ahLst/>
              <a:cxnLst/>
              <a:rect l="l" t="t" r="r" b="b"/>
              <a:pathLst>
                <a:path w="3236" h="3588" extrusionOk="0">
                  <a:moveTo>
                    <a:pt x="199" y="0"/>
                  </a:moveTo>
                  <a:lnTo>
                    <a:pt x="0" y="178"/>
                  </a:lnTo>
                  <a:lnTo>
                    <a:pt x="3037" y="3588"/>
                  </a:lnTo>
                  <a:lnTo>
                    <a:pt x="3236" y="341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0"/>
            <p:cNvSpPr/>
            <p:nvPr/>
          </p:nvSpPr>
          <p:spPr>
            <a:xfrm>
              <a:off x="4410075" y="2499225"/>
              <a:ext cx="72375" cy="91425"/>
            </a:xfrm>
            <a:custGeom>
              <a:avLst/>
              <a:gdLst/>
              <a:ahLst/>
              <a:cxnLst/>
              <a:rect l="l" t="t" r="r" b="b"/>
              <a:pathLst>
                <a:path w="2895" h="3657" extrusionOk="0">
                  <a:moveTo>
                    <a:pt x="210" y="1"/>
                  </a:moveTo>
                  <a:lnTo>
                    <a:pt x="0" y="165"/>
                  </a:lnTo>
                  <a:lnTo>
                    <a:pt x="2681" y="3656"/>
                  </a:lnTo>
                  <a:lnTo>
                    <a:pt x="2894" y="349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0"/>
            <p:cNvSpPr/>
            <p:nvPr/>
          </p:nvSpPr>
          <p:spPr>
            <a:xfrm>
              <a:off x="4264725" y="2590350"/>
              <a:ext cx="109350" cy="106775"/>
            </a:xfrm>
            <a:custGeom>
              <a:avLst/>
              <a:gdLst/>
              <a:ahLst/>
              <a:cxnLst/>
              <a:rect l="l" t="t" r="r" b="b"/>
              <a:pathLst>
                <a:path w="4374" h="4271" extrusionOk="0">
                  <a:moveTo>
                    <a:pt x="189" y="1"/>
                  </a:moveTo>
                  <a:lnTo>
                    <a:pt x="0" y="189"/>
                  </a:lnTo>
                  <a:lnTo>
                    <a:pt x="4186" y="4271"/>
                  </a:lnTo>
                  <a:lnTo>
                    <a:pt x="4374" y="4079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0"/>
            <p:cNvSpPr/>
            <p:nvPr/>
          </p:nvSpPr>
          <p:spPr>
            <a:xfrm>
              <a:off x="4231375" y="2611150"/>
              <a:ext cx="120500" cy="107775"/>
            </a:xfrm>
            <a:custGeom>
              <a:avLst/>
              <a:gdLst/>
              <a:ahLst/>
              <a:cxnLst/>
              <a:rect l="l" t="t" r="r" b="b"/>
              <a:pathLst>
                <a:path w="4820" h="4311" extrusionOk="0">
                  <a:moveTo>
                    <a:pt x="179" y="1"/>
                  </a:moveTo>
                  <a:lnTo>
                    <a:pt x="1" y="200"/>
                  </a:lnTo>
                  <a:lnTo>
                    <a:pt x="4641" y="4310"/>
                  </a:lnTo>
                  <a:lnTo>
                    <a:pt x="4819" y="411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395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36"/>
          <p:cNvSpPr txBox="1">
            <a:spLocks noGrp="1"/>
          </p:cNvSpPr>
          <p:nvPr>
            <p:ph type="ctrTitle"/>
          </p:nvPr>
        </p:nvSpPr>
        <p:spPr>
          <a:xfrm>
            <a:off x="808200" y="1014950"/>
            <a:ext cx="5551200" cy="27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FRAMEWORKS </a:t>
            </a:r>
            <a:br>
              <a:rPr lang="en" sz="5400"/>
            </a:br>
            <a:r>
              <a:rPr lang="en" sz="5400"/>
              <a:t>FRONT-END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3283" name="Google Shape;3283;p36"/>
          <p:cNvGrpSpPr/>
          <p:nvPr/>
        </p:nvGrpSpPr>
        <p:grpSpPr>
          <a:xfrm>
            <a:off x="6616294" y="374338"/>
            <a:ext cx="1860867" cy="2081173"/>
            <a:chOff x="5076850" y="1705100"/>
            <a:chExt cx="969050" cy="1083775"/>
          </a:xfrm>
        </p:grpSpPr>
        <p:sp>
          <p:nvSpPr>
            <p:cNvPr id="3284" name="Google Shape;3284;p36"/>
            <p:cNvSpPr/>
            <p:nvPr/>
          </p:nvSpPr>
          <p:spPr>
            <a:xfrm>
              <a:off x="5076850" y="1705100"/>
              <a:ext cx="969050" cy="1083775"/>
            </a:xfrm>
            <a:custGeom>
              <a:avLst/>
              <a:gdLst/>
              <a:ahLst/>
              <a:cxnLst/>
              <a:rect l="l" t="t" r="r" b="b"/>
              <a:pathLst>
                <a:path w="38762" h="43351" extrusionOk="0">
                  <a:moveTo>
                    <a:pt x="19806" y="29878"/>
                  </a:moveTo>
                  <a:lnTo>
                    <a:pt x="19155" y="30955"/>
                  </a:lnTo>
                  <a:lnTo>
                    <a:pt x="19155" y="29999"/>
                  </a:lnTo>
                  <a:cubicBezTo>
                    <a:pt x="19401" y="29960"/>
                    <a:pt x="19618" y="29921"/>
                    <a:pt x="19806" y="29878"/>
                  </a:cubicBezTo>
                  <a:close/>
                  <a:moveTo>
                    <a:pt x="23181" y="0"/>
                  </a:moveTo>
                  <a:cubicBezTo>
                    <a:pt x="22555" y="0"/>
                    <a:pt x="21916" y="72"/>
                    <a:pt x="21324" y="216"/>
                  </a:cubicBezTo>
                  <a:cubicBezTo>
                    <a:pt x="18811" y="824"/>
                    <a:pt x="16901" y="2566"/>
                    <a:pt x="16083" y="5002"/>
                  </a:cubicBezTo>
                  <a:cubicBezTo>
                    <a:pt x="16041" y="5123"/>
                    <a:pt x="15984" y="5322"/>
                    <a:pt x="15920" y="5567"/>
                  </a:cubicBezTo>
                  <a:cubicBezTo>
                    <a:pt x="15319" y="5143"/>
                    <a:pt x="14554" y="4776"/>
                    <a:pt x="13724" y="4776"/>
                  </a:cubicBezTo>
                  <a:cubicBezTo>
                    <a:pt x="13517" y="4776"/>
                    <a:pt x="13306" y="4799"/>
                    <a:pt x="13093" y="4849"/>
                  </a:cubicBezTo>
                  <a:cubicBezTo>
                    <a:pt x="13089" y="4849"/>
                    <a:pt x="13086" y="4856"/>
                    <a:pt x="13075" y="4856"/>
                  </a:cubicBezTo>
                  <a:cubicBezTo>
                    <a:pt x="12072" y="5112"/>
                    <a:pt x="11528" y="5856"/>
                    <a:pt x="11390" y="6638"/>
                  </a:cubicBezTo>
                  <a:cubicBezTo>
                    <a:pt x="10490" y="6865"/>
                    <a:pt x="9761" y="7434"/>
                    <a:pt x="9363" y="8252"/>
                  </a:cubicBezTo>
                  <a:cubicBezTo>
                    <a:pt x="9146" y="8689"/>
                    <a:pt x="9050" y="9322"/>
                    <a:pt x="9075" y="9977"/>
                  </a:cubicBezTo>
                  <a:cubicBezTo>
                    <a:pt x="8730" y="10012"/>
                    <a:pt x="8410" y="10126"/>
                    <a:pt x="8133" y="10314"/>
                  </a:cubicBezTo>
                  <a:cubicBezTo>
                    <a:pt x="7727" y="10595"/>
                    <a:pt x="7247" y="11168"/>
                    <a:pt x="7261" y="12295"/>
                  </a:cubicBezTo>
                  <a:cubicBezTo>
                    <a:pt x="7261" y="12942"/>
                    <a:pt x="7418" y="13582"/>
                    <a:pt x="7699" y="14151"/>
                  </a:cubicBezTo>
                  <a:cubicBezTo>
                    <a:pt x="6671" y="14777"/>
                    <a:pt x="5789" y="15531"/>
                    <a:pt x="5078" y="16395"/>
                  </a:cubicBezTo>
                  <a:cubicBezTo>
                    <a:pt x="4950" y="16551"/>
                    <a:pt x="4822" y="16715"/>
                    <a:pt x="4701" y="16878"/>
                  </a:cubicBezTo>
                  <a:lnTo>
                    <a:pt x="2195" y="16722"/>
                  </a:lnTo>
                  <a:cubicBezTo>
                    <a:pt x="2181" y="16721"/>
                    <a:pt x="2168" y="16721"/>
                    <a:pt x="2155" y="16721"/>
                  </a:cubicBezTo>
                  <a:cubicBezTo>
                    <a:pt x="1924" y="16721"/>
                    <a:pt x="1705" y="16809"/>
                    <a:pt x="1540" y="16971"/>
                  </a:cubicBezTo>
                  <a:cubicBezTo>
                    <a:pt x="1370" y="17145"/>
                    <a:pt x="1284" y="17387"/>
                    <a:pt x="1302" y="17628"/>
                  </a:cubicBezTo>
                  <a:lnTo>
                    <a:pt x="1871" y="25287"/>
                  </a:lnTo>
                  <a:cubicBezTo>
                    <a:pt x="1195" y="25380"/>
                    <a:pt x="801" y="25497"/>
                    <a:pt x="694" y="25529"/>
                  </a:cubicBezTo>
                  <a:cubicBezTo>
                    <a:pt x="250" y="25664"/>
                    <a:pt x="1" y="26137"/>
                    <a:pt x="132" y="26582"/>
                  </a:cubicBezTo>
                  <a:lnTo>
                    <a:pt x="189" y="26767"/>
                  </a:lnTo>
                  <a:cubicBezTo>
                    <a:pt x="1256" y="31069"/>
                    <a:pt x="2852" y="37583"/>
                    <a:pt x="2991" y="38323"/>
                  </a:cubicBezTo>
                  <a:cubicBezTo>
                    <a:pt x="3012" y="38657"/>
                    <a:pt x="3229" y="38959"/>
                    <a:pt x="3567" y="39069"/>
                  </a:cubicBezTo>
                  <a:cubicBezTo>
                    <a:pt x="3585" y="39073"/>
                    <a:pt x="3599" y="39080"/>
                    <a:pt x="3617" y="39084"/>
                  </a:cubicBezTo>
                  <a:cubicBezTo>
                    <a:pt x="3631" y="39088"/>
                    <a:pt x="3660" y="39096"/>
                    <a:pt x="3703" y="39109"/>
                  </a:cubicBezTo>
                  <a:lnTo>
                    <a:pt x="3703" y="39109"/>
                  </a:lnTo>
                  <a:cubicBezTo>
                    <a:pt x="3676" y="39105"/>
                    <a:pt x="3648" y="39100"/>
                    <a:pt x="3620" y="39094"/>
                  </a:cubicBezTo>
                  <a:lnTo>
                    <a:pt x="3620" y="39094"/>
                  </a:lnTo>
                  <a:cubicBezTo>
                    <a:pt x="3651" y="39102"/>
                    <a:pt x="3682" y="39108"/>
                    <a:pt x="3713" y="39112"/>
                  </a:cubicBezTo>
                  <a:lnTo>
                    <a:pt x="3713" y="39112"/>
                  </a:lnTo>
                  <a:cubicBezTo>
                    <a:pt x="4769" y="39420"/>
                    <a:pt x="13434" y="41951"/>
                    <a:pt x="18103" y="43315"/>
                  </a:cubicBezTo>
                  <a:cubicBezTo>
                    <a:pt x="18181" y="43336"/>
                    <a:pt x="18259" y="43350"/>
                    <a:pt x="18338" y="43350"/>
                  </a:cubicBezTo>
                  <a:cubicBezTo>
                    <a:pt x="18515" y="43350"/>
                    <a:pt x="18690" y="43294"/>
                    <a:pt x="18835" y="43187"/>
                  </a:cubicBezTo>
                  <a:lnTo>
                    <a:pt x="24596" y="38963"/>
                  </a:lnTo>
                  <a:lnTo>
                    <a:pt x="26690" y="37693"/>
                  </a:lnTo>
                  <a:cubicBezTo>
                    <a:pt x="27088" y="37452"/>
                    <a:pt x="27213" y="36932"/>
                    <a:pt x="26974" y="36531"/>
                  </a:cubicBezTo>
                  <a:lnTo>
                    <a:pt x="26750" y="36164"/>
                  </a:lnTo>
                  <a:cubicBezTo>
                    <a:pt x="26722" y="36115"/>
                    <a:pt x="26690" y="36068"/>
                    <a:pt x="26651" y="36029"/>
                  </a:cubicBezTo>
                  <a:cubicBezTo>
                    <a:pt x="27223" y="35002"/>
                    <a:pt x="27671" y="33473"/>
                    <a:pt x="26942" y="31649"/>
                  </a:cubicBezTo>
                  <a:cubicBezTo>
                    <a:pt x="26662" y="30938"/>
                    <a:pt x="26278" y="30337"/>
                    <a:pt x="25801" y="29842"/>
                  </a:cubicBezTo>
                  <a:lnTo>
                    <a:pt x="25854" y="29750"/>
                  </a:lnTo>
                  <a:cubicBezTo>
                    <a:pt x="26125" y="30251"/>
                    <a:pt x="26544" y="30642"/>
                    <a:pt x="27071" y="30877"/>
                  </a:cubicBezTo>
                  <a:cubicBezTo>
                    <a:pt x="27423" y="31033"/>
                    <a:pt x="27811" y="31110"/>
                    <a:pt x="28206" y="31110"/>
                  </a:cubicBezTo>
                  <a:cubicBezTo>
                    <a:pt x="28684" y="31110"/>
                    <a:pt x="29172" y="30997"/>
                    <a:pt x="29620" y="30777"/>
                  </a:cubicBezTo>
                  <a:cubicBezTo>
                    <a:pt x="30584" y="30319"/>
                    <a:pt x="31309" y="29487"/>
                    <a:pt x="31739" y="28352"/>
                  </a:cubicBezTo>
                  <a:cubicBezTo>
                    <a:pt x="31845" y="28375"/>
                    <a:pt x="31954" y="28387"/>
                    <a:pt x="32063" y="28387"/>
                  </a:cubicBezTo>
                  <a:cubicBezTo>
                    <a:pt x="32108" y="28387"/>
                    <a:pt x="32153" y="28385"/>
                    <a:pt x="32198" y="28381"/>
                  </a:cubicBezTo>
                  <a:cubicBezTo>
                    <a:pt x="33005" y="28331"/>
                    <a:pt x="33659" y="27833"/>
                    <a:pt x="33965" y="27083"/>
                  </a:cubicBezTo>
                  <a:cubicBezTo>
                    <a:pt x="34011" y="27087"/>
                    <a:pt x="34054" y="27087"/>
                    <a:pt x="34093" y="27087"/>
                  </a:cubicBezTo>
                  <a:cubicBezTo>
                    <a:pt x="34886" y="27065"/>
                    <a:pt x="35569" y="26660"/>
                    <a:pt x="36081" y="25924"/>
                  </a:cubicBezTo>
                  <a:cubicBezTo>
                    <a:pt x="36539" y="25259"/>
                    <a:pt x="36731" y="24495"/>
                    <a:pt x="36806" y="24100"/>
                  </a:cubicBezTo>
                  <a:cubicBezTo>
                    <a:pt x="36877" y="23741"/>
                    <a:pt x="36899" y="23357"/>
                    <a:pt x="36881" y="22958"/>
                  </a:cubicBezTo>
                  <a:lnTo>
                    <a:pt x="36881" y="22958"/>
                  </a:lnTo>
                  <a:cubicBezTo>
                    <a:pt x="36926" y="22962"/>
                    <a:pt x="36970" y="22963"/>
                    <a:pt x="37014" y="22963"/>
                  </a:cubicBezTo>
                  <a:cubicBezTo>
                    <a:pt x="37276" y="22963"/>
                    <a:pt x="37518" y="22909"/>
                    <a:pt x="37738" y="22802"/>
                  </a:cubicBezTo>
                  <a:cubicBezTo>
                    <a:pt x="38108" y="22624"/>
                    <a:pt x="38570" y="22226"/>
                    <a:pt x="38680" y="21323"/>
                  </a:cubicBezTo>
                  <a:cubicBezTo>
                    <a:pt x="38762" y="20750"/>
                    <a:pt x="38403" y="20117"/>
                    <a:pt x="38079" y="19687"/>
                  </a:cubicBezTo>
                  <a:cubicBezTo>
                    <a:pt x="38001" y="19577"/>
                    <a:pt x="37862" y="19403"/>
                    <a:pt x="37681" y="19214"/>
                  </a:cubicBezTo>
                  <a:cubicBezTo>
                    <a:pt x="38445" y="17998"/>
                    <a:pt x="38556" y="16078"/>
                    <a:pt x="38374" y="15299"/>
                  </a:cubicBezTo>
                  <a:lnTo>
                    <a:pt x="38374" y="15296"/>
                  </a:lnTo>
                  <a:cubicBezTo>
                    <a:pt x="38257" y="14816"/>
                    <a:pt x="38058" y="14368"/>
                    <a:pt x="37788" y="13980"/>
                  </a:cubicBezTo>
                  <a:cubicBezTo>
                    <a:pt x="38211" y="13251"/>
                    <a:pt x="38349" y="12394"/>
                    <a:pt x="38164" y="11545"/>
                  </a:cubicBezTo>
                  <a:cubicBezTo>
                    <a:pt x="37980" y="10638"/>
                    <a:pt x="37005" y="9909"/>
                    <a:pt x="35992" y="9614"/>
                  </a:cubicBezTo>
                  <a:cubicBezTo>
                    <a:pt x="35971" y="9461"/>
                    <a:pt x="35931" y="9305"/>
                    <a:pt x="35864" y="9159"/>
                  </a:cubicBezTo>
                  <a:cubicBezTo>
                    <a:pt x="36820" y="8046"/>
                    <a:pt x="37258" y="6705"/>
                    <a:pt x="37005" y="5578"/>
                  </a:cubicBezTo>
                  <a:cubicBezTo>
                    <a:pt x="36863" y="4938"/>
                    <a:pt x="36347" y="3779"/>
                    <a:pt x="34520" y="3246"/>
                  </a:cubicBezTo>
                  <a:cubicBezTo>
                    <a:pt x="34516" y="3246"/>
                    <a:pt x="34513" y="3242"/>
                    <a:pt x="34509" y="3242"/>
                  </a:cubicBezTo>
                  <a:cubicBezTo>
                    <a:pt x="33968" y="3091"/>
                    <a:pt x="33417" y="3016"/>
                    <a:pt x="32876" y="3016"/>
                  </a:cubicBezTo>
                  <a:cubicBezTo>
                    <a:pt x="32426" y="3016"/>
                    <a:pt x="31983" y="3068"/>
                    <a:pt x="31558" y="3171"/>
                  </a:cubicBezTo>
                  <a:cubicBezTo>
                    <a:pt x="30662" y="3388"/>
                    <a:pt x="29862" y="3832"/>
                    <a:pt x="29218" y="4465"/>
                  </a:cubicBezTo>
                  <a:cubicBezTo>
                    <a:pt x="28980" y="4117"/>
                    <a:pt x="28685" y="3800"/>
                    <a:pt x="28333" y="3534"/>
                  </a:cubicBezTo>
                  <a:cubicBezTo>
                    <a:pt x="28201" y="3427"/>
                    <a:pt x="28059" y="3338"/>
                    <a:pt x="27913" y="3263"/>
                  </a:cubicBezTo>
                  <a:cubicBezTo>
                    <a:pt x="27867" y="2858"/>
                    <a:pt x="27753" y="2467"/>
                    <a:pt x="27561" y="2090"/>
                  </a:cubicBezTo>
                  <a:cubicBezTo>
                    <a:pt x="27558" y="2086"/>
                    <a:pt x="27558" y="2076"/>
                    <a:pt x="27551" y="2072"/>
                  </a:cubicBezTo>
                  <a:cubicBezTo>
                    <a:pt x="27010" y="1073"/>
                    <a:pt x="25986" y="401"/>
                    <a:pt x="24596" y="131"/>
                  </a:cubicBezTo>
                  <a:cubicBezTo>
                    <a:pt x="24149" y="44"/>
                    <a:pt x="23669" y="0"/>
                    <a:pt x="23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6"/>
            <p:cNvSpPr/>
            <p:nvPr/>
          </p:nvSpPr>
          <p:spPr>
            <a:xfrm>
              <a:off x="5278875" y="1726200"/>
              <a:ext cx="746050" cy="739150"/>
            </a:xfrm>
            <a:custGeom>
              <a:avLst/>
              <a:gdLst/>
              <a:ahLst/>
              <a:cxnLst/>
              <a:rect l="l" t="t" r="r" b="b"/>
              <a:pathLst>
                <a:path w="29842" h="29566" extrusionOk="0">
                  <a:moveTo>
                    <a:pt x="15105" y="0"/>
                  </a:moveTo>
                  <a:cubicBezTo>
                    <a:pt x="14505" y="0"/>
                    <a:pt x="13925" y="73"/>
                    <a:pt x="13435" y="190"/>
                  </a:cubicBezTo>
                  <a:cubicBezTo>
                    <a:pt x="11202" y="727"/>
                    <a:pt x="9513" y="2277"/>
                    <a:pt x="8795" y="4435"/>
                  </a:cubicBezTo>
                  <a:cubicBezTo>
                    <a:pt x="8721" y="4649"/>
                    <a:pt x="8472" y="5559"/>
                    <a:pt x="8404" y="6366"/>
                  </a:cubicBezTo>
                  <a:cubicBezTo>
                    <a:pt x="7733" y="5599"/>
                    <a:pt x="6685" y="4780"/>
                    <a:pt x="5639" y="4780"/>
                  </a:cubicBezTo>
                  <a:cubicBezTo>
                    <a:pt x="5492" y="4780"/>
                    <a:pt x="5346" y="4796"/>
                    <a:pt x="5200" y="4830"/>
                  </a:cubicBezTo>
                  <a:cubicBezTo>
                    <a:pt x="4301" y="5061"/>
                    <a:pt x="3995" y="5851"/>
                    <a:pt x="4151" y="6533"/>
                  </a:cubicBezTo>
                  <a:cubicBezTo>
                    <a:pt x="3287" y="6551"/>
                    <a:pt x="2438" y="6949"/>
                    <a:pt x="2036" y="7781"/>
                  </a:cubicBezTo>
                  <a:cubicBezTo>
                    <a:pt x="1776" y="8293"/>
                    <a:pt x="1751" y="9307"/>
                    <a:pt x="2007" y="10118"/>
                  </a:cubicBezTo>
                  <a:cubicBezTo>
                    <a:pt x="1761" y="10021"/>
                    <a:pt x="1494" y="9963"/>
                    <a:pt x="1238" y="9963"/>
                  </a:cubicBezTo>
                  <a:cubicBezTo>
                    <a:pt x="584" y="9963"/>
                    <a:pt x="1" y="10344"/>
                    <a:pt x="16" y="11447"/>
                  </a:cubicBezTo>
                  <a:cubicBezTo>
                    <a:pt x="16" y="12920"/>
                    <a:pt x="1035" y="14389"/>
                    <a:pt x="2448" y="14389"/>
                  </a:cubicBezTo>
                  <a:cubicBezTo>
                    <a:pt x="2581" y="14389"/>
                    <a:pt x="2718" y="14376"/>
                    <a:pt x="2857" y="14349"/>
                  </a:cubicBezTo>
                  <a:lnTo>
                    <a:pt x="13290" y="27594"/>
                  </a:lnTo>
                  <a:cubicBezTo>
                    <a:pt x="13290" y="27594"/>
                    <a:pt x="14419" y="29565"/>
                    <a:pt x="15646" y="29565"/>
                  </a:cubicBezTo>
                  <a:cubicBezTo>
                    <a:pt x="16183" y="29565"/>
                    <a:pt x="16738" y="29188"/>
                    <a:pt x="17226" y="28106"/>
                  </a:cubicBezTo>
                  <a:cubicBezTo>
                    <a:pt x="17255" y="28111"/>
                    <a:pt x="17286" y="28113"/>
                    <a:pt x="17319" y="28113"/>
                  </a:cubicBezTo>
                  <a:cubicBezTo>
                    <a:pt x="17403" y="28113"/>
                    <a:pt x="17497" y="28097"/>
                    <a:pt x="17603" y="28063"/>
                  </a:cubicBezTo>
                  <a:cubicBezTo>
                    <a:pt x="17805" y="27992"/>
                    <a:pt x="18054" y="27772"/>
                    <a:pt x="18257" y="27498"/>
                  </a:cubicBezTo>
                  <a:cubicBezTo>
                    <a:pt x="18275" y="27729"/>
                    <a:pt x="18310" y="27957"/>
                    <a:pt x="18360" y="28134"/>
                  </a:cubicBezTo>
                  <a:cubicBezTo>
                    <a:pt x="18608" y="29006"/>
                    <a:pt x="19336" y="29428"/>
                    <a:pt x="20118" y="29428"/>
                  </a:cubicBezTo>
                  <a:cubicBezTo>
                    <a:pt x="20469" y="29428"/>
                    <a:pt x="20831" y="29343"/>
                    <a:pt x="21166" y="29176"/>
                  </a:cubicBezTo>
                  <a:cubicBezTo>
                    <a:pt x="22314" y="28636"/>
                    <a:pt x="22897" y="27462"/>
                    <a:pt x="23139" y="26250"/>
                  </a:cubicBezTo>
                  <a:cubicBezTo>
                    <a:pt x="23373" y="26514"/>
                    <a:pt x="23676" y="26703"/>
                    <a:pt x="23961" y="26703"/>
                  </a:cubicBezTo>
                  <a:cubicBezTo>
                    <a:pt x="23987" y="26703"/>
                    <a:pt x="24013" y="26701"/>
                    <a:pt x="24039" y="26698"/>
                  </a:cubicBezTo>
                  <a:cubicBezTo>
                    <a:pt x="24796" y="26662"/>
                    <a:pt x="25191" y="26012"/>
                    <a:pt x="25226" y="25329"/>
                  </a:cubicBezTo>
                  <a:cubicBezTo>
                    <a:pt x="25226" y="25300"/>
                    <a:pt x="25223" y="25254"/>
                    <a:pt x="25212" y="25187"/>
                  </a:cubicBezTo>
                  <a:lnTo>
                    <a:pt x="25212" y="25187"/>
                  </a:lnTo>
                  <a:cubicBezTo>
                    <a:pt x="25521" y="25322"/>
                    <a:pt x="25852" y="25400"/>
                    <a:pt x="25984" y="25400"/>
                  </a:cubicBezTo>
                  <a:cubicBezTo>
                    <a:pt x="27132" y="25364"/>
                    <a:pt x="27708" y="24067"/>
                    <a:pt x="27890" y="23096"/>
                  </a:cubicBezTo>
                  <a:cubicBezTo>
                    <a:pt x="28021" y="22402"/>
                    <a:pt x="27950" y="21585"/>
                    <a:pt x="27719" y="20831"/>
                  </a:cubicBezTo>
                  <a:lnTo>
                    <a:pt x="27719" y="20831"/>
                  </a:lnTo>
                  <a:cubicBezTo>
                    <a:pt x="28117" y="21083"/>
                    <a:pt x="28559" y="21271"/>
                    <a:pt x="28931" y="21271"/>
                  </a:cubicBezTo>
                  <a:cubicBezTo>
                    <a:pt x="29351" y="21271"/>
                    <a:pt x="29682" y="21030"/>
                    <a:pt x="29760" y="20365"/>
                  </a:cubicBezTo>
                  <a:cubicBezTo>
                    <a:pt x="29842" y="19910"/>
                    <a:pt x="28981" y="18733"/>
                    <a:pt x="28352" y="18473"/>
                  </a:cubicBezTo>
                  <a:cubicBezTo>
                    <a:pt x="29390" y="17897"/>
                    <a:pt x="29664" y="15458"/>
                    <a:pt x="29475" y="14644"/>
                  </a:cubicBezTo>
                  <a:cubicBezTo>
                    <a:pt x="29333" y="14039"/>
                    <a:pt x="29027" y="13545"/>
                    <a:pt x="28633" y="13183"/>
                  </a:cubicBezTo>
                  <a:cubicBezTo>
                    <a:pt x="29170" y="12599"/>
                    <a:pt x="29454" y="11778"/>
                    <a:pt x="29258" y="10871"/>
                  </a:cubicBezTo>
                  <a:cubicBezTo>
                    <a:pt x="29119" y="10157"/>
                    <a:pt x="27917" y="9470"/>
                    <a:pt x="26985" y="9470"/>
                  </a:cubicBezTo>
                  <a:cubicBezTo>
                    <a:pt x="26967" y="9470"/>
                    <a:pt x="26948" y="9470"/>
                    <a:pt x="26929" y="9470"/>
                  </a:cubicBezTo>
                  <a:cubicBezTo>
                    <a:pt x="27146" y="9122"/>
                    <a:pt x="27164" y="8688"/>
                    <a:pt x="26777" y="8354"/>
                  </a:cubicBezTo>
                  <a:cubicBezTo>
                    <a:pt x="26748" y="8322"/>
                    <a:pt x="26698" y="8297"/>
                    <a:pt x="26645" y="8269"/>
                  </a:cubicBezTo>
                  <a:cubicBezTo>
                    <a:pt x="28370" y="6736"/>
                    <a:pt x="29095" y="4055"/>
                    <a:pt x="26204" y="3212"/>
                  </a:cubicBezTo>
                  <a:cubicBezTo>
                    <a:pt x="25736" y="3084"/>
                    <a:pt x="25261" y="3018"/>
                    <a:pt x="24793" y="3018"/>
                  </a:cubicBezTo>
                  <a:cubicBezTo>
                    <a:pt x="23566" y="3018"/>
                    <a:pt x="22388" y="3470"/>
                    <a:pt x="21528" y="4435"/>
                  </a:cubicBezTo>
                  <a:cubicBezTo>
                    <a:pt x="21319" y="4667"/>
                    <a:pt x="21102" y="4944"/>
                    <a:pt x="20910" y="5257"/>
                  </a:cubicBezTo>
                  <a:cubicBezTo>
                    <a:pt x="20782" y="4507"/>
                    <a:pt x="20355" y="3831"/>
                    <a:pt x="19729" y="3355"/>
                  </a:cubicBezTo>
                  <a:cubicBezTo>
                    <a:pt x="19505" y="3173"/>
                    <a:pt x="19249" y="3067"/>
                    <a:pt x="18986" y="3031"/>
                  </a:cubicBezTo>
                  <a:cubicBezTo>
                    <a:pt x="19032" y="2572"/>
                    <a:pt x="18961" y="2106"/>
                    <a:pt x="18719" y="1630"/>
                  </a:cubicBezTo>
                  <a:cubicBezTo>
                    <a:pt x="18063" y="413"/>
                    <a:pt x="16531" y="0"/>
                    <a:pt x="15105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6"/>
            <p:cNvSpPr/>
            <p:nvPr/>
          </p:nvSpPr>
          <p:spPr>
            <a:xfrm>
              <a:off x="5124675" y="2037525"/>
              <a:ext cx="630625" cy="435500"/>
            </a:xfrm>
            <a:custGeom>
              <a:avLst/>
              <a:gdLst/>
              <a:ahLst/>
              <a:cxnLst/>
              <a:rect l="l" t="t" r="r" b="b"/>
              <a:pathLst>
                <a:path w="25225" h="17420" extrusionOk="0">
                  <a:moveTo>
                    <a:pt x="10216" y="1"/>
                  </a:moveTo>
                  <a:cubicBezTo>
                    <a:pt x="7560" y="598"/>
                    <a:pt x="5299" y="1821"/>
                    <a:pt x="3809" y="3635"/>
                  </a:cubicBezTo>
                  <a:cubicBezTo>
                    <a:pt x="1" y="8275"/>
                    <a:pt x="829" y="14063"/>
                    <a:pt x="4854" y="15898"/>
                  </a:cubicBezTo>
                  <a:cubicBezTo>
                    <a:pt x="6071" y="16451"/>
                    <a:pt x="7791" y="16644"/>
                    <a:pt x="9600" y="16644"/>
                  </a:cubicBezTo>
                  <a:cubicBezTo>
                    <a:pt x="13787" y="16644"/>
                    <a:pt x="18451" y="15610"/>
                    <a:pt x="18451" y="15610"/>
                  </a:cubicBezTo>
                  <a:lnTo>
                    <a:pt x="18988" y="16400"/>
                  </a:lnTo>
                  <a:lnTo>
                    <a:pt x="18839" y="16652"/>
                  </a:lnTo>
                  <a:cubicBezTo>
                    <a:pt x="18927" y="17131"/>
                    <a:pt x="19240" y="17420"/>
                    <a:pt x="19567" y="17420"/>
                  </a:cubicBezTo>
                  <a:cubicBezTo>
                    <a:pt x="19964" y="17420"/>
                    <a:pt x="20382" y="16992"/>
                    <a:pt x="20439" y="15959"/>
                  </a:cubicBezTo>
                  <a:cubicBezTo>
                    <a:pt x="20318" y="15959"/>
                    <a:pt x="20251" y="15969"/>
                    <a:pt x="20251" y="15969"/>
                  </a:cubicBezTo>
                  <a:lnTo>
                    <a:pt x="19927" y="10536"/>
                  </a:lnTo>
                  <a:lnTo>
                    <a:pt x="19927" y="10536"/>
                  </a:lnTo>
                  <a:cubicBezTo>
                    <a:pt x="19927" y="10536"/>
                    <a:pt x="21375" y="11655"/>
                    <a:pt x="22747" y="11655"/>
                  </a:cubicBezTo>
                  <a:cubicBezTo>
                    <a:pt x="23434" y="11655"/>
                    <a:pt x="24101" y="11375"/>
                    <a:pt x="24560" y="10536"/>
                  </a:cubicBezTo>
                  <a:cubicBezTo>
                    <a:pt x="25225" y="9314"/>
                    <a:pt x="24303" y="8999"/>
                    <a:pt x="23179" y="8999"/>
                  </a:cubicBezTo>
                  <a:cubicBezTo>
                    <a:pt x="21989" y="8999"/>
                    <a:pt x="20571" y="9352"/>
                    <a:pt x="20571" y="9352"/>
                  </a:cubicBezTo>
                  <a:lnTo>
                    <a:pt x="19202" y="2518"/>
                  </a:lnTo>
                  <a:cubicBezTo>
                    <a:pt x="19202" y="2518"/>
                    <a:pt x="17011" y="2833"/>
                    <a:pt x="14756" y="2833"/>
                  </a:cubicBezTo>
                  <a:cubicBezTo>
                    <a:pt x="11885" y="2833"/>
                    <a:pt x="8910" y="2323"/>
                    <a:pt x="10216" y="1"/>
                  </a:cubicBez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6"/>
            <p:cNvSpPr/>
            <p:nvPr/>
          </p:nvSpPr>
          <p:spPr>
            <a:xfrm>
              <a:off x="5130000" y="2144300"/>
              <a:ext cx="530200" cy="229350"/>
            </a:xfrm>
            <a:custGeom>
              <a:avLst/>
              <a:gdLst/>
              <a:ahLst/>
              <a:cxnLst/>
              <a:rect l="l" t="t" r="r" b="b"/>
              <a:pathLst>
                <a:path w="21208" h="9174" extrusionOk="0">
                  <a:moveTo>
                    <a:pt x="1" y="0"/>
                  </a:moveTo>
                  <a:lnTo>
                    <a:pt x="613" y="8150"/>
                  </a:lnTo>
                  <a:lnTo>
                    <a:pt x="9136" y="8555"/>
                  </a:lnTo>
                  <a:lnTo>
                    <a:pt x="9264" y="4164"/>
                  </a:lnTo>
                  <a:cubicBezTo>
                    <a:pt x="9331" y="4139"/>
                    <a:pt x="9402" y="4121"/>
                    <a:pt x="9484" y="4114"/>
                  </a:cubicBezTo>
                  <a:cubicBezTo>
                    <a:pt x="9493" y="4114"/>
                    <a:pt x="9502" y="4113"/>
                    <a:pt x="9511" y="4113"/>
                  </a:cubicBezTo>
                  <a:cubicBezTo>
                    <a:pt x="9699" y="4113"/>
                    <a:pt x="9903" y="4185"/>
                    <a:pt x="10117" y="4327"/>
                  </a:cubicBezTo>
                  <a:lnTo>
                    <a:pt x="10448" y="8772"/>
                  </a:lnTo>
                  <a:lnTo>
                    <a:pt x="18971" y="9174"/>
                  </a:lnTo>
                  <a:lnTo>
                    <a:pt x="19074" y="5657"/>
                  </a:lnTo>
                  <a:lnTo>
                    <a:pt x="21207" y="5437"/>
                  </a:lnTo>
                  <a:lnTo>
                    <a:pt x="21087" y="4363"/>
                  </a:lnTo>
                  <a:lnTo>
                    <a:pt x="19095" y="4573"/>
                  </a:lnTo>
                  <a:lnTo>
                    <a:pt x="19195" y="1195"/>
                  </a:lnTo>
                  <a:lnTo>
                    <a:pt x="9833" y="622"/>
                  </a:lnTo>
                  <a:lnTo>
                    <a:pt x="9833" y="622"/>
                  </a:lnTo>
                  <a:lnTo>
                    <a:pt x="10060" y="3694"/>
                  </a:lnTo>
                  <a:cubicBezTo>
                    <a:pt x="9877" y="3617"/>
                    <a:pt x="9696" y="3574"/>
                    <a:pt x="9516" y="3574"/>
                  </a:cubicBezTo>
                  <a:cubicBezTo>
                    <a:pt x="9490" y="3574"/>
                    <a:pt x="9464" y="3575"/>
                    <a:pt x="9438" y="3577"/>
                  </a:cubicBezTo>
                  <a:cubicBezTo>
                    <a:pt x="9385" y="3581"/>
                    <a:pt x="9331" y="3591"/>
                    <a:pt x="9278" y="3598"/>
                  </a:cubicBezTo>
                  <a:lnTo>
                    <a:pt x="9367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6"/>
            <p:cNvSpPr/>
            <p:nvPr/>
          </p:nvSpPr>
          <p:spPr>
            <a:xfrm>
              <a:off x="5146550" y="2156825"/>
              <a:ext cx="202775" cy="189625"/>
            </a:xfrm>
            <a:custGeom>
              <a:avLst/>
              <a:gdLst/>
              <a:ahLst/>
              <a:cxnLst/>
              <a:rect l="l" t="t" r="r" b="b"/>
              <a:pathLst>
                <a:path w="8111" h="7585" extrusionOk="0">
                  <a:moveTo>
                    <a:pt x="0" y="0"/>
                  </a:moveTo>
                  <a:lnTo>
                    <a:pt x="199" y="7233"/>
                  </a:lnTo>
                  <a:lnTo>
                    <a:pt x="8111" y="7585"/>
                  </a:lnTo>
                  <a:lnTo>
                    <a:pt x="8111" y="7585"/>
                  </a:lnTo>
                  <a:lnTo>
                    <a:pt x="8065" y="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6"/>
            <p:cNvSpPr/>
            <p:nvPr/>
          </p:nvSpPr>
          <p:spPr>
            <a:xfrm>
              <a:off x="5383625" y="2170075"/>
              <a:ext cx="213825" cy="193800"/>
            </a:xfrm>
            <a:custGeom>
              <a:avLst/>
              <a:gdLst/>
              <a:ahLst/>
              <a:cxnLst/>
              <a:rect l="l" t="t" r="r" b="b"/>
              <a:pathLst>
                <a:path w="8553" h="7752" extrusionOk="0">
                  <a:moveTo>
                    <a:pt x="1" y="0"/>
                  </a:moveTo>
                  <a:lnTo>
                    <a:pt x="690" y="7293"/>
                  </a:lnTo>
                  <a:lnTo>
                    <a:pt x="8292" y="7752"/>
                  </a:lnTo>
                  <a:lnTo>
                    <a:pt x="8552" y="6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6"/>
            <p:cNvSpPr/>
            <p:nvPr/>
          </p:nvSpPr>
          <p:spPr>
            <a:xfrm>
              <a:off x="5352600" y="2252025"/>
              <a:ext cx="58600" cy="119575"/>
            </a:xfrm>
            <a:custGeom>
              <a:avLst/>
              <a:gdLst/>
              <a:ahLst/>
              <a:cxnLst/>
              <a:rect l="l" t="t" r="r" b="b"/>
              <a:pathLst>
                <a:path w="2344" h="4783" extrusionOk="0">
                  <a:moveTo>
                    <a:pt x="281" y="3770"/>
                  </a:moveTo>
                  <a:lnTo>
                    <a:pt x="281" y="3770"/>
                  </a:lnTo>
                  <a:cubicBezTo>
                    <a:pt x="456" y="3851"/>
                    <a:pt x="840" y="4143"/>
                    <a:pt x="1153" y="4424"/>
                  </a:cubicBezTo>
                  <a:lnTo>
                    <a:pt x="1298" y="4552"/>
                  </a:lnTo>
                  <a:cubicBezTo>
                    <a:pt x="797" y="4495"/>
                    <a:pt x="463" y="4239"/>
                    <a:pt x="285" y="3787"/>
                  </a:cubicBezTo>
                  <a:cubicBezTo>
                    <a:pt x="285" y="3784"/>
                    <a:pt x="281" y="3777"/>
                    <a:pt x="281" y="3770"/>
                  </a:cubicBezTo>
                  <a:close/>
                  <a:moveTo>
                    <a:pt x="758" y="1"/>
                  </a:moveTo>
                  <a:lnTo>
                    <a:pt x="545" y="29"/>
                  </a:lnTo>
                  <a:lnTo>
                    <a:pt x="1085" y="4079"/>
                  </a:lnTo>
                  <a:cubicBezTo>
                    <a:pt x="552" y="3628"/>
                    <a:pt x="322" y="3537"/>
                    <a:pt x="213" y="3537"/>
                  </a:cubicBezTo>
                  <a:cubicBezTo>
                    <a:pt x="164" y="3537"/>
                    <a:pt x="139" y="3555"/>
                    <a:pt x="121" y="3567"/>
                  </a:cubicBezTo>
                  <a:cubicBezTo>
                    <a:pt x="1" y="3645"/>
                    <a:pt x="68" y="3816"/>
                    <a:pt x="89" y="3869"/>
                  </a:cubicBezTo>
                  <a:cubicBezTo>
                    <a:pt x="324" y="4477"/>
                    <a:pt x="818" y="4783"/>
                    <a:pt x="1558" y="4783"/>
                  </a:cubicBezTo>
                  <a:cubicBezTo>
                    <a:pt x="1793" y="4783"/>
                    <a:pt x="2056" y="4747"/>
                    <a:pt x="2344" y="4687"/>
                  </a:cubicBezTo>
                  <a:lnTo>
                    <a:pt x="2298" y="4477"/>
                  </a:lnTo>
                  <a:cubicBezTo>
                    <a:pt x="2022" y="4541"/>
                    <a:pt x="1776" y="4570"/>
                    <a:pt x="1556" y="4570"/>
                  </a:cubicBezTo>
                  <a:cubicBezTo>
                    <a:pt x="1491" y="4570"/>
                    <a:pt x="1430" y="4567"/>
                    <a:pt x="1370" y="4563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6"/>
            <p:cNvSpPr/>
            <p:nvPr/>
          </p:nvSpPr>
          <p:spPr>
            <a:xfrm>
              <a:off x="5455275" y="2372750"/>
              <a:ext cx="54600" cy="26875"/>
            </a:xfrm>
            <a:custGeom>
              <a:avLst/>
              <a:gdLst/>
              <a:ahLst/>
              <a:cxnLst/>
              <a:rect l="l" t="t" r="r" b="b"/>
              <a:pathLst>
                <a:path w="2184" h="1075" extrusionOk="0">
                  <a:moveTo>
                    <a:pt x="2095" y="0"/>
                  </a:moveTo>
                  <a:lnTo>
                    <a:pt x="1881" y="43"/>
                  </a:lnTo>
                  <a:cubicBezTo>
                    <a:pt x="1953" y="388"/>
                    <a:pt x="1913" y="622"/>
                    <a:pt x="1757" y="747"/>
                  </a:cubicBezTo>
                  <a:cubicBezTo>
                    <a:pt x="1652" y="830"/>
                    <a:pt x="1500" y="862"/>
                    <a:pt x="1327" y="862"/>
                  </a:cubicBezTo>
                  <a:cubicBezTo>
                    <a:pt x="893" y="862"/>
                    <a:pt x="331" y="657"/>
                    <a:pt x="89" y="548"/>
                  </a:cubicBezTo>
                  <a:lnTo>
                    <a:pt x="0" y="743"/>
                  </a:lnTo>
                  <a:cubicBezTo>
                    <a:pt x="40" y="761"/>
                    <a:pt x="740" y="1074"/>
                    <a:pt x="1327" y="1074"/>
                  </a:cubicBezTo>
                  <a:cubicBezTo>
                    <a:pt x="1544" y="1074"/>
                    <a:pt x="1746" y="1031"/>
                    <a:pt x="1896" y="914"/>
                  </a:cubicBezTo>
                  <a:cubicBezTo>
                    <a:pt x="2116" y="736"/>
                    <a:pt x="2184" y="427"/>
                    <a:pt x="2095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6"/>
            <p:cNvSpPr/>
            <p:nvPr/>
          </p:nvSpPr>
          <p:spPr>
            <a:xfrm>
              <a:off x="5490750" y="2369975"/>
              <a:ext cx="39225" cy="12475"/>
            </a:xfrm>
            <a:custGeom>
              <a:avLst/>
              <a:gdLst/>
              <a:ahLst/>
              <a:cxnLst/>
              <a:rect l="l" t="t" r="r" b="b"/>
              <a:pathLst>
                <a:path w="1569" h="499" extrusionOk="0">
                  <a:moveTo>
                    <a:pt x="655" y="0"/>
                  </a:moveTo>
                  <a:cubicBezTo>
                    <a:pt x="566" y="0"/>
                    <a:pt x="483" y="12"/>
                    <a:pt x="406" y="37"/>
                  </a:cubicBezTo>
                  <a:cubicBezTo>
                    <a:pt x="110" y="129"/>
                    <a:pt x="4" y="357"/>
                    <a:pt x="0" y="364"/>
                  </a:cubicBezTo>
                  <a:lnTo>
                    <a:pt x="196" y="453"/>
                  </a:lnTo>
                  <a:cubicBezTo>
                    <a:pt x="199" y="449"/>
                    <a:pt x="274" y="296"/>
                    <a:pt x="473" y="239"/>
                  </a:cubicBezTo>
                  <a:cubicBezTo>
                    <a:pt x="529" y="222"/>
                    <a:pt x="589" y="214"/>
                    <a:pt x="654" y="214"/>
                  </a:cubicBezTo>
                  <a:cubicBezTo>
                    <a:pt x="877" y="214"/>
                    <a:pt x="1153" y="312"/>
                    <a:pt x="1458" y="499"/>
                  </a:cubicBezTo>
                  <a:lnTo>
                    <a:pt x="1568" y="314"/>
                  </a:lnTo>
                  <a:cubicBezTo>
                    <a:pt x="1222" y="106"/>
                    <a:pt x="916" y="0"/>
                    <a:pt x="655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6"/>
            <p:cNvSpPr/>
            <p:nvPr/>
          </p:nvSpPr>
          <p:spPr>
            <a:xfrm>
              <a:off x="5237300" y="2119050"/>
              <a:ext cx="109200" cy="27050"/>
            </a:xfrm>
            <a:custGeom>
              <a:avLst/>
              <a:gdLst/>
              <a:ahLst/>
              <a:cxnLst/>
              <a:rect l="l" t="t" r="r" b="b"/>
              <a:pathLst>
                <a:path w="4368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4367" y="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6"/>
            <p:cNvSpPr/>
            <p:nvPr/>
          </p:nvSpPr>
          <p:spPr>
            <a:xfrm>
              <a:off x="5415800" y="2114150"/>
              <a:ext cx="112825" cy="42700"/>
            </a:xfrm>
            <a:custGeom>
              <a:avLst/>
              <a:gdLst/>
              <a:ahLst/>
              <a:cxnLst/>
              <a:rect l="l" t="t" r="r" b="b"/>
              <a:pathLst>
                <a:path w="4513" h="1708" extrusionOk="0">
                  <a:moveTo>
                    <a:pt x="282" y="1"/>
                  </a:moveTo>
                  <a:lnTo>
                    <a:pt x="1" y="1042"/>
                  </a:lnTo>
                  <a:lnTo>
                    <a:pt x="4513" y="1707"/>
                  </a:lnTo>
                  <a:lnTo>
                    <a:pt x="4513" y="170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6"/>
            <p:cNvSpPr/>
            <p:nvPr/>
          </p:nvSpPr>
          <p:spPr>
            <a:xfrm>
              <a:off x="5639275" y="2277000"/>
              <a:ext cx="73900" cy="38775"/>
            </a:xfrm>
            <a:custGeom>
              <a:avLst/>
              <a:gdLst/>
              <a:ahLst/>
              <a:cxnLst/>
              <a:rect l="l" t="t" r="r" b="b"/>
              <a:pathLst>
                <a:path w="2956" h="1551" extrusionOk="0">
                  <a:moveTo>
                    <a:pt x="1918" y="0"/>
                  </a:moveTo>
                  <a:cubicBezTo>
                    <a:pt x="1115" y="0"/>
                    <a:pt x="255" y="636"/>
                    <a:pt x="211" y="669"/>
                  </a:cubicBezTo>
                  <a:lnTo>
                    <a:pt x="1" y="826"/>
                  </a:lnTo>
                  <a:lnTo>
                    <a:pt x="257" y="861"/>
                  </a:lnTo>
                  <a:cubicBezTo>
                    <a:pt x="556" y="900"/>
                    <a:pt x="744" y="986"/>
                    <a:pt x="783" y="1096"/>
                  </a:cubicBezTo>
                  <a:cubicBezTo>
                    <a:pt x="822" y="1206"/>
                    <a:pt x="723" y="1355"/>
                    <a:pt x="676" y="1402"/>
                  </a:cubicBezTo>
                  <a:lnTo>
                    <a:pt x="833" y="1551"/>
                  </a:lnTo>
                  <a:cubicBezTo>
                    <a:pt x="840" y="1537"/>
                    <a:pt x="1078" y="1284"/>
                    <a:pt x="986" y="1025"/>
                  </a:cubicBezTo>
                  <a:cubicBezTo>
                    <a:pt x="932" y="875"/>
                    <a:pt x="787" y="769"/>
                    <a:pt x="548" y="701"/>
                  </a:cubicBezTo>
                  <a:cubicBezTo>
                    <a:pt x="843" y="516"/>
                    <a:pt x="1408" y="212"/>
                    <a:pt x="1919" y="212"/>
                  </a:cubicBezTo>
                  <a:cubicBezTo>
                    <a:pt x="2105" y="212"/>
                    <a:pt x="2284" y="252"/>
                    <a:pt x="2440" y="353"/>
                  </a:cubicBezTo>
                  <a:cubicBezTo>
                    <a:pt x="2639" y="484"/>
                    <a:pt x="2742" y="619"/>
                    <a:pt x="2742" y="769"/>
                  </a:cubicBezTo>
                  <a:cubicBezTo>
                    <a:pt x="2742" y="1007"/>
                    <a:pt x="2458" y="1242"/>
                    <a:pt x="2348" y="1313"/>
                  </a:cubicBezTo>
                  <a:lnTo>
                    <a:pt x="2461" y="1491"/>
                  </a:lnTo>
                  <a:cubicBezTo>
                    <a:pt x="2479" y="1483"/>
                    <a:pt x="2956" y="1178"/>
                    <a:pt x="2956" y="769"/>
                  </a:cubicBezTo>
                  <a:cubicBezTo>
                    <a:pt x="2956" y="548"/>
                    <a:pt x="2824" y="349"/>
                    <a:pt x="2557" y="175"/>
                  </a:cubicBezTo>
                  <a:cubicBezTo>
                    <a:pt x="2361" y="49"/>
                    <a:pt x="2142" y="0"/>
                    <a:pt x="1918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6"/>
            <p:cNvSpPr/>
            <p:nvPr/>
          </p:nvSpPr>
          <p:spPr>
            <a:xfrm>
              <a:off x="5446925" y="2504225"/>
              <a:ext cx="161900" cy="109175"/>
            </a:xfrm>
            <a:custGeom>
              <a:avLst/>
              <a:gdLst/>
              <a:ahLst/>
              <a:cxnLst/>
              <a:rect l="l" t="t" r="r" b="b"/>
              <a:pathLst>
                <a:path w="6476" h="4367" extrusionOk="0">
                  <a:moveTo>
                    <a:pt x="5330" y="0"/>
                  </a:moveTo>
                  <a:lnTo>
                    <a:pt x="3606" y="2518"/>
                  </a:lnTo>
                  <a:lnTo>
                    <a:pt x="86" y="967"/>
                  </a:lnTo>
                  <a:lnTo>
                    <a:pt x="0" y="3691"/>
                  </a:lnTo>
                  <a:lnTo>
                    <a:pt x="4978" y="4367"/>
                  </a:lnTo>
                  <a:lnTo>
                    <a:pt x="6475" y="953"/>
                  </a:lnTo>
                  <a:lnTo>
                    <a:pt x="5330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6"/>
            <p:cNvSpPr/>
            <p:nvPr/>
          </p:nvSpPr>
          <p:spPr>
            <a:xfrm>
              <a:off x="5549050" y="2436475"/>
              <a:ext cx="211250" cy="192650"/>
            </a:xfrm>
            <a:custGeom>
              <a:avLst/>
              <a:gdLst/>
              <a:ahLst/>
              <a:cxnLst/>
              <a:rect l="l" t="t" r="r" b="b"/>
              <a:pathLst>
                <a:path w="8450" h="7706" extrusionOk="0">
                  <a:moveTo>
                    <a:pt x="3481" y="1"/>
                  </a:moveTo>
                  <a:cubicBezTo>
                    <a:pt x="3475" y="1"/>
                    <a:pt x="3470" y="1"/>
                    <a:pt x="3464" y="1"/>
                  </a:cubicBezTo>
                  <a:cubicBezTo>
                    <a:pt x="3091" y="738"/>
                    <a:pt x="2733" y="969"/>
                    <a:pt x="2432" y="969"/>
                  </a:cubicBezTo>
                  <a:cubicBezTo>
                    <a:pt x="2204" y="969"/>
                    <a:pt x="2009" y="838"/>
                    <a:pt x="1864" y="694"/>
                  </a:cubicBezTo>
                  <a:lnTo>
                    <a:pt x="1" y="3784"/>
                  </a:lnTo>
                  <a:lnTo>
                    <a:pt x="1619" y="4143"/>
                  </a:lnTo>
                  <a:lnTo>
                    <a:pt x="1188" y="6664"/>
                  </a:lnTo>
                  <a:lnTo>
                    <a:pt x="5935" y="7706"/>
                  </a:lnTo>
                  <a:cubicBezTo>
                    <a:pt x="5935" y="7706"/>
                    <a:pt x="8449" y="5690"/>
                    <a:pt x="7269" y="2707"/>
                  </a:cubicBezTo>
                  <a:cubicBezTo>
                    <a:pt x="6271" y="211"/>
                    <a:pt x="4148" y="1"/>
                    <a:pt x="3481" y="1"/>
                  </a:cubicBez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6"/>
            <p:cNvSpPr/>
            <p:nvPr/>
          </p:nvSpPr>
          <p:spPr>
            <a:xfrm>
              <a:off x="5575100" y="2464750"/>
              <a:ext cx="27950" cy="148925"/>
            </a:xfrm>
            <a:custGeom>
              <a:avLst/>
              <a:gdLst/>
              <a:ahLst/>
              <a:cxnLst/>
              <a:rect l="l" t="t" r="r" b="b"/>
              <a:pathLst>
                <a:path w="1118" h="5957" extrusionOk="0">
                  <a:moveTo>
                    <a:pt x="904" y="0"/>
                  </a:moveTo>
                  <a:lnTo>
                    <a:pt x="1" y="5921"/>
                  </a:lnTo>
                  <a:lnTo>
                    <a:pt x="214" y="5956"/>
                  </a:lnTo>
                  <a:lnTo>
                    <a:pt x="1117" y="32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6"/>
            <p:cNvSpPr/>
            <p:nvPr/>
          </p:nvSpPr>
          <p:spPr>
            <a:xfrm>
              <a:off x="5101750" y="2360600"/>
              <a:ext cx="628500" cy="407300"/>
            </a:xfrm>
            <a:custGeom>
              <a:avLst/>
              <a:gdLst/>
              <a:ahLst/>
              <a:cxnLst/>
              <a:rect l="l" t="t" r="r" b="b"/>
              <a:pathLst>
                <a:path w="25140" h="16292" extrusionOk="0">
                  <a:moveTo>
                    <a:pt x="3174" y="0"/>
                  </a:moveTo>
                  <a:cubicBezTo>
                    <a:pt x="1110" y="0"/>
                    <a:pt x="0" y="323"/>
                    <a:pt x="0" y="323"/>
                  </a:cubicBezTo>
                  <a:cubicBezTo>
                    <a:pt x="0" y="323"/>
                    <a:pt x="2905" y="12037"/>
                    <a:pt x="2835" y="12057"/>
                  </a:cubicBezTo>
                  <a:lnTo>
                    <a:pt x="2835" y="12057"/>
                  </a:lnTo>
                  <a:cubicBezTo>
                    <a:pt x="2834" y="12056"/>
                    <a:pt x="2834" y="12056"/>
                    <a:pt x="2834" y="12056"/>
                  </a:cubicBezTo>
                  <a:lnTo>
                    <a:pt x="2834" y="12056"/>
                  </a:lnTo>
                  <a:cubicBezTo>
                    <a:pt x="2834" y="12056"/>
                    <a:pt x="2834" y="12056"/>
                    <a:pt x="2834" y="12056"/>
                  </a:cubicBezTo>
                  <a:cubicBezTo>
                    <a:pt x="2834" y="12057"/>
                    <a:pt x="2834" y="12057"/>
                    <a:pt x="2834" y="12057"/>
                  </a:cubicBezTo>
                  <a:cubicBezTo>
                    <a:pt x="2834" y="12057"/>
                    <a:pt x="2835" y="12057"/>
                    <a:pt x="2835" y="12057"/>
                  </a:cubicBezTo>
                  <a:lnTo>
                    <a:pt x="2835" y="12057"/>
                  </a:lnTo>
                  <a:cubicBezTo>
                    <a:pt x="2954" y="12086"/>
                    <a:pt x="17338" y="16291"/>
                    <a:pt x="17338" y="16291"/>
                  </a:cubicBezTo>
                  <a:lnTo>
                    <a:pt x="25139" y="10570"/>
                  </a:lnTo>
                  <a:lnTo>
                    <a:pt x="17107" y="8476"/>
                  </a:lnTo>
                  <a:lnTo>
                    <a:pt x="17096" y="3693"/>
                  </a:lnTo>
                  <a:cubicBezTo>
                    <a:pt x="10857" y="636"/>
                    <a:pt x="6073" y="0"/>
                    <a:pt x="3174" y="0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6"/>
            <p:cNvSpPr/>
            <p:nvPr/>
          </p:nvSpPr>
          <p:spPr>
            <a:xfrm>
              <a:off x="5100050" y="2354625"/>
              <a:ext cx="632950" cy="401900"/>
            </a:xfrm>
            <a:custGeom>
              <a:avLst/>
              <a:gdLst/>
              <a:ahLst/>
              <a:cxnLst/>
              <a:rect l="l" t="t" r="r" b="b"/>
              <a:pathLst>
                <a:path w="25318" h="16076" extrusionOk="0">
                  <a:moveTo>
                    <a:pt x="3185" y="1"/>
                  </a:moveTo>
                  <a:cubicBezTo>
                    <a:pt x="1186" y="1"/>
                    <a:pt x="104" y="318"/>
                    <a:pt x="1" y="352"/>
                  </a:cubicBezTo>
                  <a:lnTo>
                    <a:pt x="129" y="764"/>
                  </a:lnTo>
                  <a:cubicBezTo>
                    <a:pt x="154" y="757"/>
                    <a:pt x="1190" y="456"/>
                    <a:pt x="3144" y="456"/>
                  </a:cubicBezTo>
                  <a:cubicBezTo>
                    <a:pt x="5947" y="456"/>
                    <a:pt x="10642" y="1075"/>
                    <a:pt x="16951" y="4068"/>
                  </a:cubicBezTo>
                  <a:lnTo>
                    <a:pt x="16951" y="16075"/>
                  </a:lnTo>
                  <a:lnTo>
                    <a:pt x="25318" y="10987"/>
                  </a:lnTo>
                  <a:lnTo>
                    <a:pt x="25094" y="10617"/>
                  </a:lnTo>
                  <a:lnTo>
                    <a:pt x="17385" y="15304"/>
                  </a:lnTo>
                  <a:lnTo>
                    <a:pt x="17385" y="3790"/>
                  </a:lnTo>
                  <a:lnTo>
                    <a:pt x="17260" y="3733"/>
                  </a:lnTo>
                  <a:cubicBezTo>
                    <a:pt x="10804" y="654"/>
                    <a:pt x="6051" y="1"/>
                    <a:pt x="3185" y="1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6"/>
            <p:cNvSpPr/>
            <p:nvPr/>
          </p:nvSpPr>
          <p:spPr>
            <a:xfrm>
              <a:off x="5527625" y="2582450"/>
              <a:ext cx="173725" cy="131750"/>
            </a:xfrm>
            <a:custGeom>
              <a:avLst/>
              <a:gdLst/>
              <a:ahLst/>
              <a:cxnLst/>
              <a:rect l="l" t="t" r="r" b="b"/>
              <a:pathLst>
                <a:path w="6949" h="5270" extrusionOk="0">
                  <a:moveTo>
                    <a:pt x="93" y="0"/>
                  </a:moveTo>
                  <a:lnTo>
                    <a:pt x="40" y="206"/>
                  </a:lnTo>
                  <a:lnTo>
                    <a:pt x="6405" y="1906"/>
                  </a:lnTo>
                  <a:lnTo>
                    <a:pt x="1306" y="5028"/>
                  </a:lnTo>
                  <a:lnTo>
                    <a:pt x="79" y="4537"/>
                  </a:lnTo>
                  <a:lnTo>
                    <a:pt x="1" y="4736"/>
                  </a:lnTo>
                  <a:lnTo>
                    <a:pt x="1324" y="5270"/>
                  </a:lnTo>
                  <a:lnTo>
                    <a:pt x="6949" y="182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6"/>
            <p:cNvSpPr/>
            <p:nvPr/>
          </p:nvSpPr>
          <p:spPr>
            <a:xfrm>
              <a:off x="5537050" y="2616675"/>
              <a:ext cx="122175" cy="85000"/>
            </a:xfrm>
            <a:custGeom>
              <a:avLst/>
              <a:gdLst/>
              <a:ahLst/>
              <a:cxnLst/>
              <a:rect l="l" t="t" r="r" b="b"/>
              <a:pathLst>
                <a:path w="4887" h="3400" extrusionOk="0">
                  <a:moveTo>
                    <a:pt x="4762" y="0"/>
                  </a:moveTo>
                  <a:lnTo>
                    <a:pt x="1" y="3218"/>
                  </a:lnTo>
                  <a:lnTo>
                    <a:pt x="122" y="3399"/>
                  </a:lnTo>
                  <a:lnTo>
                    <a:pt x="4886" y="181"/>
                  </a:lnTo>
                  <a:lnTo>
                    <a:pt x="476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6"/>
            <p:cNvSpPr/>
            <p:nvPr/>
          </p:nvSpPr>
          <p:spPr>
            <a:xfrm>
              <a:off x="5526400" y="2607425"/>
              <a:ext cx="96650" cy="69525"/>
            </a:xfrm>
            <a:custGeom>
              <a:avLst/>
              <a:gdLst/>
              <a:ahLst/>
              <a:cxnLst/>
              <a:rect l="l" t="t" r="r" b="b"/>
              <a:pathLst>
                <a:path w="3866" h="2781" extrusionOk="0">
                  <a:moveTo>
                    <a:pt x="3741" y="0"/>
                  </a:moveTo>
                  <a:lnTo>
                    <a:pt x="0" y="2603"/>
                  </a:lnTo>
                  <a:lnTo>
                    <a:pt x="124" y="2781"/>
                  </a:lnTo>
                  <a:lnTo>
                    <a:pt x="3865" y="178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6"/>
            <p:cNvSpPr/>
            <p:nvPr/>
          </p:nvSpPr>
          <p:spPr>
            <a:xfrm>
              <a:off x="5526475" y="2599075"/>
              <a:ext cx="64575" cy="51400"/>
            </a:xfrm>
            <a:custGeom>
              <a:avLst/>
              <a:gdLst/>
              <a:ahLst/>
              <a:cxnLst/>
              <a:rect l="l" t="t" r="r" b="b"/>
              <a:pathLst>
                <a:path w="2583" h="2056" extrusionOk="0">
                  <a:moveTo>
                    <a:pt x="2450" y="0"/>
                  </a:moveTo>
                  <a:lnTo>
                    <a:pt x="1" y="1885"/>
                  </a:lnTo>
                  <a:lnTo>
                    <a:pt x="136" y="2055"/>
                  </a:lnTo>
                  <a:lnTo>
                    <a:pt x="2582" y="171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6"/>
            <p:cNvSpPr/>
            <p:nvPr/>
          </p:nvSpPr>
          <p:spPr>
            <a:xfrm>
              <a:off x="5527550" y="2657550"/>
              <a:ext cx="55125" cy="43225"/>
            </a:xfrm>
            <a:custGeom>
              <a:avLst/>
              <a:gdLst/>
              <a:ahLst/>
              <a:cxnLst/>
              <a:rect l="l" t="t" r="r" b="b"/>
              <a:pathLst>
                <a:path w="2205" h="1729" extrusionOk="0">
                  <a:moveTo>
                    <a:pt x="128" y="1"/>
                  </a:moveTo>
                  <a:lnTo>
                    <a:pt x="0" y="175"/>
                  </a:lnTo>
                  <a:lnTo>
                    <a:pt x="2077" y="1729"/>
                  </a:lnTo>
                  <a:lnTo>
                    <a:pt x="2205" y="1555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6"/>
            <p:cNvSpPr/>
            <p:nvPr/>
          </p:nvSpPr>
          <p:spPr>
            <a:xfrm>
              <a:off x="5527900" y="2622350"/>
              <a:ext cx="82775" cy="61450"/>
            </a:xfrm>
            <a:custGeom>
              <a:avLst/>
              <a:gdLst/>
              <a:ahLst/>
              <a:cxnLst/>
              <a:rect l="l" t="t" r="r" b="b"/>
              <a:pathLst>
                <a:path w="3311" h="2458" extrusionOk="0">
                  <a:moveTo>
                    <a:pt x="128" y="1"/>
                  </a:moveTo>
                  <a:lnTo>
                    <a:pt x="0" y="178"/>
                  </a:lnTo>
                  <a:lnTo>
                    <a:pt x="3186" y="2458"/>
                  </a:lnTo>
                  <a:lnTo>
                    <a:pt x="3311" y="228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6"/>
            <p:cNvSpPr/>
            <p:nvPr/>
          </p:nvSpPr>
          <p:spPr>
            <a:xfrm>
              <a:off x="5528175" y="2601900"/>
              <a:ext cx="128100" cy="53550"/>
            </a:xfrm>
            <a:custGeom>
              <a:avLst/>
              <a:gdLst/>
              <a:ahLst/>
              <a:cxnLst/>
              <a:rect l="l" t="t" r="r" b="b"/>
              <a:pathLst>
                <a:path w="5124" h="2142" extrusionOk="0">
                  <a:moveTo>
                    <a:pt x="78" y="1"/>
                  </a:moveTo>
                  <a:lnTo>
                    <a:pt x="0" y="204"/>
                  </a:lnTo>
                  <a:lnTo>
                    <a:pt x="5046" y="2141"/>
                  </a:lnTo>
                  <a:lnTo>
                    <a:pt x="5124" y="19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6"/>
            <p:cNvSpPr/>
            <p:nvPr/>
          </p:nvSpPr>
          <p:spPr>
            <a:xfrm>
              <a:off x="5257575" y="2468300"/>
              <a:ext cx="128750" cy="147775"/>
            </a:xfrm>
            <a:custGeom>
              <a:avLst/>
              <a:gdLst/>
              <a:ahLst/>
              <a:cxnLst/>
              <a:rect l="l" t="t" r="r" b="b"/>
              <a:pathLst>
                <a:path w="5150" h="5911" extrusionOk="0">
                  <a:moveTo>
                    <a:pt x="2575" y="217"/>
                  </a:moveTo>
                  <a:cubicBezTo>
                    <a:pt x="3873" y="217"/>
                    <a:pt x="4932" y="1448"/>
                    <a:pt x="4936" y="2955"/>
                  </a:cubicBezTo>
                  <a:cubicBezTo>
                    <a:pt x="4936" y="4467"/>
                    <a:pt x="3876" y="5693"/>
                    <a:pt x="2575" y="5693"/>
                  </a:cubicBezTo>
                  <a:cubicBezTo>
                    <a:pt x="1273" y="5693"/>
                    <a:pt x="214" y="4467"/>
                    <a:pt x="214" y="2955"/>
                  </a:cubicBezTo>
                  <a:cubicBezTo>
                    <a:pt x="214" y="1444"/>
                    <a:pt x="1273" y="217"/>
                    <a:pt x="2575" y="217"/>
                  </a:cubicBezTo>
                  <a:close/>
                  <a:moveTo>
                    <a:pt x="2575" y="1"/>
                  </a:moveTo>
                  <a:cubicBezTo>
                    <a:pt x="1156" y="1"/>
                    <a:pt x="0" y="1323"/>
                    <a:pt x="0" y="2955"/>
                  </a:cubicBezTo>
                  <a:cubicBezTo>
                    <a:pt x="0" y="4587"/>
                    <a:pt x="1156" y="5910"/>
                    <a:pt x="2575" y="5910"/>
                  </a:cubicBezTo>
                  <a:cubicBezTo>
                    <a:pt x="3994" y="5910"/>
                    <a:pt x="5149" y="4587"/>
                    <a:pt x="5149" y="2955"/>
                  </a:cubicBezTo>
                  <a:cubicBezTo>
                    <a:pt x="5149" y="1323"/>
                    <a:pt x="3994" y="1"/>
                    <a:pt x="2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6"/>
            <p:cNvSpPr/>
            <p:nvPr/>
          </p:nvSpPr>
          <p:spPr>
            <a:xfrm>
              <a:off x="5272075" y="2512750"/>
              <a:ext cx="41800" cy="33800"/>
            </a:xfrm>
            <a:custGeom>
              <a:avLst/>
              <a:gdLst/>
              <a:ahLst/>
              <a:cxnLst/>
              <a:rect l="l" t="t" r="r" b="b"/>
              <a:pathLst>
                <a:path w="1672" h="1352" extrusionOk="0">
                  <a:moveTo>
                    <a:pt x="1422" y="0"/>
                  </a:moveTo>
                  <a:lnTo>
                    <a:pt x="0" y="1000"/>
                  </a:lnTo>
                  <a:lnTo>
                    <a:pt x="249" y="1352"/>
                  </a:lnTo>
                  <a:lnTo>
                    <a:pt x="1671" y="352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6"/>
            <p:cNvSpPr/>
            <p:nvPr/>
          </p:nvSpPr>
          <p:spPr>
            <a:xfrm>
              <a:off x="5275000" y="2508575"/>
              <a:ext cx="34075" cy="38875"/>
            </a:xfrm>
            <a:custGeom>
              <a:avLst/>
              <a:gdLst/>
              <a:ahLst/>
              <a:cxnLst/>
              <a:rect l="l" t="t" r="r" b="b"/>
              <a:pathLst>
                <a:path w="1363" h="1555" extrusionOk="0">
                  <a:moveTo>
                    <a:pt x="335" y="0"/>
                  </a:moveTo>
                  <a:lnTo>
                    <a:pt x="0" y="271"/>
                  </a:lnTo>
                  <a:lnTo>
                    <a:pt x="1024" y="1554"/>
                  </a:lnTo>
                  <a:lnTo>
                    <a:pt x="1362" y="128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6"/>
            <p:cNvSpPr/>
            <p:nvPr/>
          </p:nvSpPr>
          <p:spPr>
            <a:xfrm>
              <a:off x="5323700" y="2517825"/>
              <a:ext cx="41725" cy="33800"/>
            </a:xfrm>
            <a:custGeom>
              <a:avLst/>
              <a:gdLst/>
              <a:ahLst/>
              <a:cxnLst/>
              <a:rect l="l" t="t" r="r" b="b"/>
              <a:pathLst>
                <a:path w="1669" h="1352" extrusionOk="0">
                  <a:moveTo>
                    <a:pt x="1420" y="0"/>
                  </a:moveTo>
                  <a:lnTo>
                    <a:pt x="1" y="999"/>
                  </a:lnTo>
                  <a:lnTo>
                    <a:pt x="246" y="1351"/>
                  </a:lnTo>
                  <a:lnTo>
                    <a:pt x="1669" y="352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6"/>
            <p:cNvSpPr/>
            <p:nvPr/>
          </p:nvSpPr>
          <p:spPr>
            <a:xfrm>
              <a:off x="5326475" y="2513450"/>
              <a:ext cx="34075" cy="38875"/>
            </a:xfrm>
            <a:custGeom>
              <a:avLst/>
              <a:gdLst/>
              <a:ahLst/>
              <a:cxnLst/>
              <a:rect l="l" t="t" r="r" b="b"/>
              <a:pathLst>
                <a:path w="1363" h="1555" extrusionOk="0">
                  <a:moveTo>
                    <a:pt x="338" y="1"/>
                  </a:moveTo>
                  <a:lnTo>
                    <a:pt x="0" y="268"/>
                  </a:lnTo>
                  <a:lnTo>
                    <a:pt x="1024" y="1555"/>
                  </a:lnTo>
                  <a:lnTo>
                    <a:pt x="1362" y="128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6"/>
            <p:cNvSpPr/>
            <p:nvPr/>
          </p:nvSpPr>
          <p:spPr>
            <a:xfrm>
              <a:off x="5302300" y="2558700"/>
              <a:ext cx="34775" cy="20200"/>
            </a:xfrm>
            <a:custGeom>
              <a:avLst/>
              <a:gdLst/>
              <a:ahLst/>
              <a:cxnLst/>
              <a:rect l="l" t="t" r="r" b="b"/>
              <a:pathLst>
                <a:path w="1391" h="808" extrusionOk="0">
                  <a:moveTo>
                    <a:pt x="217" y="1"/>
                  </a:moveTo>
                  <a:lnTo>
                    <a:pt x="0" y="8"/>
                  </a:lnTo>
                  <a:cubicBezTo>
                    <a:pt x="0" y="36"/>
                    <a:pt x="25" y="737"/>
                    <a:pt x="523" y="801"/>
                  </a:cubicBezTo>
                  <a:cubicBezTo>
                    <a:pt x="548" y="808"/>
                    <a:pt x="565" y="808"/>
                    <a:pt x="587" y="808"/>
                  </a:cubicBezTo>
                  <a:cubicBezTo>
                    <a:pt x="1038" y="808"/>
                    <a:pt x="1373" y="161"/>
                    <a:pt x="1390" y="132"/>
                  </a:cubicBezTo>
                  <a:lnTo>
                    <a:pt x="1198" y="33"/>
                  </a:lnTo>
                  <a:cubicBezTo>
                    <a:pt x="1120" y="197"/>
                    <a:pt x="858" y="590"/>
                    <a:pt x="589" y="590"/>
                  </a:cubicBezTo>
                  <a:cubicBezTo>
                    <a:pt x="577" y="590"/>
                    <a:pt x="566" y="589"/>
                    <a:pt x="555" y="587"/>
                  </a:cubicBezTo>
                  <a:cubicBezTo>
                    <a:pt x="238" y="548"/>
                    <a:pt x="217" y="8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6"/>
            <p:cNvSpPr/>
            <p:nvPr/>
          </p:nvSpPr>
          <p:spPr>
            <a:xfrm>
              <a:off x="5521850" y="2543950"/>
              <a:ext cx="168825" cy="105275"/>
            </a:xfrm>
            <a:custGeom>
              <a:avLst/>
              <a:gdLst/>
              <a:ahLst/>
              <a:cxnLst/>
              <a:rect l="l" t="t" r="r" b="b"/>
              <a:pathLst>
                <a:path w="6753" h="4211" extrusionOk="0">
                  <a:moveTo>
                    <a:pt x="5587" y="1"/>
                  </a:moveTo>
                  <a:lnTo>
                    <a:pt x="5174" y="2294"/>
                  </a:lnTo>
                  <a:lnTo>
                    <a:pt x="1537" y="139"/>
                  </a:lnTo>
                  <a:cubicBezTo>
                    <a:pt x="1537" y="139"/>
                    <a:pt x="1" y="1192"/>
                    <a:pt x="730" y="3240"/>
                  </a:cubicBezTo>
                  <a:lnTo>
                    <a:pt x="3059" y="4210"/>
                  </a:lnTo>
                  <a:lnTo>
                    <a:pt x="2671" y="2724"/>
                  </a:lnTo>
                  <a:lnTo>
                    <a:pt x="2671" y="2724"/>
                  </a:lnTo>
                  <a:cubicBezTo>
                    <a:pt x="2671" y="2724"/>
                    <a:pt x="3144" y="3180"/>
                    <a:pt x="3536" y="3180"/>
                  </a:cubicBezTo>
                  <a:cubicBezTo>
                    <a:pt x="3728" y="3180"/>
                    <a:pt x="3900" y="3070"/>
                    <a:pt x="3987" y="2742"/>
                  </a:cubicBezTo>
                  <a:cubicBezTo>
                    <a:pt x="3987" y="2742"/>
                    <a:pt x="4831" y="3638"/>
                    <a:pt x="5581" y="3638"/>
                  </a:cubicBezTo>
                  <a:cubicBezTo>
                    <a:pt x="6199" y="3638"/>
                    <a:pt x="6753" y="3029"/>
                    <a:pt x="6717" y="811"/>
                  </a:cubicBezTo>
                  <a:lnTo>
                    <a:pt x="5587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6"/>
            <p:cNvSpPr/>
            <p:nvPr/>
          </p:nvSpPr>
          <p:spPr>
            <a:xfrm>
              <a:off x="5562200" y="2576300"/>
              <a:ext cx="25450" cy="67050"/>
            </a:xfrm>
            <a:custGeom>
              <a:avLst/>
              <a:gdLst/>
              <a:ahLst/>
              <a:cxnLst/>
              <a:rect l="l" t="t" r="r" b="b"/>
              <a:pathLst>
                <a:path w="1018" h="2682" extrusionOk="0">
                  <a:moveTo>
                    <a:pt x="929" y="1"/>
                  </a:moveTo>
                  <a:cubicBezTo>
                    <a:pt x="1" y="431"/>
                    <a:pt x="677" y="2586"/>
                    <a:pt x="705" y="2682"/>
                  </a:cubicBezTo>
                  <a:lnTo>
                    <a:pt x="908" y="2614"/>
                  </a:lnTo>
                  <a:cubicBezTo>
                    <a:pt x="723" y="2042"/>
                    <a:pt x="385" y="488"/>
                    <a:pt x="1018" y="19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6"/>
            <p:cNvSpPr/>
            <p:nvPr/>
          </p:nvSpPr>
          <p:spPr>
            <a:xfrm>
              <a:off x="5545400" y="2564225"/>
              <a:ext cx="31675" cy="72275"/>
            </a:xfrm>
            <a:custGeom>
              <a:avLst/>
              <a:gdLst/>
              <a:ahLst/>
              <a:cxnLst/>
              <a:rect l="l" t="t" r="r" b="b"/>
              <a:pathLst>
                <a:path w="1267" h="2891" extrusionOk="0">
                  <a:moveTo>
                    <a:pt x="1174" y="0"/>
                  </a:moveTo>
                  <a:cubicBezTo>
                    <a:pt x="1" y="573"/>
                    <a:pt x="698" y="2799"/>
                    <a:pt x="730" y="2891"/>
                  </a:cubicBezTo>
                  <a:lnTo>
                    <a:pt x="933" y="2831"/>
                  </a:lnTo>
                  <a:cubicBezTo>
                    <a:pt x="929" y="2809"/>
                    <a:pt x="264" y="686"/>
                    <a:pt x="1267" y="196"/>
                  </a:cubicBezTo>
                  <a:lnTo>
                    <a:pt x="117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6"/>
            <p:cNvSpPr/>
            <p:nvPr/>
          </p:nvSpPr>
          <p:spPr>
            <a:xfrm>
              <a:off x="5531000" y="2561825"/>
              <a:ext cx="33100" cy="68200"/>
            </a:xfrm>
            <a:custGeom>
              <a:avLst/>
              <a:gdLst/>
              <a:ahLst/>
              <a:cxnLst/>
              <a:rect l="l" t="t" r="r" b="b"/>
              <a:pathLst>
                <a:path w="1324" h="2728" extrusionOk="0">
                  <a:moveTo>
                    <a:pt x="1206" y="0"/>
                  </a:moveTo>
                  <a:cubicBezTo>
                    <a:pt x="1" y="747"/>
                    <a:pt x="641" y="2646"/>
                    <a:pt x="669" y="2727"/>
                  </a:cubicBezTo>
                  <a:lnTo>
                    <a:pt x="876" y="2656"/>
                  </a:lnTo>
                  <a:cubicBezTo>
                    <a:pt x="865" y="2639"/>
                    <a:pt x="260" y="843"/>
                    <a:pt x="1324" y="185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6"/>
            <p:cNvSpPr/>
            <p:nvPr/>
          </p:nvSpPr>
          <p:spPr>
            <a:xfrm>
              <a:off x="5637850" y="2452825"/>
              <a:ext cx="80925" cy="128850"/>
            </a:xfrm>
            <a:custGeom>
              <a:avLst/>
              <a:gdLst/>
              <a:ahLst/>
              <a:cxnLst/>
              <a:rect l="l" t="t" r="r" b="b"/>
              <a:pathLst>
                <a:path w="3237" h="5154" extrusionOk="0">
                  <a:moveTo>
                    <a:pt x="1107" y="1"/>
                  </a:moveTo>
                  <a:lnTo>
                    <a:pt x="1" y="4318"/>
                  </a:lnTo>
                  <a:lnTo>
                    <a:pt x="3237" y="5153"/>
                  </a:lnTo>
                  <a:lnTo>
                    <a:pt x="2614" y="1487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6"/>
            <p:cNvSpPr/>
            <p:nvPr/>
          </p:nvSpPr>
          <p:spPr>
            <a:xfrm>
              <a:off x="5634475" y="2452225"/>
              <a:ext cx="87600" cy="133075"/>
            </a:xfrm>
            <a:custGeom>
              <a:avLst/>
              <a:gdLst/>
              <a:ahLst/>
              <a:cxnLst/>
              <a:rect l="l" t="t" r="r" b="b"/>
              <a:pathLst>
                <a:path w="3504" h="5323" extrusionOk="0">
                  <a:moveTo>
                    <a:pt x="1135" y="0"/>
                  </a:moveTo>
                  <a:lnTo>
                    <a:pt x="1" y="4420"/>
                  </a:lnTo>
                  <a:lnTo>
                    <a:pt x="3503" y="5323"/>
                  </a:lnTo>
                  <a:lnTo>
                    <a:pt x="2856" y="1493"/>
                  </a:lnTo>
                  <a:lnTo>
                    <a:pt x="2646" y="1529"/>
                  </a:lnTo>
                  <a:lnTo>
                    <a:pt x="3237" y="5035"/>
                  </a:lnTo>
                  <a:lnTo>
                    <a:pt x="264" y="4267"/>
                  </a:lnTo>
                  <a:lnTo>
                    <a:pt x="1345" y="5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36"/>
          <p:cNvGrpSpPr/>
          <p:nvPr/>
        </p:nvGrpSpPr>
        <p:grpSpPr>
          <a:xfrm>
            <a:off x="7005725" y="2850893"/>
            <a:ext cx="1860839" cy="1861721"/>
            <a:chOff x="6820150" y="2946418"/>
            <a:chExt cx="1860839" cy="1861721"/>
          </a:xfrm>
        </p:grpSpPr>
        <p:sp>
          <p:nvSpPr>
            <p:cNvPr id="3321" name="Google Shape;3321;p36"/>
            <p:cNvSpPr/>
            <p:nvPr/>
          </p:nvSpPr>
          <p:spPr>
            <a:xfrm>
              <a:off x="6820150" y="2946418"/>
              <a:ext cx="1860839" cy="1861721"/>
            </a:xfrm>
            <a:custGeom>
              <a:avLst/>
              <a:gdLst/>
              <a:ahLst/>
              <a:cxnLst/>
              <a:rect l="l" t="t" r="r" b="b"/>
              <a:pathLst>
                <a:path w="37955" h="37973" extrusionOk="0">
                  <a:moveTo>
                    <a:pt x="26565" y="1"/>
                  </a:moveTo>
                  <a:cubicBezTo>
                    <a:pt x="26479" y="1"/>
                    <a:pt x="26393" y="14"/>
                    <a:pt x="26309" y="41"/>
                  </a:cubicBezTo>
                  <a:lnTo>
                    <a:pt x="24016" y="752"/>
                  </a:lnTo>
                  <a:lnTo>
                    <a:pt x="683" y="7511"/>
                  </a:lnTo>
                  <a:cubicBezTo>
                    <a:pt x="256" y="7636"/>
                    <a:pt x="0" y="8073"/>
                    <a:pt x="92" y="8507"/>
                  </a:cubicBezTo>
                  <a:lnTo>
                    <a:pt x="4359" y="27583"/>
                  </a:lnTo>
                  <a:cubicBezTo>
                    <a:pt x="4409" y="27796"/>
                    <a:pt x="4534" y="27978"/>
                    <a:pt x="4715" y="28099"/>
                  </a:cubicBezTo>
                  <a:lnTo>
                    <a:pt x="19272" y="37834"/>
                  </a:lnTo>
                  <a:cubicBezTo>
                    <a:pt x="19414" y="37927"/>
                    <a:pt x="19578" y="37973"/>
                    <a:pt x="19742" y="37973"/>
                  </a:cubicBezTo>
                  <a:cubicBezTo>
                    <a:pt x="19905" y="37973"/>
                    <a:pt x="20058" y="37930"/>
                    <a:pt x="20200" y="37841"/>
                  </a:cubicBezTo>
                  <a:lnTo>
                    <a:pt x="37559" y="26712"/>
                  </a:lnTo>
                  <a:cubicBezTo>
                    <a:pt x="37808" y="26552"/>
                    <a:pt x="37954" y="26271"/>
                    <a:pt x="37943" y="25969"/>
                  </a:cubicBezTo>
                  <a:cubicBezTo>
                    <a:pt x="37933" y="25674"/>
                    <a:pt x="37762" y="25400"/>
                    <a:pt x="37499" y="25258"/>
                  </a:cubicBezTo>
                  <a:lnTo>
                    <a:pt x="37051" y="25016"/>
                  </a:lnTo>
                  <a:cubicBezTo>
                    <a:pt x="36937" y="24863"/>
                    <a:pt x="36770" y="24760"/>
                    <a:pt x="36585" y="24717"/>
                  </a:cubicBezTo>
                  <a:cubicBezTo>
                    <a:pt x="36546" y="24707"/>
                    <a:pt x="36500" y="24699"/>
                    <a:pt x="36461" y="24699"/>
                  </a:cubicBezTo>
                  <a:lnTo>
                    <a:pt x="26903" y="19561"/>
                  </a:lnTo>
                  <a:lnTo>
                    <a:pt x="27433" y="1413"/>
                  </a:lnTo>
                  <a:cubicBezTo>
                    <a:pt x="27493" y="1246"/>
                    <a:pt x="27507" y="1054"/>
                    <a:pt x="27450" y="866"/>
                  </a:cubicBezTo>
                  <a:lnTo>
                    <a:pt x="27450" y="862"/>
                  </a:lnTo>
                  <a:cubicBezTo>
                    <a:pt x="27447" y="609"/>
                    <a:pt x="27326" y="368"/>
                    <a:pt x="27120" y="215"/>
                  </a:cubicBezTo>
                  <a:cubicBezTo>
                    <a:pt x="27113" y="208"/>
                    <a:pt x="27109" y="204"/>
                    <a:pt x="27098" y="197"/>
                  </a:cubicBezTo>
                  <a:cubicBezTo>
                    <a:pt x="27056" y="161"/>
                    <a:pt x="27006" y="126"/>
                    <a:pt x="26953" y="97"/>
                  </a:cubicBezTo>
                  <a:cubicBezTo>
                    <a:pt x="26832" y="33"/>
                    <a:pt x="26699" y="1"/>
                    <a:pt x="26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6"/>
            <p:cNvSpPr/>
            <p:nvPr/>
          </p:nvSpPr>
          <p:spPr>
            <a:xfrm>
              <a:off x="6865108" y="2989513"/>
              <a:ext cx="1774011" cy="1777345"/>
            </a:xfrm>
            <a:custGeom>
              <a:avLst/>
              <a:gdLst/>
              <a:ahLst/>
              <a:cxnLst/>
              <a:rect l="l" t="t" r="r" b="b"/>
              <a:pathLst>
                <a:path w="36184" h="36252" extrusionOk="0">
                  <a:moveTo>
                    <a:pt x="25684" y="1"/>
                  </a:moveTo>
                  <a:lnTo>
                    <a:pt x="0" y="7443"/>
                  </a:lnTo>
                  <a:lnTo>
                    <a:pt x="4271" y="26519"/>
                  </a:lnTo>
                  <a:lnTo>
                    <a:pt x="18828" y="36251"/>
                  </a:lnTo>
                  <a:lnTo>
                    <a:pt x="36184" y="25125"/>
                  </a:lnTo>
                  <a:lnTo>
                    <a:pt x="25125" y="19177"/>
                  </a:lnTo>
                  <a:lnTo>
                    <a:pt x="25684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6"/>
            <p:cNvSpPr/>
            <p:nvPr/>
          </p:nvSpPr>
          <p:spPr>
            <a:xfrm>
              <a:off x="7909842" y="4285661"/>
              <a:ext cx="411831" cy="243765"/>
            </a:xfrm>
            <a:custGeom>
              <a:avLst/>
              <a:gdLst/>
              <a:ahLst/>
              <a:cxnLst/>
              <a:rect l="l" t="t" r="r" b="b"/>
              <a:pathLst>
                <a:path w="8400" h="4972" extrusionOk="0">
                  <a:moveTo>
                    <a:pt x="6579" y="0"/>
                  </a:moveTo>
                  <a:lnTo>
                    <a:pt x="1" y="3446"/>
                  </a:lnTo>
                  <a:lnTo>
                    <a:pt x="2590" y="4971"/>
                  </a:lnTo>
                  <a:lnTo>
                    <a:pt x="8400" y="157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6"/>
            <p:cNvSpPr/>
            <p:nvPr/>
          </p:nvSpPr>
          <p:spPr>
            <a:xfrm>
              <a:off x="6895261" y="2987797"/>
              <a:ext cx="1231179" cy="1307122"/>
            </a:xfrm>
            <a:custGeom>
              <a:avLst/>
              <a:gdLst/>
              <a:ahLst/>
              <a:cxnLst/>
              <a:rect l="l" t="t" r="r" b="b"/>
              <a:pathLst>
                <a:path w="25112" h="26661" extrusionOk="0">
                  <a:moveTo>
                    <a:pt x="25026" y="0"/>
                  </a:moveTo>
                  <a:lnTo>
                    <a:pt x="125" y="7727"/>
                  </a:lnTo>
                  <a:lnTo>
                    <a:pt x="1" y="7762"/>
                  </a:lnTo>
                  <a:lnTo>
                    <a:pt x="4381" y="26661"/>
                  </a:lnTo>
                  <a:lnTo>
                    <a:pt x="24560" y="19343"/>
                  </a:lnTo>
                  <a:lnTo>
                    <a:pt x="24461" y="19080"/>
                  </a:lnTo>
                  <a:lnTo>
                    <a:pt x="4584" y="26288"/>
                  </a:lnTo>
                  <a:lnTo>
                    <a:pt x="331" y="7951"/>
                  </a:lnTo>
                  <a:lnTo>
                    <a:pt x="25111" y="270"/>
                  </a:lnTo>
                  <a:lnTo>
                    <a:pt x="2502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6"/>
            <p:cNvSpPr/>
            <p:nvPr/>
          </p:nvSpPr>
          <p:spPr>
            <a:xfrm>
              <a:off x="7128535" y="4198489"/>
              <a:ext cx="1482690" cy="524447"/>
            </a:xfrm>
            <a:custGeom>
              <a:avLst/>
              <a:gdLst/>
              <a:ahLst/>
              <a:cxnLst/>
              <a:rect l="l" t="t" r="r" b="b"/>
              <a:pathLst>
                <a:path w="30242" h="10697" extrusionOk="0">
                  <a:moveTo>
                    <a:pt x="30096" y="1"/>
                  </a:moveTo>
                  <a:lnTo>
                    <a:pt x="13281" y="10362"/>
                  </a:lnTo>
                  <a:lnTo>
                    <a:pt x="149" y="1828"/>
                  </a:lnTo>
                  <a:lnTo>
                    <a:pt x="0" y="2059"/>
                  </a:lnTo>
                  <a:lnTo>
                    <a:pt x="13199" y="10646"/>
                  </a:lnTo>
                  <a:lnTo>
                    <a:pt x="13277" y="10696"/>
                  </a:lnTo>
                  <a:lnTo>
                    <a:pt x="30242" y="242"/>
                  </a:lnTo>
                  <a:lnTo>
                    <a:pt x="3009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6"/>
            <p:cNvSpPr/>
            <p:nvPr/>
          </p:nvSpPr>
          <p:spPr>
            <a:xfrm>
              <a:off x="7084949" y="4262471"/>
              <a:ext cx="69766" cy="46478"/>
            </a:xfrm>
            <a:custGeom>
              <a:avLst/>
              <a:gdLst/>
              <a:ahLst/>
              <a:cxnLst/>
              <a:rect l="l" t="t" r="r" b="b"/>
              <a:pathLst>
                <a:path w="1423" h="948" extrusionOk="0">
                  <a:moveTo>
                    <a:pt x="455" y="1"/>
                  </a:moveTo>
                  <a:cubicBezTo>
                    <a:pt x="291" y="1"/>
                    <a:pt x="158" y="58"/>
                    <a:pt x="103" y="168"/>
                  </a:cubicBezTo>
                  <a:cubicBezTo>
                    <a:pt x="0" y="367"/>
                    <a:pt x="192" y="665"/>
                    <a:pt x="530" y="833"/>
                  </a:cubicBezTo>
                  <a:cubicBezTo>
                    <a:pt x="682" y="909"/>
                    <a:pt x="838" y="947"/>
                    <a:pt x="972" y="947"/>
                  </a:cubicBezTo>
                  <a:cubicBezTo>
                    <a:pt x="1135" y="947"/>
                    <a:pt x="1267" y="891"/>
                    <a:pt x="1319" y="779"/>
                  </a:cubicBezTo>
                  <a:cubicBezTo>
                    <a:pt x="1423" y="584"/>
                    <a:pt x="1231" y="281"/>
                    <a:pt x="893" y="114"/>
                  </a:cubicBezTo>
                  <a:cubicBezTo>
                    <a:pt x="742" y="38"/>
                    <a:pt x="588" y="1"/>
                    <a:pt x="455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6"/>
            <p:cNvSpPr/>
            <p:nvPr/>
          </p:nvSpPr>
          <p:spPr>
            <a:xfrm>
              <a:off x="7252624" y="3981296"/>
              <a:ext cx="1202743" cy="569405"/>
            </a:xfrm>
            <a:custGeom>
              <a:avLst/>
              <a:gdLst/>
              <a:ahLst/>
              <a:cxnLst/>
              <a:rect l="l" t="t" r="r" b="b"/>
              <a:pathLst>
                <a:path w="24532" h="11614" extrusionOk="0">
                  <a:moveTo>
                    <a:pt x="17538" y="0"/>
                  </a:moveTo>
                  <a:lnTo>
                    <a:pt x="1" y="7382"/>
                  </a:lnTo>
                  <a:lnTo>
                    <a:pt x="7247" y="11613"/>
                  </a:lnTo>
                  <a:lnTo>
                    <a:pt x="24532" y="353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6"/>
            <p:cNvSpPr/>
            <p:nvPr/>
          </p:nvSpPr>
          <p:spPr>
            <a:xfrm>
              <a:off x="7270421" y="3976393"/>
              <a:ext cx="902204" cy="416685"/>
            </a:xfrm>
            <a:custGeom>
              <a:avLst/>
              <a:gdLst/>
              <a:ahLst/>
              <a:cxnLst/>
              <a:rect l="l" t="t" r="r" b="b"/>
              <a:pathLst>
                <a:path w="18402" h="8499" extrusionOk="0">
                  <a:moveTo>
                    <a:pt x="18313" y="1"/>
                  </a:moveTo>
                  <a:lnTo>
                    <a:pt x="1" y="8307"/>
                  </a:lnTo>
                  <a:lnTo>
                    <a:pt x="89" y="8499"/>
                  </a:lnTo>
                  <a:lnTo>
                    <a:pt x="18401" y="196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6"/>
            <p:cNvSpPr/>
            <p:nvPr/>
          </p:nvSpPr>
          <p:spPr>
            <a:xfrm>
              <a:off x="7516737" y="4118819"/>
              <a:ext cx="922796" cy="437080"/>
            </a:xfrm>
            <a:custGeom>
              <a:avLst/>
              <a:gdLst/>
              <a:ahLst/>
              <a:cxnLst/>
              <a:rect l="l" t="t" r="r" b="b"/>
              <a:pathLst>
                <a:path w="18822" h="8915" extrusionOk="0">
                  <a:moveTo>
                    <a:pt x="18732" y="1"/>
                  </a:moveTo>
                  <a:lnTo>
                    <a:pt x="1" y="8723"/>
                  </a:lnTo>
                  <a:lnTo>
                    <a:pt x="90" y="8915"/>
                  </a:lnTo>
                  <a:lnTo>
                    <a:pt x="18821" y="196"/>
                  </a:lnTo>
                  <a:lnTo>
                    <a:pt x="1873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6"/>
            <p:cNvSpPr/>
            <p:nvPr/>
          </p:nvSpPr>
          <p:spPr>
            <a:xfrm>
              <a:off x="7405199" y="4044738"/>
              <a:ext cx="880730" cy="426980"/>
            </a:xfrm>
            <a:custGeom>
              <a:avLst/>
              <a:gdLst/>
              <a:ahLst/>
              <a:cxnLst/>
              <a:rect l="l" t="t" r="r" b="b"/>
              <a:pathLst>
                <a:path w="17964" h="8709" extrusionOk="0">
                  <a:moveTo>
                    <a:pt x="17871" y="0"/>
                  </a:moveTo>
                  <a:lnTo>
                    <a:pt x="0" y="8516"/>
                  </a:lnTo>
                  <a:lnTo>
                    <a:pt x="93" y="8708"/>
                  </a:lnTo>
                  <a:lnTo>
                    <a:pt x="17964" y="192"/>
                  </a:lnTo>
                  <a:lnTo>
                    <a:pt x="1787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6"/>
            <p:cNvSpPr/>
            <p:nvPr/>
          </p:nvSpPr>
          <p:spPr>
            <a:xfrm>
              <a:off x="7340482" y="4011792"/>
              <a:ext cx="880583" cy="424529"/>
            </a:xfrm>
            <a:custGeom>
              <a:avLst/>
              <a:gdLst/>
              <a:ahLst/>
              <a:cxnLst/>
              <a:rect l="l" t="t" r="r" b="b"/>
              <a:pathLst>
                <a:path w="17961" h="8659" extrusionOk="0">
                  <a:moveTo>
                    <a:pt x="17869" y="0"/>
                  </a:moveTo>
                  <a:lnTo>
                    <a:pt x="1" y="8467"/>
                  </a:lnTo>
                  <a:lnTo>
                    <a:pt x="90" y="8659"/>
                  </a:lnTo>
                  <a:lnTo>
                    <a:pt x="17961" y="192"/>
                  </a:lnTo>
                  <a:lnTo>
                    <a:pt x="1786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6"/>
            <p:cNvSpPr/>
            <p:nvPr/>
          </p:nvSpPr>
          <p:spPr>
            <a:xfrm>
              <a:off x="7466876" y="4084157"/>
              <a:ext cx="904312" cy="419479"/>
            </a:xfrm>
            <a:custGeom>
              <a:avLst/>
              <a:gdLst/>
              <a:ahLst/>
              <a:cxnLst/>
              <a:rect l="l" t="t" r="r" b="b"/>
              <a:pathLst>
                <a:path w="18445" h="8556" extrusionOk="0">
                  <a:moveTo>
                    <a:pt x="18359" y="0"/>
                  </a:moveTo>
                  <a:lnTo>
                    <a:pt x="1" y="8360"/>
                  </a:lnTo>
                  <a:lnTo>
                    <a:pt x="90" y="8555"/>
                  </a:lnTo>
                  <a:lnTo>
                    <a:pt x="18444" y="196"/>
                  </a:lnTo>
                  <a:lnTo>
                    <a:pt x="1835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6"/>
            <p:cNvSpPr/>
            <p:nvPr/>
          </p:nvSpPr>
          <p:spPr>
            <a:xfrm>
              <a:off x="7515707" y="4188194"/>
              <a:ext cx="367510" cy="269210"/>
            </a:xfrm>
            <a:custGeom>
              <a:avLst/>
              <a:gdLst/>
              <a:ahLst/>
              <a:cxnLst/>
              <a:rect l="l" t="t" r="r" b="b"/>
              <a:pathLst>
                <a:path w="7496" h="5491" extrusionOk="0">
                  <a:moveTo>
                    <a:pt x="125" y="1"/>
                  </a:moveTo>
                  <a:lnTo>
                    <a:pt x="0" y="175"/>
                  </a:lnTo>
                  <a:lnTo>
                    <a:pt x="7372" y="5491"/>
                  </a:lnTo>
                  <a:lnTo>
                    <a:pt x="7496" y="532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6"/>
            <p:cNvSpPr/>
            <p:nvPr/>
          </p:nvSpPr>
          <p:spPr>
            <a:xfrm>
              <a:off x="7842919" y="4060231"/>
              <a:ext cx="406389" cy="221997"/>
            </a:xfrm>
            <a:custGeom>
              <a:avLst/>
              <a:gdLst/>
              <a:ahLst/>
              <a:cxnLst/>
              <a:rect l="l" t="t" r="r" b="b"/>
              <a:pathLst>
                <a:path w="8289" h="4528" extrusionOk="0">
                  <a:moveTo>
                    <a:pt x="100" y="1"/>
                  </a:moveTo>
                  <a:lnTo>
                    <a:pt x="1" y="189"/>
                  </a:lnTo>
                  <a:lnTo>
                    <a:pt x="8189" y="4527"/>
                  </a:lnTo>
                  <a:lnTo>
                    <a:pt x="8289" y="433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6"/>
            <p:cNvSpPr/>
            <p:nvPr/>
          </p:nvSpPr>
          <p:spPr>
            <a:xfrm>
              <a:off x="7908126" y="4026794"/>
              <a:ext cx="399427" cy="215868"/>
            </a:xfrm>
            <a:custGeom>
              <a:avLst/>
              <a:gdLst/>
              <a:ahLst/>
              <a:cxnLst/>
              <a:rect l="l" t="t" r="r" b="b"/>
              <a:pathLst>
                <a:path w="8147" h="4403" extrusionOk="0">
                  <a:moveTo>
                    <a:pt x="96" y="0"/>
                  </a:moveTo>
                  <a:lnTo>
                    <a:pt x="0" y="189"/>
                  </a:lnTo>
                  <a:lnTo>
                    <a:pt x="8047" y="4402"/>
                  </a:lnTo>
                  <a:lnTo>
                    <a:pt x="8147" y="421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6"/>
            <p:cNvSpPr/>
            <p:nvPr/>
          </p:nvSpPr>
          <p:spPr>
            <a:xfrm>
              <a:off x="8016183" y="3985660"/>
              <a:ext cx="389523" cy="225281"/>
            </a:xfrm>
            <a:custGeom>
              <a:avLst/>
              <a:gdLst/>
              <a:ahLst/>
              <a:cxnLst/>
              <a:rect l="l" t="t" r="r" b="b"/>
              <a:pathLst>
                <a:path w="7945" h="4595" extrusionOk="0">
                  <a:moveTo>
                    <a:pt x="108" y="0"/>
                  </a:moveTo>
                  <a:lnTo>
                    <a:pt x="1" y="185"/>
                  </a:lnTo>
                  <a:lnTo>
                    <a:pt x="7838" y="4594"/>
                  </a:lnTo>
                  <a:lnTo>
                    <a:pt x="7945" y="440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6"/>
            <p:cNvSpPr/>
            <p:nvPr/>
          </p:nvSpPr>
          <p:spPr>
            <a:xfrm>
              <a:off x="7428536" y="4234035"/>
              <a:ext cx="376580" cy="257394"/>
            </a:xfrm>
            <a:custGeom>
              <a:avLst/>
              <a:gdLst/>
              <a:ahLst/>
              <a:cxnLst/>
              <a:rect l="l" t="t" r="r" b="b"/>
              <a:pathLst>
                <a:path w="7681" h="5250" extrusionOk="0">
                  <a:moveTo>
                    <a:pt x="121" y="1"/>
                  </a:moveTo>
                  <a:lnTo>
                    <a:pt x="1" y="179"/>
                  </a:lnTo>
                  <a:lnTo>
                    <a:pt x="7560" y="5249"/>
                  </a:lnTo>
                  <a:lnTo>
                    <a:pt x="7681" y="507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6"/>
            <p:cNvSpPr/>
            <p:nvPr/>
          </p:nvSpPr>
          <p:spPr>
            <a:xfrm>
              <a:off x="7319743" y="4281297"/>
              <a:ext cx="405359" cy="252639"/>
            </a:xfrm>
            <a:custGeom>
              <a:avLst/>
              <a:gdLst/>
              <a:ahLst/>
              <a:cxnLst/>
              <a:rect l="l" t="t" r="r" b="b"/>
              <a:pathLst>
                <a:path w="8268" h="5153" extrusionOk="0">
                  <a:moveTo>
                    <a:pt x="115" y="1"/>
                  </a:moveTo>
                  <a:lnTo>
                    <a:pt x="1" y="182"/>
                  </a:lnTo>
                  <a:lnTo>
                    <a:pt x="8158" y="5153"/>
                  </a:lnTo>
                  <a:lnTo>
                    <a:pt x="8268" y="497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6"/>
            <p:cNvSpPr/>
            <p:nvPr/>
          </p:nvSpPr>
          <p:spPr>
            <a:xfrm>
              <a:off x="7574443" y="4166964"/>
              <a:ext cx="309167" cy="219839"/>
            </a:xfrm>
            <a:custGeom>
              <a:avLst/>
              <a:gdLst/>
              <a:ahLst/>
              <a:cxnLst/>
              <a:rect l="l" t="t" r="r" b="b"/>
              <a:pathLst>
                <a:path w="6306" h="4484" extrusionOk="0">
                  <a:moveTo>
                    <a:pt x="125" y="0"/>
                  </a:moveTo>
                  <a:lnTo>
                    <a:pt x="1" y="178"/>
                  </a:lnTo>
                  <a:lnTo>
                    <a:pt x="6184" y="4484"/>
                  </a:lnTo>
                  <a:lnTo>
                    <a:pt x="6305" y="431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6"/>
            <p:cNvSpPr/>
            <p:nvPr/>
          </p:nvSpPr>
          <p:spPr>
            <a:xfrm>
              <a:off x="7776486" y="4089206"/>
              <a:ext cx="332848" cy="192482"/>
            </a:xfrm>
            <a:custGeom>
              <a:avLst/>
              <a:gdLst/>
              <a:ahLst/>
              <a:cxnLst/>
              <a:rect l="l" t="t" r="r" b="b"/>
              <a:pathLst>
                <a:path w="6789" h="3926" extrusionOk="0">
                  <a:moveTo>
                    <a:pt x="104" y="0"/>
                  </a:moveTo>
                  <a:lnTo>
                    <a:pt x="1" y="185"/>
                  </a:lnTo>
                  <a:lnTo>
                    <a:pt x="6686" y="3926"/>
                  </a:lnTo>
                  <a:lnTo>
                    <a:pt x="6789" y="373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6"/>
            <p:cNvSpPr/>
            <p:nvPr/>
          </p:nvSpPr>
          <p:spPr>
            <a:xfrm>
              <a:off x="7684461" y="4130831"/>
              <a:ext cx="297107" cy="205768"/>
            </a:xfrm>
            <a:custGeom>
              <a:avLst/>
              <a:gdLst/>
              <a:ahLst/>
              <a:cxnLst/>
              <a:rect l="l" t="t" r="r" b="b"/>
              <a:pathLst>
                <a:path w="6060" h="4197" extrusionOk="0">
                  <a:moveTo>
                    <a:pt x="121" y="1"/>
                  </a:moveTo>
                  <a:lnTo>
                    <a:pt x="0" y="175"/>
                  </a:lnTo>
                  <a:lnTo>
                    <a:pt x="5939" y="4197"/>
                  </a:lnTo>
                  <a:lnTo>
                    <a:pt x="6059" y="4019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6"/>
            <p:cNvSpPr/>
            <p:nvPr/>
          </p:nvSpPr>
          <p:spPr>
            <a:xfrm>
              <a:off x="6933600" y="3075459"/>
              <a:ext cx="1118759" cy="1162981"/>
            </a:xfrm>
            <a:custGeom>
              <a:avLst/>
              <a:gdLst/>
              <a:ahLst/>
              <a:cxnLst/>
              <a:rect l="l" t="t" r="r" b="b"/>
              <a:pathLst>
                <a:path w="22819" h="23721" extrusionOk="0">
                  <a:moveTo>
                    <a:pt x="22818" y="1"/>
                  </a:moveTo>
                  <a:lnTo>
                    <a:pt x="1" y="6437"/>
                  </a:lnTo>
                  <a:lnTo>
                    <a:pt x="3994" y="23721"/>
                  </a:lnTo>
                  <a:lnTo>
                    <a:pt x="22818" y="16115"/>
                  </a:lnTo>
                  <a:lnTo>
                    <a:pt x="22818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6"/>
            <p:cNvSpPr/>
            <p:nvPr/>
          </p:nvSpPr>
          <p:spPr>
            <a:xfrm>
              <a:off x="7873610" y="3471701"/>
              <a:ext cx="178754" cy="359175"/>
            </a:xfrm>
            <a:custGeom>
              <a:avLst/>
              <a:gdLst/>
              <a:ahLst/>
              <a:cxnLst/>
              <a:rect l="l" t="t" r="r" b="b"/>
              <a:pathLst>
                <a:path w="3646" h="7326" extrusionOk="0">
                  <a:moveTo>
                    <a:pt x="3645" y="1"/>
                  </a:moveTo>
                  <a:cubicBezTo>
                    <a:pt x="2351" y="1565"/>
                    <a:pt x="1074" y="3333"/>
                    <a:pt x="498" y="5242"/>
                  </a:cubicBezTo>
                  <a:cubicBezTo>
                    <a:pt x="0" y="6813"/>
                    <a:pt x="788" y="7325"/>
                    <a:pt x="1859" y="7325"/>
                  </a:cubicBezTo>
                  <a:cubicBezTo>
                    <a:pt x="2424" y="7325"/>
                    <a:pt x="3069" y="7182"/>
                    <a:pt x="3645" y="6977"/>
                  </a:cubicBezTo>
                  <a:lnTo>
                    <a:pt x="3645" y="1"/>
                  </a:ln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6"/>
            <p:cNvSpPr/>
            <p:nvPr/>
          </p:nvSpPr>
          <p:spPr>
            <a:xfrm>
              <a:off x="7073231" y="3387668"/>
              <a:ext cx="979128" cy="850970"/>
            </a:xfrm>
            <a:custGeom>
              <a:avLst/>
              <a:gdLst/>
              <a:ahLst/>
              <a:cxnLst/>
              <a:rect l="l" t="t" r="r" b="b"/>
              <a:pathLst>
                <a:path w="19971" h="17357" extrusionOk="0">
                  <a:moveTo>
                    <a:pt x="19959" y="1"/>
                  </a:moveTo>
                  <a:cubicBezTo>
                    <a:pt x="19156" y="986"/>
                    <a:pt x="18395" y="2017"/>
                    <a:pt x="17616" y="3045"/>
                  </a:cubicBezTo>
                  <a:cubicBezTo>
                    <a:pt x="15166" y="6263"/>
                    <a:pt x="12791" y="9797"/>
                    <a:pt x="8382" y="10149"/>
                  </a:cubicBezTo>
                  <a:cubicBezTo>
                    <a:pt x="5452" y="10355"/>
                    <a:pt x="1999" y="9694"/>
                    <a:pt x="1" y="12432"/>
                  </a:cubicBezTo>
                  <a:lnTo>
                    <a:pt x="1142" y="17356"/>
                  </a:lnTo>
                  <a:lnTo>
                    <a:pt x="19970" y="9747"/>
                  </a:lnTo>
                  <a:lnTo>
                    <a:pt x="19970" y="8691"/>
                  </a:lnTo>
                  <a:cubicBezTo>
                    <a:pt x="19394" y="8896"/>
                    <a:pt x="18750" y="9039"/>
                    <a:pt x="18185" y="9039"/>
                  </a:cubicBezTo>
                  <a:cubicBezTo>
                    <a:pt x="17114" y="9039"/>
                    <a:pt x="16328" y="8527"/>
                    <a:pt x="16823" y="6956"/>
                  </a:cubicBezTo>
                  <a:cubicBezTo>
                    <a:pt x="17399" y="5047"/>
                    <a:pt x="18676" y="3279"/>
                    <a:pt x="19959" y="1722"/>
                  </a:cubicBezTo>
                  <a:lnTo>
                    <a:pt x="1995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6"/>
            <p:cNvSpPr/>
            <p:nvPr/>
          </p:nvSpPr>
          <p:spPr>
            <a:xfrm>
              <a:off x="6933944" y="3181114"/>
              <a:ext cx="743747" cy="579554"/>
            </a:xfrm>
            <a:custGeom>
              <a:avLst/>
              <a:gdLst/>
              <a:ahLst/>
              <a:cxnLst/>
              <a:rect l="l" t="t" r="r" b="b"/>
              <a:pathLst>
                <a:path w="15170" h="11821" extrusionOk="0">
                  <a:moveTo>
                    <a:pt x="15170" y="0"/>
                  </a:moveTo>
                  <a:lnTo>
                    <a:pt x="12222" y="829"/>
                  </a:lnTo>
                  <a:cubicBezTo>
                    <a:pt x="11784" y="2612"/>
                    <a:pt x="11146" y="6328"/>
                    <a:pt x="8781" y="6328"/>
                  </a:cubicBezTo>
                  <a:cubicBezTo>
                    <a:pt x="8532" y="6328"/>
                    <a:pt x="8265" y="6287"/>
                    <a:pt x="7976" y="6198"/>
                  </a:cubicBezTo>
                  <a:cubicBezTo>
                    <a:pt x="6248" y="5665"/>
                    <a:pt x="5128" y="4146"/>
                    <a:pt x="3599" y="3261"/>
                  </a:cubicBezTo>
                  <a:lnTo>
                    <a:pt x="1" y="4282"/>
                  </a:lnTo>
                  <a:lnTo>
                    <a:pt x="1274" y="9818"/>
                  </a:lnTo>
                  <a:cubicBezTo>
                    <a:pt x="2962" y="11026"/>
                    <a:pt x="4992" y="11820"/>
                    <a:pt x="6934" y="11820"/>
                  </a:cubicBezTo>
                  <a:cubicBezTo>
                    <a:pt x="8713" y="11820"/>
                    <a:pt x="10418" y="11153"/>
                    <a:pt x="11721" y="9526"/>
                  </a:cubicBezTo>
                  <a:cubicBezTo>
                    <a:pt x="13939" y="6778"/>
                    <a:pt x="14092" y="3222"/>
                    <a:pt x="15170" y="0"/>
                  </a:cubicBez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6"/>
            <p:cNvSpPr/>
            <p:nvPr/>
          </p:nvSpPr>
          <p:spPr>
            <a:xfrm>
              <a:off x="7666664" y="3268334"/>
              <a:ext cx="244794" cy="322650"/>
            </a:xfrm>
            <a:custGeom>
              <a:avLst/>
              <a:gdLst/>
              <a:ahLst/>
              <a:cxnLst/>
              <a:rect l="l" t="t" r="r" b="b"/>
              <a:pathLst>
                <a:path w="4993" h="6581" extrusionOk="0">
                  <a:moveTo>
                    <a:pt x="3763" y="1"/>
                  </a:moveTo>
                  <a:cubicBezTo>
                    <a:pt x="2932" y="1"/>
                    <a:pt x="1785" y="1008"/>
                    <a:pt x="1003" y="2510"/>
                  </a:cubicBezTo>
                  <a:cubicBezTo>
                    <a:pt x="83" y="4270"/>
                    <a:pt x="1" y="6051"/>
                    <a:pt x="829" y="6485"/>
                  </a:cubicBezTo>
                  <a:cubicBezTo>
                    <a:pt x="952" y="6550"/>
                    <a:pt x="1088" y="6581"/>
                    <a:pt x="1233" y="6581"/>
                  </a:cubicBezTo>
                  <a:cubicBezTo>
                    <a:pt x="2063" y="6581"/>
                    <a:pt x="3207" y="5574"/>
                    <a:pt x="3994" y="4074"/>
                  </a:cubicBezTo>
                  <a:cubicBezTo>
                    <a:pt x="4915" y="2311"/>
                    <a:pt x="4993" y="529"/>
                    <a:pt x="4165" y="95"/>
                  </a:cubicBezTo>
                  <a:cubicBezTo>
                    <a:pt x="4043" y="31"/>
                    <a:pt x="3908" y="1"/>
                    <a:pt x="3763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6"/>
            <p:cNvSpPr/>
            <p:nvPr/>
          </p:nvSpPr>
          <p:spPr>
            <a:xfrm>
              <a:off x="7110395" y="3221905"/>
              <a:ext cx="422813" cy="269651"/>
            </a:xfrm>
            <a:custGeom>
              <a:avLst/>
              <a:gdLst/>
              <a:ahLst/>
              <a:cxnLst/>
              <a:rect l="l" t="t" r="r" b="b"/>
              <a:pathLst>
                <a:path w="8624" h="5500" extrusionOk="0">
                  <a:moveTo>
                    <a:pt x="8623" y="0"/>
                  </a:moveTo>
                  <a:lnTo>
                    <a:pt x="0" y="2429"/>
                  </a:lnTo>
                  <a:cubicBezTo>
                    <a:pt x="1529" y="3314"/>
                    <a:pt x="2649" y="4836"/>
                    <a:pt x="4377" y="5370"/>
                  </a:cubicBezTo>
                  <a:cubicBezTo>
                    <a:pt x="4666" y="5458"/>
                    <a:pt x="4933" y="5499"/>
                    <a:pt x="5181" y="5499"/>
                  </a:cubicBezTo>
                  <a:cubicBezTo>
                    <a:pt x="7546" y="5499"/>
                    <a:pt x="8182" y="1780"/>
                    <a:pt x="8623" y="0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6"/>
            <p:cNvSpPr/>
            <p:nvPr/>
          </p:nvSpPr>
          <p:spPr>
            <a:xfrm>
              <a:off x="7534877" y="3187046"/>
              <a:ext cx="32848" cy="15738"/>
            </a:xfrm>
            <a:custGeom>
              <a:avLst/>
              <a:gdLst/>
              <a:ahLst/>
              <a:cxnLst/>
              <a:rect l="l" t="t" r="r" b="b"/>
              <a:pathLst>
                <a:path w="670" h="321" extrusionOk="0">
                  <a:moveTo>
                    <a:pt x="335" y="0"/>
                  </a:moveTo>
                  <a:cubicBezTo>
                    <a:pt x="153" y="0"/>
                    <a:pt x="1" y="71"/>
                    <a:pt x="1" y="160"/>
                  </a:cubicBezTo>
                  <a:cubicBezTo>
                    <a:pt x="1" y="249"/>
                    <a:pt x="146" y="320"/>
                    <a:pt x="335" y="320"/>
                  </a:cubicBezTo>
                  <a:cubicBezTo>
                    <a:pt x="516" y="320"/>
                    <a:pt x="669" y="249"/>
                    <a:pt x="669" y="160"/>
                  </a:cubicBezTo>
                  <a:cubicBezTo>
                    <a:pt x="669" y="71"/>
                    <a:pt x="516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6"/>
            <p:cNvSpPr/>
            <p:nvPr/>
          </p:nvSpPr>
          <p:spPr>
            <a:xfrm>
              <a:off x="7127456" y="3075459"/>
              <a:ext cx="930101" cy="1168031"/>
            </a:xfrm>
            <a:custGeom>
              <a:avLst/>
              <a:gdLst/>
              <a:ahLst/>
              <a:cxnLst/>
              <a:rect l="l" t="t" r="r" b="b"/>
              <a:pathLst>
                <a:path w="18971" h="23824" extrusionOk="0">
                  <a:moveTo>
                    <a:pt x="18757" y="1"/>
                  </a:moveTo>
                  <a:lnTo>
                    <a:pt x="18757" y="16044"/>
                  </a:lnTo>
                  <a:lnTo>
                    <a:pt x="1" y="23621"/>
                  </a:lnTo>
                  <a:lnTo>
                    <a:pt x="79" y="23824"/>
                  </a:lnTo>
                  <a:lnTo>
                    <a:pt x="18903" y="16215"/>
                  </a:lnTo>
                  <a:lnTo>
                    <a:pt x="18971" y="16186"/>
                  </a:lnTo>
                  <a:lnTo>
                    <a:pt x="18971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6"/>
            <p:cNvSpPr/>
            <p:nvPr/>
          </p:nvSpPr>
          <p:spPr>
            <a:xfrm>
              <a:off x="7009103" y="3499598"/>
              <a:ext cx="104821" cy="75698"/>
            </a:xfrm>
            <a:custGeom>
              <a:avLst/>
              <a:gdLst/>
              <a:ahLst/>
              <a:cxnLst/>
              <a:rect l="l" t="t" r="r" b="b"/>
              <a:pathLst>
                <a:path w="2138" h="1544" extrusionOk="0">
                  <a:moveTo>
                    <a:pt x="964" y="1"/>
                  </a:moveTo>
                  <a:lnTo>
                    <a:pt x="0" y="317"/>
                  </a:lnTo>
                  <a:lnTo>
                    <a:pt x="143" y="1544"/>
                  </a:lnTo>
                  <a:lnTo>
                    <a:pt x="2137" y="1156"/>
                  </a:lnTo>
                  <a:lnTo>
                    <a:pt x="1960" y="203"/>
                  </a:lnTo>
                  <a:lnTo>
                    <a:pt x="1103" y="406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6"/>
            <p:cNvSpPr/>
            <p:nvPr/>
          </p:nvSpPr>
          <p:spPr>
            <a:xfrm>
              <a:off x="7040824" y="3639965"/>
              <a:ext cx="104674" cy="75698"/>
            </a:xfrm>
            <a:custGeom>
              <a:avLst/>
              <a:gdLst/>
              <a:ahLst/>
              <a:cxnLst/>
              <a:rect l="l" t="t" r="r" b="b"/>
              <a:pathLst>
                <a:path w="2135" h="1544" extrusionOk="0">
                  <a:moveTo>
                    <a:pt x="968" y="0"/>
                  </a:moveTo>
                  <a:lnTo>
                    <a:pt x="1" y="317"/>
                  </a:lnTo>
                  <a:lnTo>
                    <a:pt x="143" y="1543"/>
                  </a:lnTo>
                  <a:lnTo>
                    <a:pt x="2134" y="1156"/>
                  </a:lnTo>
                  <a:lnTo>
                    <a:pt x="1963" y="203"/>
                  </a:lnTo>
                  <a:lnTo>
                    <a:pt x="1103" y="40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6"/>
            <p:cNvSpPr/>
            <p:nvPr/>
          </p:nvSpPr>
          <p:spPr>
            <a:xfrm>
              <a:off x="7070976" y="3760769"/>
              <a:ext cx="104674" cy="75355"/>
            </a:xfrm>
            <a:custGeom>
              <a:avLst/>
              <a:gdLst/>
              <a:ahLst/>
              <a:cxnLst/>
              <a:rect l="l" t="t" r="r" b="b"/>
              <a:pathLst>
                <a:path w="2135" h="1537" extrusionOk="0">
                  <a:moveTo>
                    <a:pt x="961" y="0"/>
                  </a:moveTo>
                  <a:lnTo>
                    <a:pt x="1" y="317"/>
                  </a:lnTo>
                  <a:lnTo>
                    <a:pt x="139" y="1536"/>
                  </a:lnTo>
                  <a:lnTo>
                    <a:pt x="2134" y="1156"/>
                  </a:lnTo>
                  <a:lnTo>
                    <a:pt x="1960" y="199"/>
                  </a:lnTo>
                  <a:lnTo>
                    <a:pt x="1103" y="39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6"/>
            <p:cNvSpPr/>
            <p:nvPr/>
          </p:nvSpPr>
          <p:spPr>
            <a:xfrm>
              <a:off x="7398580" y="3831173"/>
              <a:ext cx="104625" cy="75355"/>
            </a:xfrm>
            <a:custGeom>
              <a:avLst/>
              <a:gdLst/>
              <a:ahLst/>
              <a:cxnLst/>
              <a:rect l="l" t="t" r="r" b="b"/>
              <a:pathLst>
                <a:path w="2134" h="1537" extrusionOk="0">
                  <a:moveTo>
                    <a:pt x="964" y="1"/>
                  </a:moveTo>
                  <a:lnTo>
                    <a:pt x="0" y="314"/>
                  </a:lnTo>
                  <a:lnTo>
                    <a:pt x="142" y="1537"/>
                  </a:lnTo>
                  <a:lnTo>
                    <a:pt x="2133" y="1149"/>
                  </a:lnTo>
                  <a:lnTo>
                    <a:pt x="1959" y="200"/>
                  </a:lnTo>
                  <a:lnTo>
                    <a:pt x="1102" y="39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6"/>
            <p:cNvSpPr/>
            <p:nvPr/>
          </p:nvSpPr>
          <p:spPr>
            <a:xfrm>
              <a:off x="7141429" y="3438068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6" y="1"/>
                  </a:moveTo>
                  <a:lnTo>
                    <a:pt x="0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6"/>
            <p:cNvSpPr/>
            <p:nvPr/>
          </p:nvSpPr>
          <p:spPr>
            <a:xfrm>
              <a:off x="7149764" y="3461945"/>
              <a:ext cx="44370" cy="33339"/>
            </a:xfrm>
            <a:custGeom>
              <a:avLst/>
              <a:gdLst/>
              <a:ahLst/>
              <a:cxnLst/>
              <a:rect l="l" t="t" r="r" b="b"/>
              <a:pathLst>
                <a:path w="905" h="680" extrusionOk="0">
                  <a:moveTo>
                    <a:pt x="669" y="1"/>
                  </a:moveTo>
                  <a:lnTo>
                    <a:pt x="1" y="200"/>
                  </a:lnTo>
                  <a:lnTo>
                    <a:pt x="175" y="680"/>
                  </a:lnTo>
                  <a:lnTo>
                    <a:pt x="904" y="602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6"/>
            <p:cNvSpPr/>
            <p:nvPr/>
          </p:nvSpPr>
          <p:spPr>
            <a:xfrm>
              <a:off x="7181681" y="3578386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7" y="1"/>
                  </a:moveTo>
                  <a:lnTo>
                    <a:pt x="1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/>
            <p:cNvSpPr/>
            <p:nvPr/>
          </p:nvSpPr>
          <p:spPr>
            <a:xfrm>
              <a:off x="7190212" y="3602311"/>
              <a:ext cx="44174" cy="33682"/>
            </a:xfrm>
            <a:custGeom>
              <a:avLst/>
              <a:gdLst/>
              <a:ahLst/>
              <a:cxnLst/>
              <a:rect l="l" t="t" r="r" b="b"/>
              <a:pathLst>
                <a:path w="901" h="687" extrusionOk="0">
                  <a:moveTo>
                    <a:pt x="666" y="0"/>
                  </a:moveTo>
                  <a:lnTo>
                    <a:pt x="1" y="199"/>
                  </a:lnTo>
                  <a:lnTo>
                    <a:pt x="172" y="686"/>
                  </a:lnTo>
                  <a:lnTo>
                    <a:pt x="900" y="60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/>
            <p:cNvSpPr/>
            <p:nvPr/>
          </p:nvSpPr>
          <p:spPr>
            <a:xfrm>
              <a:off x="7256497" y="3828035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46" y="1"/>
                  </a:moveTo>
                  <a:lnTo>
                    <a:pt x="0" y="563"/>
                  </a:lnTo>
                  <a:lnTo>
                    <a:pt x="523" y="2522"/>
                  </a:lnTo>
                  <a:lnTo>
                    <a:pt x="2151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/>
            <p:cNvSpPr/>
            <p:nvPr/>
          </p:nvSpPr>
          <p:spPr>
            <a:xfrm>
              <a:off x="7264832" y="3852108"/>
              <a:ext cx="44321" cy="33535"/>
            </a:xfrm>
            <a:custGeom>
              <a:avLst/>
              <a:gdLst/>
              <a:ahLst/>
              <a:cxnLst/>
              <a:rect l="l" t="t" r="r" b="b"/>
              <a:pathLst>
                <a:path w="904" h="684" extrusionOk="0">
                  <a:moveTo>
                    <a:pt x="666" y="0"/>
                  </a:moveTo>
                  <a:lnTo>
                    <a:pt x="1" y="200"/>
                  </a:lnTo>
                  <a:lnTo>
                    <a:pt x="175" y="683"/>
                  </a:lnTo>
                  <a:lnTo>
                    <a:pt x="904" y="60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/>
            <p:cNvSpPr/>
            <p:nvPr/>
          </p:nvSpPr>
          <p:spPr>
            <a:xfrm>
              <a:off x="7137409" y="4003261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3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48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6"/>
            <p:cNvSpPr/>
            <p:nvPr/>
          </p:nvSpPr>
          <p:spPr>
            <a:xfrm>
              <a:off x="7167218" y="4030275"/>
              <a:ext cx="66972" cy="83347"/>
            </a:xfrm>
            <a:custGeom>
              <a:avLst/>
              <a:gdLst/>
              <a:ahLst/>
              <a:cxnLst/>
              <a:rect l="l" t="t" r="r" b="b"/>
              <a:pathLst>
                <a:path w="1366" h="1700" extrusionOk="0">
                  <a:moveTo>
                    <a:pt x="1067" y="0"/>
                  </a:moveTo>
                  <a:lnTo>
                    <a:pt x="1" y="1700"/>
                  </a:lnTo>
                  <a:lnTo>
                    <a:pt x="1366" y="13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6"/>
            <p:cNvSpPr/>
            <p:nvPr/>
          </p:nvSpPr>
          <p:spPr>
            <a:xfrm>
              <a:off x="7172464" y="4020666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0" y="1"/>
                    <a:pt x="0" y="136"/>
                    <a:pt x="0" y="303"/>
                  </a:cubicBezTo>
                  <a:cubicBezTo>
                    <a:pt x="0" y="474"/>
                    <a:pt x="160" y="605"/>
                    <a:pt x="363" y="605"/>
                  </a:cubicBezTo>
                  <a:cubicBezTo>
                    <a:pt x="562" y="605"/>
                    <a:pt x="722" y="467"/>
                    <a:pt x="722" y="303"/>
                  </a:cubicBezTo>
                  <a:cubicBezTo>
                    <a:pt x="722" y="136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6"/>
            <p:cNvSpPr/>
            <p:nvPr/>
          </p:nvSpPr>
          <p:spPr>
            <a:xfrm>
              <a:off x="7161482" y="4060427"/>
              <a:ext cx="39418" cy="35104"/>
            </a:xfrm>
            <a:custGeom>
              <a:avLst/>
              <a:gdLst/>
              <a:ahLst/>
              <a:cxnLst/>
              <a:rect l="l" t="t" r="r" b="b"/>
              <a:pathLst>
                <a:path w="804" h="716" extrusionOk="0">
                  <a:moveTo>
                    <a:pt x="697" y="0"/>
                  </a:moveTo>
                  <a:lnTo>
                    <a:pt x="0" y="356"/>
                  </a:lnTo>
                  <a:lnTo>
                    <a:pt x="118" y="591"/>
                  </a:lnTo>
                  <a:lnTo>
                    <a:pt x="118" y="715"/>
                  </a:lnTo>
                  <a:lnTo>
                    <a:pt x="804" y="5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6"/>
            <p:cNvSpPr/>
            <p:nvPr/>
          </p:nvSpPr>
          <p:spPr>
            <a:xfrm>
              <a:off x="7415642" y="3914520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0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5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6"/>
            <p:cNvSpPr/>
            <p:nvPr/>
          </p:nvSpPr>
          <p:spPr>
            <a:xfrm>
              <a:off x="7445647" y="3941878"/>
              <a:ext cx="66775" cy="83053"/>
            </a:xfrm>
            <a:custGeom>
              <a:avLst/>
              <a:gdLst/>
              <a:ahLst/>
              <a:cxnLst/>
              <a:rect l="l" t="t" r="r" b="b"/>
              <a:pathLst>
                <a:path w="1362" h="1694" extrusionOk="0">
                  <a:moveTo>
                    <a:pt x="1067" y="1"/>
                  </a:moveTo>
                  <a:lnTo>
                    <a:pt x="0" y="1693"/>
                  </a:lnTo>
                  <a:lnTo>
                    <a:pt x="1362" y="136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6"/>
            <p:cNvSpPr/>
            <p:nvPr/>
          </p:nvSpPr>
          <p:spPr>
            <a:xfrm>
              <a:off x="7450500" y="3931925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1" y="1"/>
                    <a:pt x="1" y="136"/>
                    <a:pt x="1" y="303"/>
                  </a:cubicBezTo>
                  <a:cubicBezTo>
                    <a:pt x="1" y="474"/>
                    <a:pt x="168" y="605"/>
                    <a:pt x="363" y="605"/>
                  </a:cubicBezTo>
                  <a:cubicBezTo>
                    <a:pt x="562" y="605"/>
                    <a:pt x="722" y="470"/>
                    <a:pt x="722" y="303"/>
                  </a:cubicBezTo>
                  <a:cubicBezTo>
                    <a:pt x="722" y="140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/>
            <p:cNvSpPr/>
            <p:nvPr/>
          </p:nvSpPr>
          <p:spPr>
            <a:xfrm>
              <a:off x="7439518" y="3971687"/>
              <a:ext cx="39467" cy="35251"/>
            </a:xfrm>
            <a:custGeom>
              <a:avLst/>
              <a:gdLst/>
              <a:ahLst/>
              <a:cxnLst/>
              <a:rect l="l" t="t" r="r" b="b"/>
              <a:pathLst>
                <a:path w="805" h="719" extrusionOk="0">
                  <a:moveTo>
                    <a:pt x="701" y="1"/>
                  </a:moveTo>
                  <a:lnTo>
                    <a:pt x="1" y="360"/>
                  </a:lnTo>
                  <a:lnTo>
                    <a:pt x="125" y="594"/>
                  </a:lnTo>
                  <a:lnTo>
                    <a:pt x="125" y="719"/>
                  </a:lnTo>
                  <a:lnTo>
                    <a:pt x="804" y="52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/>
            <p:cNvSpPr/>
            <p:nvPr/>
          </p:nvSpPr>
          <p:spPr>
            <a:xfrm>
              <a:off x="7876552" y="3732872"/>
              <a:ext cx="107959" cy="128354"/>
            </a:xfrm>
            <a:custGeom>
              <a:avLst/>
              <a:gdLst/>
              <a:ahLst/>
              <a:cxnLst/>
              <a:rect l="l" t="t" r="r" b="b"/>
              <a:pathLst>
                <a:path w="2202" h="2618" extrusionOk="0">
                  <a:moveTo>
                    <a:pt x="2202" y="0"/>
                  </a:moveTo>
                  <a:lnTo>
                    <a:pt x="1" y="733"/>
                  </a:lnTo>
                  <a:lnTo>
                    <a:pt x="904" y="2617"/>
                  </a:lnTo>
                  <a:lnTo>
                    <a:pt x="2077" y="221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/>
            <p:cNvSpPr/>
            <p:nvPr/>
          </p:nvSpPr>
          <p:spPr>
            <a:xfrm>
              <a:off x="7881602" y="3746649"/>
              <a:ext cx="97516" cy="38045"/>
            </a:xfrm>
            <a:custGeom>
              <a:avLst/>
              <a:gdLst/>
              <a:ahLst/>
              <a:cxnLst/>
              <a:rect l="l" t="t" r="r" b="b"/>
              <a:pathLst>
                <a:path w="1989" h="776" extrusionOk="0">
                  <a:moveTo>
                    <a:pt x="1942" y="0"/>
                  </a:moveTo>
                  <a:lnTo>
                    <a:pt x="1" y="640"/>
                  </a:lnTo>
                  <a:lnTo>
                    <a:pt x="47" y="775"/>
                  </a:lnTo>
                  <a:lnTo>
                    <a:pt x="1989" y="13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/>
            <p:cNvSpPr/>
            <p:nvPr/>
          </p:nvSpPr>
          <p:spPr>
            <a:xfrm>
              <a:off x="7915627" y="3824750"/>
              <a:ext cx="61775" cy="30201"/>
            </a:xfrm>
            <a:custGeom>
              <a:avLst/>
              <a:gdLst/>
              <a:ahLst/>
              <a:cxnLst/>
              <a:rect l="l" t="t" r="r" b="b"/>
              <a:pathLst>
                <a:path w="1260" h="616" extrusionOk="0">
                  <a:moveTo>
                    <a:pt x="1206" y="0"/>
                  </a:moveTo>
                  <a:lnTo>
                    <a:pt x="0" y="480"/>
                  </a:lnTo>
                  <a:lnTo>
                    <a:pt x="54" y="615"/>
                  </a:lnTo>
                  <a:lnTo>
                    <a:pt x="1259" y="135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6"/>
            <p:cNvSpPr/>
            <p:nvPr/>
          </p:nvSpPr>
          <p:spPr>
            <a:xfrm>
              <a:off x="7894545" y="3800678"/>
              <a:ext cx="66775" cy="37016"/>
            </a:xfrm>
            <a:custGeom>
              <a:avLst/>
              <a:gdLst/>
              <a:ahLst/>
              <a:cxnLst/>
              <a:rect l="l" t="t" r="r" b="b"/>
              <a:pathLst>
                <a:path w="1362" h="755" extrusionOk="0">
                  <a:moveTo>
                    <a:pt x="61" y="0"/>
                  </a:moveTo>
                  <a:lnTo>
                    <a:pt x="0" y="125"/>
                  </a:lnTo>
                  <a:lnTo>
                    <a:pt x="1301" y="754"/>
                  </a:lnTo>
                  <a:lnTo>
                    <a:pt x="1362" y="63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6"/>
            <p:cNvSpPr/>
            <p:nvPr/>
          </p:nvSpPr>
          <p:spPr>
            <a:xfrm>
              <a:off x="7901850" y="3777831"/>
              <a:ext cx="71531" cy="45203"/>
            </a:xfrm>
            <a:custGeom>
              <a:avLst/>
              <a:gdLst/>
              <a:ahLst/>
              <a:cxnLst/>
              <a:rect l="l" t="t" r="r" b="b"/>
              <a:pathLst>
                <a:path w="1459" h="922" extrusionOk="0">
                  <a:moveTo>
                    <a:pt x="72" y="1"/>
                  </a:moveTo>
                  <a:lnTo>
                    <a:pt x="0" y="125"/>
                  </a:lnTo>
                  <a:lnTo>
                    <a:pt x="1387" y="922"/>
                  </a:lnTo>
                  <a:lnTo>
                    <a:pt x="1458" y="79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6"/>
            <p:cNvSpPr/>
            <p:nvPr/>
          </p:nvSpPr>
          <p:spPr>
            <a:xfrm>
              <a:off x="7928865" y="3772242"/>
              <a:ext cx="50106" cy="27455"/>
            </a:xfrm>
            <a:custGeom>
              <a:avLst/>
              <a:gdLst/>
              <a:ahLst/>
              <a:cxnLst/>
              <a:rect l="l" t="t" r="r" b="b"/>
              <a:pathLst>
                <a:path w="1022" h="560" extrusionOk="0">
                  <a:moveTo>
                    <a:pt x="57" y="1"/>
                  </a:moveTo>
                  <a:lnTo>
                    <a:pt x="1" y="125"/>
                  </a:lnTo>
                  <a:lnTo>
                    <a:pt x="964" y="559"/>
                  </a:lnTo>
                  <a:lnTo>
                    <a:pt x="1021" y="435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6"/>
            <p:cNvSpPr/>
            <p:nvPr/>
          </p:nvSpPr>
          <p:spPr>
            <a:xfrm>
              <a:off x="7913715" y="3762142"/>
              <a:ext cx="27946" cy="78836"/>
            </a:xfrm>
            <a:custGeom>
              <a:avLst/>
              <a:gdLst/>
              <a:ahLst/>
              <a:cxnLst/>
              <a:rect l="l" t="t" r="r" b="b"/>
              <a:pathLst>
                <a:path w="570" h="1608" extrusionOk="0">
                  <a:moveTo>
                    <a:pt x="430" y="1"/>
                  </a:moveTo>
                  <a:lnTo>
                    <a:pt x="0" y="1569"/>
                  </a:lnTo>
                  <a:lnTo>
                    <a:pt x="139" y="1608"/>
                  </a:lnTo>
                  <a:lnTo>
                    <a:pt x="569" y="40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6"/>
            <p:cNvSpPr/>
            <p:nvPr/>
          </p:nvSpPr>
          <p:spPr>
            <a:xfrm>
              <a:off x="7934601" y="3764937"/>
              <a:ext cx="33388" cy="80258"/>
            </a:xfrm>
            <a:custGeom>
              <a:avLst/>
              <a:gdLst/>
              <a:ahLst/>
              <a:cxnLst/>
              <a:rect l="l" t="t" r="r" b="b"/>
              <a:pathLst>
                <a:path w="681" h="1637" extrusionOk="0">
                  <a:moveTo>
                    <a:pt x="545" y="1"/>
                  </a:moveTo>
                  <a:lnTo>
                    <a:pt x="1" y="1590"/>
                  </a:lnTo>
                  <a:lnTo>
                    <a:pt x="136" y="1636"/>
                  </a:lnTo>
                  <a:lnTo>
                    <a:pt x="680" y="47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6"/>
            <p:cNvSpPr/>
            <p:nvPr/>
          </p:nvSpPr>
          <p:spPr>
            <a:xfrm>
              <a:off x="6959438" y="3361536"/>
              <a:ext cx="145759" cy="129923"/>
            </a:xfrm>
            <a:custGeom>
              <a:avLst/>
              <a:gdLst/>
              <a:ahLst/>
              <a:cxnLst/>
              <a:rect l="l" t="t" r="r" b="b"/>
              <a:pathLst>
                <a:path w="2973" h="2650" extrusionOk="0">
                  <a:moveTo>
                    <a:pt x="2727" y="1"/>
                  </a:moveTo>
                  <a:lnTo>
                    <a:pt x="0" y="804"/>
                  </a:lnTo>
                  <a:lnTo>
                    <a:pt x="352" y="2155"/>
                  </a:lnTo>
                  <a:lnTo>
                    <a:pt x="1490" y="1750"/>
                  </a:lnTo>
                  <a:lnTo>
                    <a:pt x="1572" y="2230"/>
                  </a:lnTo>
                  <a:lnTo>
                    <a:pt x="1013" y="2248"/>
                  </a:lnTo>
                  <a:lnTo>
                    <a:pt x="1102" y="2650"/>
                  </a:lnTo>
                  <a:lnTo>
                    <a:pt x="2610" y="2155"/>
                  </a:lnTo>
                  <a:lnTo>
                    <a:pt x="2592" y="1839"/>
                  </a:lnTo>
                  <a:lnTo>
                    <a:pt x="1995" y="2049"/>
                  </a:lnTo>
                  <a:lnTo>
                    <a:pt x="1888" y="1661"/>
                  </a:lnTo>
                  <a:lnTo>
                    <a:pt x="2973" y="1391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6"/>
            <p:cNvSpPr/>
            <p:nvPr/>
          </p:nvSpPr>
          <p:spPr>
            <a:xfrm>
              <a:off x="6970567" y="3374430"/>
              <a:ext cx="122618" cy="78150"/>
            </a:xfrm>
            <a:custGeom>
              <a:avLst/>
              <a:gdLst/>
              <a:ahLst/>
              <a:cxnLst/>
              <a:rect l="l" t="t" r="r" b="b"/>
              <a:pathLst>
                <a:path w="2501" h="1594" extrusionOk="0">
                  <a:moveTo>
                    <a:pt x="2330" y="1"/>
                  </a:moveTo>
                  <a:lnTo>
                    <a:pt x="1" y="701"/>
                  </a:lnTo>
                  <a:lnTo>
                    <a:pt x="214" y="1594"/>
                  </a:lnTo>
                  <a:lnTo>
                    <a:pt x="2500" y="982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6"/>
            <p:cNvSpPr/>
            <p:nvPr/>
          </p:nvSpPr>
          <p:spPr>
            <a:xfrm>
              <a:off x="7445647" y="3154099"/>
              <a:ext cx="560482" cy="669618"/>
            </a:xfrm>
            <a:custGeom>
              <a:avLst/>
              <a:gdLst/>
              <a:ahLst/>
              <a:cxnLst/>
              <a:rect l="l" t="t" r="r" b="b"/>
              <a:pathLst>
                <a:path w="11432" h="13658" extrusionOk="0">
                  <a:moveTo>
                    <a:pt x="11151" y="0"/>
                  </a:moveTo>
                  <a:lnTo>
                    <a:pt x="0" y="3741"/>
                  </a:lnTo>
                  <a:lnTo>
                    <a:pt x="1749" y="13658"/>
                  </a:lnTo>
                  <a:lnTo>
                    <a:pt x="11432" y="10006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6"/>
            <p:cNvSpPr/>
            <p:nvPr/>
          </p:nvSpPr>
          <p:spPr>
            <a:xfrm>
              <a:off x="7458198" y="3169935"/>
              <a:ext cx="535037" cy="635691"/>
            </a:xfrm>
            <a:custGeom>
              <a:avLst/>
              <a:gdLst/>
              <a:ahLst/>
              <a:cxnLst/>
              <a:rect l="l" t="t" r="r" b="b"/>
              <a:pathLst>
                <a:path w="10913" h="12966" extrusionOk="0">
                  <a:moveTo>
                    <a:pt x="10486" y="196"/>
                  </a:moveTo>
                  <a:lnTo>
                    <a:pt x="10770" y="9456"/>
                  </a:lnTo>
                  <a:lnTo>
                    <a:pt x="1760" y="12777"/>
                  </a:lnTo>
                  <a:lnTo>
                    <a:pt x="160" y="3855"/>
                  </a:lnTo>
                  <a:lnTo>
                    <a:pt x="10486" y="196"/>
                  </a:lnTo>
                  <a:close/>
                  <a:moveTo>
                    <a:pt x="10618" y="1"/>
                  </a:moveTo>
                  <a:lnTo>
                    <a:pt x="57" y="3749"/>
                  </a:lnTo>
                  <a:lnTo>
                    <a:pt x="0" y="3766"/>
                  </a:lnTo>
                  <a:lnTo>
                    <a:pt x="1653" y="12965"/>
                  </a:lnTo>
                  <a:lnTo>
                    <a:pt x="10913" y="9552"/>
                  </a:lnTo>
                  <a:lnTo>
                    <a:pt x="10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6"/>
            <p:cNvSpPr/>
            <p:nvPr/>
          </p:nvSpPr>
          <p:spPr>
            <a:xfrm>
              <a:off x="7478936" y="3194890"/>
              <a:ext cx="485029" cy="219888"/>
            </a:xfrm>
            <a:custGeom>
              <a:avLst/>
              <a:gdLst/>
              <a:ahLst/>
              <a:cxnLst/>
              <a:rect l="l" t="t" r="r" b="b"/>
              <a:pathLst>
                <a:path w="9893" h="4485" extrusionOk="0">
                  <a:moveTo>
                    <a:pt x="9796" y="0"/>
                  </a:moveTo>
                  <a:lnTo>
                    <a:pt x="0" y="3506"/>
                  </a:lnTo>
                  <a:lnTo>
                    <a:pt x="142" y="4484"/>
                  </a:lnTo>
                  <a:lnTo>
                    <a:pt x="9892" y="137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6"/>
            <p:cNvSpPr/>
            <p:nvPr/>
          </p:nvSpPr>
          <p:spPr>
            <a:xfrm>
              <a:off x="7499136" y="3300006"/>
              <a:ext cx="482087" cy="467918"/>
            </a:xfrm>
            <a:custGeom>
              <a:avLst/>
              <a:gdLst/>
              <a:ahLst/>
              <a:cxnLst/>
              <a:rect l="l" t="t" r="r" b="b"/>
              <a:pathLst>
                <a:path w="9833" h="9544" extrusionOk="0">
                  <a:moveTo>
                    <a:pt x="9416" y="196"/>
                  </a:moveTo>
                  <a:lnTo>
                    <a:pt x="9690" y="6355"/>
                  </a:lnTo>
                  <a:lnTo>
                    <a:pt x="1117" y="9359"/>
                  </a:lnTo>
                  <a:lnTo>
                    <a:pt x="161" y="3353"/>
                  </a:lnTo>
                  <a:lnTo>
                    <a:pt x="9416" y="196"/>
                  </a:lnTo>
                  <a:close/>
                  <a:moveTo>
                    <a:pt x="9548" y="0"/>
                  </a:moveTo>
                  <a:lnTo>
                    <a:pt x="58" y="3236"/>
                  </a:lnTo>
                  <a:lnTo>
                    <a:pt x="1" y="3254"/>
                  </a:lnTo>
                  <a:lnTo>
                    <a:pt x="1007" y="9544"/>
                  </a:lnTo>
                  <a:lnTo>
                    <a:pt x="9783" y="6468"/>
                  </a:lnTo>
                  <a:lnTo>
                    <a:pt x="9832" y="6451"/>
                  </a:lnTo>
                  <a:lnTo>
                    <a:pt x="954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6"/>
            <p:cNvSpPr/>
            <p:nvPr/>
          </p:nvSpPr>
          <p:spPr>
            <a:xfrm>
              <a:off x="7512226" y="3365360"/>
              <a:ext cx="455367" cy="166350"/>
            </a:xfrm>
            <a:custGeom>
              <a:avLst/>
              <a:gdLst/>
              <a:ahLst/>
              <a:cxnLst/>
              <a:rect l="l" t="t" r="r" b="b"/>
              <a:pathLst>
                <a:path w="9288" h="3393" extrusionOk="0">
                  <a:moveTo>
                    <a:pt x="9242" y="1"/>
                  </a:moveTo>
                  <a:lnTo>
                    <a:pt x="0" y="3261"/>
                  </a:lnTo>
                  <a:lnTo>
                    <a:pt x="43" y="3393"/>
                  </a:lnTo>
                  <a:lnTo>
                    <a:pt x="9288" y="129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6"/>
            <p:cNvSpPr/>
            <p:nvPr/>
          </p:nvSpPr>
          <p:spPr>
            <a:xfrm>
              <a:off x="7524091" y="3454983"/>
              <a:ext cx="443895" cy="146984"/>
            </a:xfrm>
            <a:custGeom>
              <a:avLst/>
              <a:gdLst/>
              <a:ahLst/>
              <a:cxnLst/>
              <a:rect l="l" t="t" r="r" b="b"/>
              <a:pathLst>
                <a:path w="9054" h="2998" extrusionOk="0">
                  <a:moveTo>
                    <a:pt x="9010" y="0"/>
                  </a:moveTo>
                  <a:lnTo>
                    <a:pt x="0" y="2866"/>
                  </a:lnTo>
                  <a:lnTo>
                    <a:pt x="39" y="2998"/>
                  </a:lnTo>
                  <a:lnTo>
                    <a:pt x="9053" y="132"/>
                  </a:lnTo>
                  <a:lnTo>
                    <a:pt x="9010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6"/>
            <p:cNvSpPr/>
            <p:nvPr/>
          </p:nvSpPr>
          <p:spPr>
            <a:xfrm>
              <a:off x="7534534" y="3525044"/>
              <a:ext cx="441640" cy="145121"/>
            </a:xfrm>
            <a:custGeom>
              <a:avLst/>
              <a:gdLst/>
              <a:ahLst/>
              <a:cxnLst/>
              <a:rect l="l" t="t" r="r" b="b"/>
              <a:pathLst>
                <a:path w="9008" h="2960" extrusionOk="0">
                  <a:moveTo>
                    <a:pt x="8965" y="1"/>
                  </a:moveTo>
                  <a:lnTo>
                    <a:pt x="0" y="2828"/>
                  </a:lnTo>
                  <a:lnTo>
                    <a:pt x="40" y="2959"/>
                  </a:lnTo>
                  <a:lnTo>
                    <a:pt x="9007" y="132"/>
                  </a:lnTo>
                  <a:lnTo>
                    <a:pt x="896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/>
            <p:cNvSpPr/>
            <p:nvPr/>
          </p:nvSpPr>
          <p:spPr>
            <a:xfrm>
              <a:off x="7647837" y="3411250"/>
              <a:ext cx="45547" cy="304216"/>
            </a:xfrm>
            <a:custGeom>
              <a:avLst/>
              <a:gdLst/>
              <a:ahLst/>
              <a:cxnLst/>
              <a:rect l="l" t="t" r="r" b="b"/>
              <a:pathLst>
                <a:path w="929" h="6205" extrusionOk="0">
                  <a:moveTo>
                    <a:pt x="139" y="0"/>
                  </a:moveTo>
                  <a:lnTo>
                    <a:pt x="1" y="18"/>
                  </a:lnTo>
                  <a:lnTo>
                    <a:pt x="790" y="6205"/>
                  </a:lnTo>
                  <a:lnTo>
                    <a:pt x="929" y="618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/>
            <p:cNvSpPr/>
            <p:nvPr/>
          </p:nvSpPr>
          <p:spPr>
            <a:xfrm>
              <a:off x="7814140" y="3354721"/>
              <a:ext cx="34564" cy="302549"/>
            </a:xfrm>
            <a:custGeom>
              <a:avLst/>
              <a:gdLst/>
              <a:ahLst/>
              <a:cxnLst/>
              <a:rect l="l" t="t" r="r" b="b"/>
              <a:pathLst>
                <a:path w="705" h="6171" extrusionOk="0">
                  <a:moveTo>
                    <a:pt x="136" y="1"/>
                  </a:moveTo>
                  <a:lnTo>
                    <a:pt x="1" y="15"/>
                  </a:lnTo>
                  <a:lnTo>
                    <a:pt x="570" y="6170"/>
                  </a:lnTo>
                  <a:lnTo>
                    <a:pt x="705" y="6159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6"/>
            <p:cNvSpPr/>
            <p:nvPr/>
          </p:nvSpPr>
          <p:spPr>
            <a:xfrm>
              <a:off x="7139860" y="3803472"/>
              <a:ext cx="82317" cy="54960"/>
            </a:xfrm>
            <a:custGeom>
              <a:avLst/>
              <a:gdLst/>
              <a:ahLst/>
              <a:cxnLst/>
              <a:rect l="l" t="t" r="r" b="b"/>
              <a:pathLst>
                <a:path w="1679" h="1121" extrusionOk="0">
                  <a:moveTo>
                    <a:pt x="0" y="0"/>
                  </a:moveTo>
                  <a:lnTo>
                    <a:pt x="772" y="1120"/>
                  </a:lnTo>
                  <a:lnTo>
                    <a:pt x="960" y="719"/>
                  </a:lnTo>
                  <a:lnTo>
                    <a:pt x="1572" y="1120"/>
                  </a:lnTo>
                  <a:lnTo>
                    <a:pt x="1679" y="786"/>
                  </a:lnTo>
                  <a:lnTo>
                    <a:pt x="960" y="498"/>
                  </a:lnTo>
                  <a:lnTo>
                    <a:pt x="148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Que es ?</a:t>
            </a:r>
            <a:endParaRPr lang="en-US">
              <a:solidFill>
                <a:srgbClr val="8041ED"/>
              </a:solidFill>
            </a:endParaRPr>
          </a:p>
        </p:txBody>
      </p:sp>
      <p:grpSp>
        <p:nvGrpSpPr>
          <p:cNvPr id="4300" name="Google Shape;4300;p51"/>
          <p:cNvGrpSpPr/>
          <p:nvPr/>
        </p:nvGrpSpPr>
        <p:grpSpPr>
          <a:xfrm>
            <a:off x="1875470" y="534172"/>
            <a:ext cx="468463" cy="403373"/>
            <a:chOff x="2400993" y="1543925"/>
            <a:chExt cx="468463" cy="403373"/>
          </a:xfrm>
        </p:grpSpPr>
        <p:sp>
          <p:nvSpPr>
            <p:cNvPr id="4301" name="Google Shape;4301;p51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51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51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51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51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51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51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51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276;p51">
            <a:extLst>
              <a:ext uri="{FF2B5EF4-FFF2-40B4-BE49-F238E27FC236}">
                <a16:creationId xmlns:a16="http://schemas.microsoft.com/office/drawing/2014/main" id="{C9EEAFFF-861A-453A-334D-7BC6005FDD09}"/>
              </a:ext>
            </a:extLst>
          </p:cNvPr>
          <p:cNvSpPr txBox="1">
            <a:spLocks/>
          </p:cNvSpPr>
          <p:nvPr/>
        </p:nvSpPr>
        <p:spPr>
          <a:xfrm>
            <a:off x="1097559" y="2102248"/>
            <a:ext cx="7132195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Es un framework open source de JavaScript, que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nos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permite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la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creación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de interfaces de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usuario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y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aplicaciones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de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una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sola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página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, de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una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forma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muy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000" b="0" err="1">
                <a:solidFill>
                  <a:schemeClr val="tx1"/>
                </a:solidFill>
                <a:latin typeface="Cooper Black"/>
                <a:cs typeface="Times New Roman"/>
              </a:rPr>
              <a:t>sencilla</a:t>
            </a:r>
            <a:r>
              <a:rPr lang="en-US" sz="2000" b="0">
                <a:solidFill>
                  <a:schemeClr val="tx1"/>
                </a:solidFill>
                <a:latin typeface="Cooper Black"/>
                <a:cs typeface="Times New Roman"/>
              </a:rPr>
              <a:t>.</a:t>
            </a:r>
            <a:endParaRPr lang="es-ES" sz="2000">
              <a:solidFill>
                <a:schemeClr val="tx1"/>
              </a:solidFill>
              <a:latin typeface="Cooper Black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535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>
                <a:solidFill>
                  <a:schemeClr val="accent2"/>
                </a:solidFill>
              </a:rPr>
              <a:t>Framework Progresivo</a:t>
            </a:r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id="{35FD32E4-7C0E-C11F-5967-F8C2121C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15" y="1283642"/>
            <a:ext cx="4231256" cy="35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Para que </a:t>
            </a:r>
            <a:r>
              <a:rPr lang="en-US" err="1"/>
              <a:t>sirve</a:t>
            </a:r>
            <a:r>
              <a:rPr lang="en-US"/>
              <a:t> ?</a:t>
            </a:r>
            <a:endParaRPr lang="en-US">
              <a:solidFill>
                <a:srgbClr val="8041ED"/>
              </a:solidFill>
            </a:endParaRPr>
          </a:p>
        </p:txBody>
      </p:sp>
      <p:grpSp>
        <p:nvGrpSpPr>
          <p:cNvPr id="4300" name="Google Shape;4300;p51"/>
          <p:cNvGrpSpPr/>
          <p:nvPr/>
        </p:nvGrpSpPr>
        <p:grpSpPr>
          <a:xfrm>
            <a:off x="1875470" y="534172"/>
            <a:ext cx="468463" cy="403373"/>
            <a:chOff x="2400993" y="1543925"/>
            <a:chExt cx="468463" cy="403373"/>
          </a:xfrm>
        </p:grpSpPr>
        <p:sp>
          <p:nvSpPr>
            <p:cNvPr id="4301" name="Google Shape;4301;p51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51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51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51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51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51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51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51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276;p51">
            <a:extLst>
              <a:ext uri="{FF2B5EF4-FFF2-40B4-BE49-F238E27FC236}">
                <a16:creationId xmlns:a16="http://schemas.microsoft.com/office/drawing/2014/main" id="{C9EEAFFF-861A-453A-334D-7BC6005FDD09}"/>
              </a:ext>
            </a:extLst>
          </p:cNvPr>
          <p:cNvSpPr txBox="1">
            <a:spLocks/>
          </p:cNvSpPr>
          <p:nvPr/>
        </p:nvSpPr>
        <p:spPr>
          <a:xfrm>
            <a:off x="1097559" y="2102248"/>
            <a:ext cx="7132195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Sirve para la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creación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de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páginas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web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completas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,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siendo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capaz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de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desarrollar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desde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aplicaciones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básicas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a interfaces de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usuarios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capaces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de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controlar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funciones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Cooper Black"/>
                <a:cs typeface="Times New Roman"/>
              </a:rPr>
              <a:t>avanzadas</a:t>
            </a:r>
            <a:r>
              <a:rPr lang="en-US" sz="2400" b="0">
                <a:solidFill>
                  <a:schemeClr val="tx1"/>
                </a:solidFill>
                <a:latin typeface="Cooper Black"/>
                <a:cs typeface="Times New Roman"/>
              </a:rPr>
              <a:t> </a:t>
            </a:r>
            <a:endParaRPr lang="es-ES" sz="2400">
              <a:solidFill>
                <a:schemeClr val="tx1"/>
              </a:solidFill>
              <a:latin typeface="Cooper Black"/>
            </a:endParaRPr>
          </a:p>
          <a:p>
            <a:endParaRPr lang="en-US" sz="2000" b="0">
              <a:solidFill>
                <a:schemeClr val="tx1"/>
              </a:solidFill>
              <a:latin typeface="Cooper Black"/>
              <a:cs typeface="Times New Roman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0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8" name="Google Shape;3678;p43"/>
          <p:cNvGrpSpPr/>
          <p:nvPr/>
        </p:nvGrpSpPr>
        <p:grpSpPr>
          <a:xfrm>
            <a:off x="4628969" y="1603200"/>
            <a:ext cx="3395153" cy="2554578"/>
            <a:chOff x="719981" y="300132"/>
            <a:chExt cx="7704000" cy="1455600"/>
          </a:xfrm>
        </p:grpSpPr>
        <p:sp>
          <p:nvSpPr>
            <p:cNvPr id="3679" name="Google Shape;3679;p43"/>
            <p:cNvSpPr/>
            <p:nvPr/>
          </p:nvSpPr>
          <p:spPr>
            <a:xfrm>
              <a:off x="719981" y="300132"/>
              <a:ext cx="7704000" cy="1455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latin typeface="Aharoni" panose="02010803020104030203" pitchFamily="2" charset="-79"/>
                  <a:cs typeface="Aharoni" panose="02010803020104030203" pitchFamily="2" charset="-79"/>
                </a:rPr>
                <a:t>DESVENTAJAS</a:t>
              </a:r>
              <a:endParaRPr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81" name="Google Shape;3681;p43"/>
          <p:cNvGrpSpPr/>
          <p:nvPr/>
        </p:nvGrpSpPr>
        <p:grpSpPr>
          <a:xfrm>
            <a:off x="937500" y="1603200"/>
            <a:ext cx="3395153" cy="2554578"/>
            <a:chOff x="719976" y="300132"/>
            <a:chExt cx="7704000" cy="1455600"/>
          </a:xfrm>
        </p:grpSpPr>
        <p:sp>
          <p:nvSpPr>
            <p:cNvPr id="3682" name="Google Shape;3682;p43"/>
            <p:cNvSpPr/>
            <p:nvPr/>
          </p:nvSpPr>
          <p:spPr>
            <a:xfrm>
              <a:off x="719976" y="300132"/>
              <a:ext cx="7704000" cy="1455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latin typeface="Aharoni" panose="02010803020104030203" pitchFamily="2" charset="-79"/>
                  <a:ea typeface="Black Han Sans" panose="020B0604020202020204" charset="-127"/>
                  <a:cs typeface="Aharoni" panose="02010803020104030203" pitchFamily="2" charset="-79"/>
                </a:rPr>
                <a:t>VENTAJAS</a:t>
              </a:r>
              <a:endParaRPr>
                <a:latin typeface="Aharoni" panose="02010803020104030203" pitchFamily="2" charset="-79"/>
                <a:ea typeface="Black Han Sans" panose="020B0604020202020204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3685" name="Google Shape;3685;p43"/>
          <p:cNvSpPr txBox="1">
            <a:spLocks noGrp="1"/>
          </p:cNvSpPr>
          <p:nvPr>
            <p:ph type="subTitle" idx="3"/>
          </p:nvPr>
        </p:nvSpPr>
        <p:spPr>
          <a:xfrm>
            <a:off x="1142274" y="2522891"/>
            <a:ext cx="2907600" cy="918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MX">
              <a:effectLst/>
              <a:latin typeface="Arial" panose="020B0604020202020204" pitchFamily="34" charset="0"/>
            </a:endParaRPr>
          </a:p>
          <a:p>
            <a:pPr marL="139700" indent="0" algn="l"/>
            <a:r>
              <a:rPr lang="es-MX" sz="1600">
                <a:solidFill>
                  <a:schemeClr val="tx1"/>
                </a:solidFill>
              </a:rPr>
              <a:t>•</a:t>
            </a:r>
            <a:r>
              <a:rPr lang="es-MX" sz="1600">
                <a:solidFill>
                  <a:schemeClr val="tx1"/>
                </a:solidFill>
                <a:latin typeface="Times New Roman"/>
                <a:cs typeface="Times New Roman"/>
              </a:rPr>
              <a:t>Su pequeño tamaño</a:t>
            </a:r>
            <a:endParaRPr lang="es-MX">
              <a:solidFill>
                <a:schemeClr val="tx1"/>
              </a:solidFill>
              <a:latin typeface="Times New Roman"/>
            </a:endParaRPr>
          </a:p>
          <a:p>
            <a:pPr marL="139700" indent="0" algn="l"/>
            <a:r>
              <a:rPr lang="es-MX" sz="1600">
                <a:solidFill>
                  <a:schemeClr val="tx1"/>
                </a:solidFill>
                <a:latin typeface="Times New Roman"/>
              </a:rPr>
              <a:t>•Desglosar los componentes e</a:t>
            </a:r>
            <a:r>
              <a:rPr lang="es-MX" sz="1600">
                <a:solidFill>
                  <a:schemeClr val="tx1"/>
                </a:solidFill>
                <a:latin typeface="Times New Roman"/>
                <a:cs typeface="Times New Roman"/>
              </a:rPr>
              <a:t>n archivos individuales</a:t>
            </a:r>
            <a:endParaRPr lang="es-MX">
              <a:solidFill>
                <a:schemeClr val="tx1"/>
              </a:solidFill>
              <a:latin typeface="Times New Roman"/>
            </a:endParaRPr>
          </a:p>
          <a:p>
            <a:pPr marL="139700" indent="0" algn="l"/>
            <a:r>
              <a:rPr lang="es-MX" sz="1600">
                <a:solidFill>
                  <a:schemeClr val="tx1"/>
                </a:solidFill>
                <a:latin typeface="Times New Roman"/>
              </a:rPr>
              <a:t>•</a:t>
            </a:r>
            <a:r>
              <a:rPr lang="es-MX" sz="1600">
                <a:solidFill>
                  <a:schemeClr val="tx1"/>
                </a:solidFill>
                <a:latin typeface="Times New Roman"/>
                <a:cs typeface="Times New Roman"/>
              </a:rPr>
              <a:t>Fácil de aprender y utilizar</a:t>
            </a:r>
            <a:endParaRPr lang="es-MX">
              <a:solidFill>
                <a:schemeClr val="tx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>
              <a:effectLst/>
              <a:latin typeface="Arial" panose="020B0604020202020204" pitchFamily="34" charset="0"/>
            </a:endParaRPr>
          </a:p>
        </p:txBody>
      </p:sp>
      <p:sp>
        <p:nvSpPr>
          <p:cNvPr id="3686" name="Google Shape;368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accent2"/>
                </a:solidFill>
              </a:rPr>
              <a:t>Ventajas y desventajas de </a:t>
            </a:r>
            <a:r>
              <a:rPr lang="es-MX" err="1">
                <a:solidFill>
                  <a:schemeClr val="accent2"/>
                </a:solidFill>
              </a:rPr>
              <a:t>vue</a:t>
            </a:r>
            <a:endParaRPr err="1">
              <a:solidFill>
                <a:schemeClr val="accent2"/>
              </a:solidFill>
            </a:endParaRPr>
          </a:p>
        </p:txBody>
      </p:sp>
      <p:grpSp>
        <p:nvGrpSpPr>
          <p:cNvPr id="3689" name="Google Shape;3689;p43"/>
          <p:cNvGrpSpPr/>
          <p:nvPr/>
        </p:nvGrpSpPr>
        <p:grpSpPr>
          <a:xfrm>
            <a:off x="6095513" y="2084386"/>
            <a:ext cx="462067" cy="293871"/>
            <a:chOff x="5975954" y="1427479"/>
            <a:chExt cx="468464" cy="370996"/>
          </a:xfrm>
        </p:grpSpPr>
        <p:sp>
          <p:nvSpPr>
            <p:cNvPr id="3690" name="Google Shape;3690;p43"/>
            <p:cNvSpPr/>
            <p:nvPr/>
          </p:nvSpPr>
          <p:spPr>
            <a:xfrm>
              <a:off x="6191912" y="1427479"/>
              <a:ext cx="223519" cy="76416"/>
            </a:xfrm>
            <a:custGeom>
              <a:avLst/>
              <a:gdLst/>
              <a:ahLst/>
              <a:cxnLst/>
              <a:rect l="l" t="t" r="r" b="b"/>
              <a:pathLst>
                <a:path w="6593" h="2254" extrusionOk="0">
                  <a:moveTo>
                    <a:pt x="544" y="0"/>
                  </a:moveTo>
                  <a:lnTo>
                    <a:pt x="1" y="2253"/>
                  </a:lnTo>
                  <a:lnTo>
                    <a:pt x="6593" y="1721"/>
                  </a:lnTo>
                  <a:lnTo>
                    <a:pt x="659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3"/>
            <p:cNvSpPr/>
            <p:nvPr/>
          </p:nvSpPr>
          <p:spPr>
            <a:xfrm>
              <a:off x="6005314" y="1427479"/>
              <a:ext cx="205076" cy="76416"/>
            </a:xfrm>
            <a:custGeom>
              <a:avLst/>
              <a:gdLst/>
              <a:ahLst/>
              <a:cxnLst/>
              <a:rect l="l" t="t" r="r" b="b"/>
              <a:pathLst>
                <a:path w="6049" h="2254" extrusionOk="0">
                  <a:moveTo>
                    <a:pt x="0" y="0"/>
                  </a:moveTo>
                  <a:lnTo>
                    <a:pt x="0" y="1721"/>
                  </a:lnTo>
                  <a:lnTo>
                    <a:pt x="6048" y="2253"/>
                  </a:lnTo>
                  <a:lnTo>
                    <a:pt x="604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3"/>
            <p:cNvSpPr/>
            <p:nvPr/>
          </p:nvSpPr>
          <p:spPr>
            <a:xfrm>
              <a:off x="6191912" y="1485792"/>
              <a:ext cx="223519" cy="214501"/>
            </a:xfrm>
            <a:custGeom>
              <a:avLst/>
              <a:gdLst/>
              <a:ahLst/>
              <a:cxnLst/>
              <a:rect l="l" t="t" r="r" b="b"/>
              <a:pathLst>
                <a:path w="6593" h="6327" extrusionOk="0">
                  <a:moveTo>
                    <a:pt x="544" y="1"/>
                  </a:moveTo>
                  <a:lnTo>
                    <a:pt x="1" y="6326"/>
                  </a:lnTo>
                  <a:lnTo>
                    <a:pt x="1" y="6326"/>
                  </a:lnTo>
                  <a:lnTo>
                    <a:pt x="6593" y="5783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3"/>
            <p:cNvSpPr/>
            <p:nvPr/>
          </p:nvSpPr>
          <p:spPr>
            <a:xfrm>
              <a:off x="6005314" y="1485792"/>
              <a:ext cx="205076" cy="214501"/>
            </a:xfrm>
            <a:custGeom>
              <a:avLst/>
              <a:gdLst/>
              <a:ahLst/>
              <a:cxnLst/>
              <a:rect l="l" t="t" r="r" b="b"/>
              <a:pathLst>
                <a:path w="6049" h="6327" extrusionOk="0">
                  <a:moveTo>
                    <a:pt x="0" y="1"/>
                  </a:moveTo>
                  <a:lnTo>
                    <a:pt x="0" y="5783"/>
                  </a:lnTo>
                  <a:lnTo>
                    <a:pt x="6048" y="6326"/>
                  </a:lnTo>
                  <a:lnTo>
                    <a:pt x="6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3"/>
            <p:cNvSpPr/>
            <p:nvPr/>
          </p:nvSpPr>
          <p:spPr>
            <a:xfrm>
              <a:off x="6224661" y="1599060"/>
              <a:ext cx="146764" cy="27122"/>
            </a:xfrm>
            <a:custGeom>
              <a:avLst/>
              <a:gdLst/>
              <a:ahLst/>
              <a:cxnLst/>
              <a:rect l="l" t="t" r="r" b="b"/>
              <a:pathLst>
                <a:path w="4329" h="800" extrusionOk="0">
                  <a:moveTo>
                    <a:pt x="0" y="0"/>
                  </a:moveTo>
                  <a:lnTo>
                    <a:pt x="0" y="799"/>
                  </a:lnTo>
                  <a:lnTo>
                    <a:pt x="4328" y="79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3"/>
            <p:cNvSpPr/>
            <p:nvPr/>
          </p:nvSpPr>
          <p:spPr>
            <a:xfrm>
              <a:off x="6048946" y="1599060"/>
              <a:ext cx="146764" cy="27122"/>
            </a:xfrm>
            <a:custGeom>
              <a:avLst/>
              <a:gdLst/>
              <a:ahLst/>
              <a:cxnLst/>
              <a:rect l="l" t="t" r="r" b="b"/>
              <a:pathLst>
                <a:path w="4329" h="800" extrusionOk="0">
                  <a:moveTo>
                    <a:pt x="0" y="0"/>
                  </a:moveTo>
                  <a:lnTo>
                    <a:pt x="0" y="799"/>
                  </a:lnTo>
                  <a:lnTo>
                    <a:pt x="4329" y="799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6048946" y="1540714"/>
              <a:ext cx="58346" cy="27122"/>
            </a:xfrm>
            <a:custGeom>
              <a:avLst/>
              <a:gdLst/>
              <a:ahLst/>
              <a:cxnLst/>
              <a:rect l="l" t="t" r="r" b="b"/>
              <a:pathLst>
                <a:path w="1721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721" y="800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6313078" y="1540714"/>
              <a:ext cx="58346" cy="27122"/>
            </a:xfrm>
            <a:custGeom>
              <a:avLst/>
              <a:gdLst/>
              <a:ahLst/>
              <a:cxnLst/>
              <a:rect l="l" t="t" r="r" b="b"/>
              <a:pathLst>
                <a:path w="1721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720" y="800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6191912" y="1681816"/>
              <a:ext cx="223519" cy="76789"/>
            </a:xfrm>
            <a:custGeom>
              <a:avLst/>
              <a:gdLst/>
              <a:ahLst/>
              <a:cxnLst/>
              <a:rect l="l" t="t" r="r" b="b"/>
              <a:pathLst>
                <a:path w="6593" h="2265" extrusionOk="0">
                  <a:moveTo>
                    <a:pt x="544" y="1"/>
                  </a:moveTo>
                  <a:lnTo>
                    <a:pt x="1" y="2265"/>
                  </a:lnTo>
                  <a:lnTo>
                    <a:pt x="6593" y="1721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6005314" y="1681816"/>
              <a:ext cx="205076" cy="76789"/>
            </a:xfrm>
            <a:custGeom>
              <a:avLst/>
              <a:gdLst/>
              <a:ahLst/>
              <a:cxnLst/>
              <a:rect l="l" t="t" r="r" b="b"/>
              <a:pathLst>
                <a:path w="6049" h="2265" extrusionOk="0">
                  <a:moveTo>
                    <a:pt x="0" y="1"/>
                  </a:moveTo>
                  <a:lnTo>
                    <a:pt x="0" y="1721"/>
                  </a:lnTo>
                  <a:lnTo>
                    <a:pt x="6048" y="2265"/>
                  </a:lnTo>
                  <a:lnTo>
                    <a:pt x="604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6201337" y="1540714"/>
              <a:ext cx="82790" cy="27122"/>
            </a:xfrm>
            <a:custGeom>
              <a:avLst/>
              <a:gdLst/>
              <a:ahLst/>
              <a:cxnLst/>
              <a:rect l="l" t="t" r="r" b="b"/>
              <a:pathLst>
                <a:path w="2442" h="800" extrusionOk="0">
                  <a:moveTo>
                    <a:pt x="266" y="1"/>
                  </a:moveTo>
                  <a:lnTo>
                    <a:pt x="0" y="400"/>
                  </a:lnTo>
                  <a:lnTo>
                    <a:pt x="266" y="800"/>
                  </a:lnTo>
                  <a:lnTo>
                    <a:pt x="2442" y="800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6136244" y="1540714"/>
              <a:ext cx="74145" cy="27122"/>
            </a:xfrm>
            <a:custGeom>
              <a:avLst/>
              <a:gdLst/>
              <a:ahLst/>
              <a:cxnLst/>
              <a:rect l="l" t="t" r="r" b="b"/>
              <a:pathLst>
                <a:path w="2187" h="800" extrusionOk="0">
                  <a:moveTo>
                    <a:pt x="0" y="1"/>
                  </a:moveTo>
                  <a:lnTo>
                    <a:pt x="0" y="800"/>
                  </a:lnTo>
                  <a:lnTo>
                    <a:pt x="2186" y="800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3"/>
            <p:cNvSpPr/>
            <p:nvPr/>
          </p:nvSpPr>
          <p:spPr>
            <a:xfrm>
              <a:off x="6191912" y="1740129"/>
              <a:ext cx="252506" cy="58346"/>
            </a:xfrm>
            <a:custGeom>
              <a:avLst/>
              <a:gdLst/>
              <a:ahLst/>
              <a:cxnLst/>
              <a:rect l="l" t="t" r="r" b="b"/>
              <a:pathLst>
                <a:path w="7448" h="1721" extrusionOk="0">
                  <a:moveTo>
                    <a:pt x="544" y="1"/>
                  </a:moveTo>
                  <a:lnTo>
                    <a:pt x="1" y="855"/>
                  </a:lnTo>
                  <a:lnTo>
                    <a:pt x="544" y="1721"/>
                  </a:lnTo>
                  <a:lnTo>
                    <a:pt x="7447" y="1721"/>
                  </a:lnTo>
                  <a:lnTo>
                    <a:pt x="74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3"/>
            <p:cNvSpPr/>
            <p:nvPr/>
          </p:nvSpPr>
          <p:spPr>
            <a:xfrm>
              <a:off x="5975954" y="1740129"/>
              <a:ext cx="234436" cy="58346"/>
            </a:xfrm>
            <a:custGeom>
              <a:avLst/>
              <a:gdLst/>
              <a:ahLst/>
              <a:cxnLst/>
              <a:rect l="l" t="t" r="r" b="b"/>
              <a:pathLst>
                <a:path w="6915" h="1721" extrusionOk="0">
                  <a:moveTo>
                    <a:pt x="0" y="1"/>
                  </a:moveTo>
                  <a:lnTo>
                    <a:pt x="0" y="1721"/>
                  </a:lnTo>
                  <a:lnTo>
                    <a:pt x="6914" y="1721"/>
                  </a:lnTo>
                  <a:lnTo>
                    <a:pt x="691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4" name="Google Shape;3704;p43"/>
          <p:cNvGrpSpPr/>
          <p:nvPr/>
        </p:nvGrpSpPr>
        <p:grpSpPr>
          <a:xfrm>
            <a:off x="2400780" y="2165179"/>
            <a:ext cx="468463" cy="403373"/>
            <a:chOff x="2400993" y="1543925"/>
            <a:chExt cx="468463" cy="403373"/>
          </a:xfrm>
        </p:grpSpPr>
        <p:sp>
          <p:nvSpPr>
            <p:cNvPr id="3705" name="Google Shape;3705;p43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3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3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3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3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1261C3B-34D6-0181-8DFC-04B5CB54DD7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08847" y="2823280"/>
            <a:ext cx="2835263" cy="1567068"/>
          </a:xfrm>
        </p:spPr>
        <p:txBody>
          <a:bodyPr/>
          <a:lstStyle/>
          <a:p>
            <a:pPr marL="139700" indent="0" algn="l"/>
            <a:r>
              <a:rPr lang="es-MX" sz="1800">
                <a:solidFill>
                  <a:schemeClr val="tx1"/>
                </a:solidFill>
              </a:rPr>
              <a:t>•</a:t>
            </a:r>
            <a:r>
              <a:rPr lang="es-MX" sz="1800">
                <a:solidFill>
                  <a:schemeClr val="tx1"/>
                </a:solidFill>
                <a:latin typeface="Times New Roman"/>
                <a:cs typeface="Times New Roman"/>
              </a:rPr>
              <a:t>La barrera del lenguaje</a:t>
            </a:r>
            <a:endParaRPr lang="es-MX" sz="18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9700" indent="0" algn="l"/>
            <a:r>
              <a:rPr lang="es-MX" sz="1800">
                <a:solidFill>
                  <a:schemeClr val="tx1"/>
                </a:solidFill>
              </a:rPr>
              <a:t>•</a:t>
            </a:r>
            <a:r>
              <a:rPr lang="es-MX" sz="1800">
                <a:solidFill>
                  <a:schemeClr val="tx1"/>
                </a:solidFill>
                <a:latin typeface="Times New Roman"/>
                <a:cs typeface="Times New Roman"/>
              </a:rPr>
              <a:t>No cuenta con apoyo para grandes proyectos</a:t>
            </a:r>
            <a:endParaRPr lang="es-MX" sz="180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52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50"/>
          <p:cNvSpPr txBox="1">
            <a:spLocks noGrp="1"/>
          </p:cNvSpPr>
          <p:nvPr>
            <p:ph type="title"/>
          </p:nvPr>
        </p:nvSpPr>
        <p:spPr>
          <a:xfrm>
            <a:off x="1372361" y="3032124"/>
            <a:ext cx="6489362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sz="3600" err="1"/>
              <a:t>React</a:t>
            </a:r>
            <a:r>
              <a:rPr lang="es-MX" sz="3600"/>
              <a:t> Librería </a:t>
            </a:r>
            <a:endParaRPr lang="es-MX" sz="3600">
              <a:solidFill>
                <a:srgbClr val="8041ED"/>
              </a:solidFill>
            </a:endParaRPr>
          </a:p>
        </p:txBody>
      </p:sp>
      <p:sp>
        <p:nvSpPr>
          <p:cNvPr id="4192" name="Google Shape;4192;p50"/>
          <p:cNvSpPr txBox="1">
            <a:spLocks noGrp="1"/>
          </p:cNvSpPr>
          <p:nvPr>
            <p:ph type="title" idx="2"/>
          </p:nvPr>
        </p:nvSpPr>
        <p:spPr>
          <a:xfrm>
            <a:off x="1794311" y="138370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4193" name="Google Shape;4193;p50"/>
          <p:cNvGrpSpPr/>
          <p:nvPr/>
        </p:nvGrpSpPr>
        <p:grpSpPr>
          <a:xfrm>
            <a:off x="6362454" y="1086711"/>
            <a:ext cx="2161215" cy="1618778"/>
            <a:chOff x="3757050" y="1950500"/>
            <a:chExt cx="1133425" cy="848950"/>
          </a:xfrm>
        </p:grpSpPr>
        <p:sp>
          <p:nvSpPr>
            <p:cNvPr id="4194" name="Google Shape;4194;p50"/>
            <p:cNvSpPr/>
            <p:nvPr/>
          </p:nvSpPr>
          <p:spPr>
            <a:xfrm>
              <a:off x="3757050" y="1950500"/>
              <a:ext cx="1133425" cy="848950"/>
            </a:xfrm>
            <a:custGeom>
              <a:avLst/>
              <a:gdLst/>
              <a:ahLst/>
              <a:cxnLst/>
              <a:rect l="l" t="t" r="r" b="b"/>
              <a:pathLst>
                <a:path w="45337" h="33958" extrusionOk="0">
                  <a:moveTo>
                    <a:pt x="27172" y="0"/>
                  </a:moveTo>
                  <a:cubicBezTo>
                    <a:pt x="27122" y="0"/>
                    <a:pt x="27071" y="5"/>
                    <a:pt x="27021" y="15"/>
                  </a:cubicBezTo>
                  <a:lnTo>
                    <a:pt x="7955" y="3329"/>
                  </a:lnTo>
                  <a:cubicBezTo>
                    <a:pt x="7731" y="3368"/>
                    <a:pt x="7535" y="3492"/>
                    <a:pt x="7407" y="3677"/>
                  </a:cubicBezTo>
                  <a:lnTo>
                    <a:pt x="196" y="13939"/>
                  </a:lnTo>
                  <a:cubicBezTo>
                    <a:pt x="36" y="14167"/>
                    <a:pt x="1" y="14458"/>
                    <a:pt x="97" y="14721"/>
                  </a:cubicBezTo>
                  <a:lnTo>
                    <a:pt x="2838" y="22064"/>
                  </a:lnTo>
                  <a:cubicBezTo>
                    <a:pt x="2909" y="22256"/>
                    <a:pt x="3044" y="22416"/>
                    <a:pt x="3222" y="22508"/>
                  </a:cubicBezTo>
                  <a:lnTo>
                    <a:pt x="12645" y="27636"/>
                  </a:lnTo>
                  <a:cubicBezTo>
                    <a:pt x="12773" y="27703"/>
                    <a:pt x="12911" y="27739"/>
                    <a:pt x="13050" y="27739"/>
                  </a:cubicBezTo>
                  <a:cubicBezTo>
                    <a:pt x="13192" y="27739"/>
                    <a:pt x="13338" y="27703"/>
                    <a:pt x="13470" y="27628"/>
                  </a:cubicBezTo>
                  <a:lnTo>
                    <a:pt x="24386" y="21438"/>
                  </a:lnTo>
                  <a:lnTo>
                    <a:pt x="16112" y="26850"/>
                  </a:lnTo>
                  <a:cubicBezTo>
                    <a:pt x="15930" y="26896"/>
                    <a:pt x="15767" y="27003"/>
                    <a:pt x="15646" y="27152"/>
                  </a:cubicBezTo>
                  <a:lnTo>
                    <a:pt x="14625" y="27820"/>
                  </a:lnTo>
                  <a:cubicBezTo>
                    <a:pt x="14380" y="27980"/>
                    <a:pt x="14238" y="28251"/>
                    <a:pt x="14241" y="28539"/>
                  </a:cubicBezTo>
                  <a:cubicBezTo>
                    <a:pt x="14245" y="28827"/>
                    <a:pt x="14398" y="29093"/>
                    <a:pt x="14647" y="29246"/>
                  </a:cubicBezTo>
                  <a:lnTo>
                    <a:pt x="22167" y="33833"/>
                  </a:lnTo>
                  <a:cubicBezTo>
                    <a:pt x="22306" y="33919"/>
                    <a:pt x="22455" y="33958"/>
                    <a:pt x="22608" y="33958"/>
                  </a:cubicBezTo>
                  <a:cubicBezTo>
                    <a:pt x="22793" y="33958"/>
                    <a:pt x="22978" y="33894"/>
                    <a:pt x="23131" y="33776"/>
                  </a:cubicBezTo>
                  <a:lnTo>
                    <a:pt x="35032" y="24418"/>
                  </a:lnTo>
                  <a:cubicBezTo>
                    <a:pt x="35355" y="24162"/>
                    <a:pt x="35448" y="23707"/>
                    <a:pt x="35249" y="23347"/>
                  </a:cubicBezTo>
                  <a:lnTo>
                    <a:pt x="35227" y="23308"/>
                  </a:lnTo>
                  <a:cubicBezTo>
                    <a:pt x="35199" y="23219"/>
                    <a:pt x="35156" y="23134"/>
                    <a:pt x="35096" y="23056"/>
                  </a:cubicBezTo>
                  <a:lnTo>
                    <a:pt x="35053" y="22992"/>
                  </a:lnTo>
                  <a:lnTo>
                    <a:pt x="34146" y="21360"/>
                  </a:lnTo>
                  <a:lnTo>
                    <a:pt x="38890" y="24905"/>
                  </a:lnTo>
                  <a:cubicBezTo>
                    <a:pt x="39039" y="25015"/>
                    <a:pt x="39217" y="25072"/>
                    <a:pt x="39395" y="25072"/>
                  </a:cubicBezTo>
                  <a:cubicBezTo>
                    <a:pt x="39590" y="25072"/>
                    <a:pt x="39782" y="25004"/>
                    <a:pt x="39942" y="24873"/>
                  </a:cubicBezTo>
                  <a:lnTo>
                    <a:pt x="45027" y="20574"/>
                  </a:lnTo>
                  <a:cubicBezTo>
                    <a:pt x="45194" y="20428"/>
                    <a:pt x="45301" y="20222"/>
                    <a:pt x="45322" y="20001"/>
                  </a:cubicBezTo>
                  <a:cubicBezTo>
                    <a:pt x="45336" y="19777"/>
                    <a:pt x="45265" y="19557"/>
                    <a:pt x="45123" y="19386"/>
                  </a:cubicBezTo>
                  <a:lnTo>
                    <a:pt x="44821" y="19027"/>
                  </a:lnTo>
                  <a:cubicBezTo>
                    <a:pt x="44675" y="18860"/>
                    <a:pt x="44472" y="18750"/>
                    <a:pt x="44248" y="18729"/>
                  </a:cubicBezTo>
                  <a:lnTo>
                    <a:pt x="44213" y="18729"/>
                  </a:lnTo>
                  <a:lnTo>
                    <a:pt x="42253" y="17669"/>
                  </a:lnTo>
                  <a:cubicBezTo>
                    <a:pt x="40945" y="15570"/>
                    <a:pt x="38284" y="15254"/>
                    <a:pt x="36813" y="15254"/>
                  </a:cubicBezTo>
                  <a:cubicBezTo>
                    <a:pt x="36233" y="15254"/>
                    <a:pt x="35837" y="15303"/>
                    <a:pt x="35782" y="15311"/>
                  </a:cubicBezTo>
                  <a:cubicBezTo>
                    <a:pt x="35515" y="15347"/>
                    <a:pt x="35281" y="15507"/>
                    <a:pt x="35149" y="15742"/>
                  </a:cubicBezTo>
                  <a:lnTo>
                    <a:pt x="34285" y="17317"/>
                  </a:lnTo>
                  <a:lnTo>
                    <a:pt x="32809" y="17726"/>
                  </a:lnTo>
                  <a:cubicBezTo>
                    <a:pt x="32721" y="17698"/>
                    <a:pt x="32626" y="17683"/>
                    <a:pt x="32533" y="17683"/>
                  </a:cubicBezTo>
                  <a:cubicBezTo>
                    <a:pt x="32496" y="17683"/>
                    <a:pt x="32459" y="17685"/>
                    <a:pt x="32422" y="17690"/>
                  </a:cubicBezTo>
                  <a:cubicBezTo>
                    <a:pt x="32329" y="17704"/>
                    <a:pt x="32240" y="17733"/>
                    <a:pt x="32155" y="17776"/>
                  </a:cubicBezTo>
                  <a:lnTo>
                    <a:pt x="32016" y="17530"/>
                  </a:lnTo>
                  <a:cubicBezTo>
                    <a:pt x="31903" y="17324"/>
                    <a:pt x="31711" y="17175"/>
                    <a:pt x="31480" y="17121"/>
                  </a:cubicBezTo>
                  <a:cubicBezTo>
                    <a:pt x="31413" y="17105"/>
                    <a:pt x="31345" y="17097"/>
                    <a:pt x="31278" y="17097"/>
                  </a:cubicBezTo>
                  <a:cubicBezTo>
                    <a:pt x="31115" y="17097"/>
                    <a:pt x="30954" y="17144"/>
                    <a:pt x="30811" y="17232"/>
                  </a:cubicBezTo>
                  <a:lnTo>
                    <a:pt x="28706" y="18611"/>
                  </a:lnTo>
                  <a:cubicBezTo>
                    <a:pt x="28713" y="18561"/>
                    <a:pt x="28713" y="18508"/>
                    <a:pt x="28713" y="18455"/>
                  </a:cubicBezTo>
                  <a:lnTo>
                    <a:pt x="28009" y="808"/>
                  </a:lnTo>
                  <a:cubicBezTo>
                    <a:pt x="27998" y="566"/>
                    <a:pt x="27885" y="338"/>
                    <a:pt x="27696" y="185"/>
                  </a:cubicBezTo>
                  <a:cubicBezTo>
                    <a:pt x="27544" y="67"/>
                    <a:pt x="27361" y="0"/>
                    <a:pt x="27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0"/>
            <p:cNvSpPr/>
            <p:nvPr/>
          </p:nvSpPr>
          <p:spPr>
            <a:xfrm>
              <a:off x="4567050" y="2372475"/>
              <a:ext cx="298250" cy="176300"/>
            </a:xfrm>
            <a:custGeom>
              <a:avLst/>
              <a:gdLst/>
              <a:ahLst/>
              <a:cxnLst/>
              <a:rect l="l" t="t" r="r" b="b"/>
              <a:pathLst>
                <a:path w="11930" h="7052" extrusionOk="0">
                  <a:moveTo>
                    <a:pt x="6618" y="1"/>
                  </a:moveTo>
                  <a:lnTo>
                    <a:pt x="0" y="1832"/>
                  </a:lnTo>
                  <a:lnTo>
                    <a:pt x="6988" y="7052"/>
                  </a:lnTo>
                  <a:lnTo>
                    <a:pt x="11930" y="2874"/>
                  </a:lnTo>
                  <a:lnTo>
                    <a:pt x="6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0"/>
            <p:cNvSpPr/>
            <p:nvPr/>
          </p:nvSpPr>
          <p:spPr>
            <a:xfrm>
              <a:off x="4611150" y="2352975"/>
              <a:ext cx="203250" cy="115075"/>
            </a:xfrm>
            <a:custGeom>
              <a:avLst/>
              <a:gdLst/>
              <a:ahLst/>
              <a:cxnLst/>
              <a:rect l="l" t="t" r="r" b="b"/>
              <a:pathLst>
                <a:path w="8130" h="4603" extrusionOk="0">
                  <a:moveTo>
                    <a:pt x="2640" y="1"/>
                  </a:moveTo>
                  <a:cubicBezTo>
                    <a:pt x="2088" y="1"/>
                    <a:pt x="1725" y="48"/>
                    <a:pt x="1725" y="48"/>
                  </a:cubicBezTo>
                  <a:lnTo>
                    <a:pt x="0" y="3191"/>
                  </a:lnTo>
                  <a:lnTo>
                    <a:pt x="7961" y="4603"/>
                  </a:lnTo>
                  <a:cubicBezTo>
                    <a:pt x="8130" y="489"/>
                    <a:pt x="4413" y="1"/>
                    <a:pt x="2640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0"/>
            <p:cNvSpPr/>
            <p:nvPr/>
          </p:nvSpPr>
          <p:spPr>
            <a:xfrm>
              <a:off x="4635775" y="2382975"/>
              <a:ext cx="74950" cy="31450"/>
            </a:xfrm>
            <a:custGeom>
              <a:avLst/>
              <a:gdLst/>
              <a:ahLst/>
              <a:cxnLst/>
              <a:rect l="l" t="t" r="r" b="b"/>
              <a:pathLst>
                <a:path w="2998" h="1258" extrusionOk="0">
                  <a:moveTo>
                    <a:pt x="597" y="0"/>
                  </a:moveTo>
                  <a:lnTo>
                    <a:pt x="0" y="928"/>
                  </a:lnTo>
                  <a:cubicBezTo>
                    <a:pt x="428" y="1168"/>
                    <a:pt x="831" y="1257"/>
                    <a:pt x="1193" y="1257"/>
                  </a:cubicBezTo>
                  <a:cubicBezTo>
                    <a:pt x="2272" y="1257"/>
                    <a:pt x="2998" y="462"/>
                    <a:pt x="2998" y="462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0"/>
            <p:cNvSpPr/>
            <p:nvPr/>
          </p:nvSpPr>
          <p:spPr>
            <a:xfrm>
              <a:off x="4655150" y="2358100"/>
              <a:ext cx="62425" cy="28625"/>
            </a:xfrm>
            <a:custGeom>
              <a:avLst/>
              <a:gdLst/>
              <a:ahLst/>
              <a:cxnLst/>
              <a:rect l="l" t="t" r="r" b="b"/>
              <a:pathLst>
                <a:path w="2497" h="1145" extrusionOk="0">
                  <a:moveTo>
                    <a:pt x="1066" y="1"/>
                  </a:moveTo>
                  <a:cubicBezTo>
                    <a:pt x="758" y="1"/>
                    <a:pt x="402" y="127"/>
                    <a:pt x="0" y="462"/>
                  </a:cubicBezTo>
                  <a:lnTo>
                    <a:pt x="2496" y="1144"/>
                  </a:lnTo>
                  <a:lnTo>
                    <a:pt x="2496" y="1144"/>
                  </a:lnTo>
                  <a:cubicBezTo>
                    <a:pt x="2491" y="1138"/>
                    <a:pt x="1994" y="1"/>
                    <a:pt x="1066" y="1"/>
                  </a:cubicBezTo>
                  <a:close/>
                  <a:moveTo>
                    <a:pt x="2496" y="1144"/>
                  </a:moveTo>
                  <a:cubicBezTo>
                    <a:pt x="2496" y="1144"/>
                    <a:pt x="2496" y="1144"/>
                    <a:pt x="2496" y="1144"/>
                  </a:cubicBezTo>
                  <a:cubicBezTo>
                    <a:pt x="2496" y="1144"/>
                    <a:pt x="2496" y="1144"/>
                    <a:pt x="2496" y="1144"/>
                  </a:cubicBezTo>
                  <a:lnTo>
                    <a:pt x="2496" y="1144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0"/>
            <p:cNvSpPr/>
            <p:nvPr/>
          </p:nvSpPr>
          <p:spPr>
            <a:xfrm>
              <a:off x="4563575" y="2413625"/>
              <a:ext cx="305475" cy="142625"/>
            </a:xfrm>
            <a:custGeom>
              <a:avLst/>
              <a:gdLst/>
              <a:ahLst/>
              <a:cxnLst/>
              <a:rect l="l" t="t" r="r" b="b"/>
              <a:pathLst>
                <a:path w="12219" h="5705" extrusionOk="0">
                  <a:moveTo>
                    <a:pt x="282" y="1"/>
                  </a:moveTo>
                  <a:lnTo>
                    <a:pt x="1" y="378"/>
                  </a:lnTo>
                  <a:lnTo>
                    <a:pt x="7134" y="5704"/>
                  </a:lnTo>
                  <a:lnTo>
                    <a:pt x="12218" y="1405"/>
                  </a:lnTo>
                  <a:lnTo>
                    <a:pt x="11916" y="1046"/>
                  </a:lnTo>
                  <a:lnTo>
                    <a:pt x="7112" y="510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0"/>
            <p:cNvSpPr/>
            <p:nvPr/>
          </p:nvSpPr>
          <p:spPr>
            <a:xfrm>
              <a:off x="3779175" y="1971575"/>
              <a:ext cx="674650" cy="651425"/>
            </a:xfrm>
            <a:custGeom>
              <a:avLst/>
              <a:gdLst/>
              <a:ahLst/>
              <a:cxnLst/>
              <a:rect l="l" t="t" r="r" b="b"/>
              <a:pathLst>
                <a:path w="26986" h="26057" extrusionOk="0">
                  <a:moveTo>
                    <a:pt x="26278" y="0"/>
                  </a:moveTo>
                  <a:lnTo>
                    <a:pt x="7216" y="3318"/>
                  </a:lnTo>
                  <a:lnTo>
                    <a:pt x="1" y="13580"/>
                  </a:lnTo>
                  <a:lnTo>
                    <a:pt x="2742" y="20922"/>
                  </a:lnTo>
                  <a:lnTo>
                    <a:pt x="12165" y="26057"/>
                  </a:lnTo>
                  <a:lnTo>
                    <a:pt x="26985" y="17651"/>
                  </a:lnTo>
                  <a:lnTo>
                    <a:pt x="2627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0"/>
            <p:cNvSpPr/>
            <p:nvPr/>
          </p:nvSpPr>
          <p:spPr>
            <a:xfrm>
              <a:off x="4341000" y="2379575"/>
              <a:ext cx="26600" cy="38700"/>
            </a:xfrm>
            <a:custGeom>
              <a:avLst/>
              <a:gdLst/>
              <a:ahLst/>
              <a:cxnLst/>
              <a:rect l="l" t="t" r="r" b="b"/>
              <a:pathLst>
                <a:path w="1064" h="1548" extrusionOk="0">
                  <a:moveTo>
                    <a:pt x="534" y="1"/>
                  </a:moveTo>
                  <a:cubicBezTo>
                    <a:pt x="242" y="1"/>
                    <a:pt x="0" y="349"/>
                    <a:pt x="0" y="776"/>
                  </a:cubicBezTo>
                  <a:cubicBezTo>
                    <a:pt x="0" y="1203"/>
                    <a:pt x="242" y="1548"/>
                    <a:pt x="534" y="1548"/>
                  </a:cubicBezTo>
                  <a:cubicBezTo>
                    <a:pt x="829" y="1548"/>
                    <a:pt x="1063" y="1203"/>
                    <a:pt x="1063" y="776"/>
                  </a:cubicBezTo>
                  <a:cubicBezTo>
                    <a:pt x="1063" y="349"/>
                    <a:pt x="829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0"/>
            <p:cNvSpPr/>
            <p:nvPr/>
          </p:nvSpPr>
          <p:spPr>
            <a:xfrm>
              <a:off x="4393875" y="2360300"/>
              <a:ext cx="26525" cy="38700"/>
            </a:xfrm>
            <a:custGeom>
              <a:avLst/>
              <a:gdLst/>
              <a:ahLst/>
              <a:cxnLst/>
              <a:rect l="l" t="t" r="r" b="b"/>
              <a:pathLst>
                <a:path w="1061" h="1548" extrusionOk="0">
                  <a:moveTo>
                    <a:pt x="531" y="0"/>
                  </a:moveTo>
                  <a:cubicBezTo>
                    <a:pt x="236" y="0"/>
                    <a:pt x="1" y="345"/>
                    <a:pt x="1" y="772"/>
                  </a:cubicBezTo>
                  <a:cubicBezTo>
                    <a:pt x="1" y="1199"/>
                    <a:pt x="236" y="1547"/>
                    <a:pt x="531" y="1547"/>
                  </a:cubicBezTo>
                  <a:cubicBezTo>
                    <a:pt x="822" y="1547"/>
                    <a:pt x="1061" y="1199"/>
                    <a:pt x="1061" y="772"/>
                  </a:cubicBezTo>
                  <a:cubicBezTo>
                    <a:pt x="1061" y="345"/>
                    <a:pt x="822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0"/>
            <p:cNvSpPr/>
            <p:nvPr/>
          </p:nvSpPr>
          <p:spPr>
            <a:xfrm>
              <a:off x="3962850" y="2061700"/>
              <a:ext cx="122700" cy="553925"/>
            </a:xfrm>
            <a:custGeom>
              <a:avLst/>
              <a:gdLst/>
              <a:ahLst/>
              <a:cxnLst/>
              <a:rect l="l" t="t" r="r" b="b"/>
              <a:pathLst>
                <a:path w="4908" h="22157" extrusionOk="0">
                  <a:moveTo>
                    <a:pt x="260" y="1"/>
                  </a:moveTo>
                  <a:lnTo>
                    <a:pt x="0" y="58"/>
                  </a:lnTo>
                  <a:lnTo>
                    <a:pt x="4644" y="22156"/>
                  </a:lnTo>
                  <a:lnTo>
                    <a:pt x="4907" y="221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0"/>
            <p:cNvSpPr/>
            <p:nvPr/>
          </p:nvSpPr>
          <p:spPr>
            <a:xfrm>
              <a:off x="3826650" y="2319325"/>
              <a:ext cx="152400" cy="154425"/>
            </a:xfrm>
            <a:custGeom>
              <a:avLst/>
              <a:gdLst/>
              <a:ahLst/>
              <a:cxnLst/>
              <a:rect l="l" t="t" r="r" b="b"/>
              <a:pathLst>
                <a:path w="6096" h="6177" extrusionOk="0">
                  <a:moveTo>
                    <a:pt x="4837" y="285"/>
                  </a:moveTo>
                  <a:lnTo>
                    <a:pt x="5768" y="5839"/>
                  </a:lnTo>
                  <a:lnTo>
                    <a:pt x="1384" y="4985"/>
                  </a:lnTo>
                  <a:lnTo>
                    <a:pt x="328" y="615"/>
                  </a:lnTo>
                  <a:lnTo>
                    <a:pt x="4837" y="285"/>
                  </a:lnTo>
                  <a:close/>
                  <a:moveTo>
                    <a:pt x="5064" y="0"/>
                  </a:moveTo>
                  <a:lnTo>
                    <a:pt x="1" y="374"/>
                  </a:lnTo>
                  <a:lnTo>
                    <a:pt x="1163" y="5216"/>
                  </a:lnTo>
                  <a:lnTo>
                    <a:pt x="6095" y="6176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0"/>
            <p:cNvSpPr/>
            <p:nvPr/>
          </p:nvSpPr>
          <p:spPr>
            <a:xfrm>
              <a:off x="3835450" y="2342250"/>
              <a:ext cx="118700" cy="14250"/>
            </a:xfrm>
            <a:custGeom>
              <a:avLst/>
              <a:gdLst/>
              <a:ahLst/>
              <a:cxnLst/>
              <a:rect l="l" t="t" r="r" b="b"/>
              <a:pathLst>
                <a:path w="4748" h="570" extrusionOk="0">
                  <a:moveTo>
                    <a:pt x="4730" y="1"/>
                  </a:moveTo>
                  <a:lnTo>
                    <a:pt x="1" y="303"/>
                  </a:lnTo>
                  <a:lnTo>
                    <a:pt x="19" y="570"/>
                  </a:lnTo>
                  <a:lnTo>
                    <a:pt x="4748" y="267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0"/>
            <p:cNvSpPr/>
            <p:nvPr/>
          </p:nvSpPr>
          <p:spPr>
            <a:xfrm>
              <a:off x="3852975" y="2423150"/>
              <a:ext cx="117700" cy="22425"/>
            </a:xfrm>
            <a:custGeom>
              <a:avLst/>
              <a:gdLst/>
              <a:ahLst/>
              <a:cxnLst/>
              <a:rect l="l" t="t" r="r" b="b"/>
              <a:pathLst>
                <a:path w="4708" h="897" extrusionOk="0">
                  <a:moveTo>
                    <a:pt x="36" y="0"/>
                  </a:moveTo>
                  <a:lnTo>
                    <a:pt x="0" y="263"/>
                  </a:lnTo>
                  <a:lnTo>
                    <a:pt x="4672" y="896"/>
                  </a:lnTo>
                  <a:lnTo>
                    <a:pt x="4708" y="63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0"/>
            <p:cNvSpPr/>
            <p:nvPr/>
          </p:nvSpPr>
          <p:spPr>
            <a:xfrm>
              <a:off x="3849150" y="2405900"/>
              <a:ext cx="116925" cy="13350"/>
            </a:xfrm>
            <a:custGeom>
              <a:avLst/>
              <a:gdLst/>
              <a:ahLst/>
              <a:cxnLst/>
              <a:rect l="l" t="t" r="r" b="b"/>
              <a:pathLst>
                <a:path w="4677" h="534" extrusionOk="0">
                  <a:moveTo>
                    <a:pt x="15" y="0"/>
                  </a:moveTo>
                  <a:lnTo>
                    <a:pt x="0" y="267"/>
                  </a:lnTo>
                  <a:lnTo>
                    <a:pt x="4662" y="534"/>
                  </a:lnTo>
                  <a:lnTo>
                    <a:pt x="4676" y="2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0"/>
            <p:cNvSpPr/>
            <p:nvPr/>
          </p:nvSpPr>
          <p:spPr>
            <a:xfrm>
              <a:off x="3843450" y="2381725"/>
              <a:ext cx="118525" cy="12550"/>
            </a:xfrm>
            <a:custGeom>
              <a:avLst/>
              <a:gdLst/>
              <a:ahLst/>
              <a:cxnLst/>
              <a:rect l="l" t="t" r="r" b="b"/>
              <a:pathLst>
                <a:path w="4741" h="502" extrusionOk="0">
                  <a:moveTo>
                    <a:pt x="15" y="0"/>
                  </a:moveTo>
                  <a:lnTo>
                    <a:pt x="1" y="267"/>
                  </a:lnTo>
                  <a:lnTo>
                    <a:pt x="4730" y="502"/>
                  </a:lnTo>
                  <a:lnTo>
                    <a:pt x="4741" y="23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0"/>
            <p:cNvSpPr/>
            <p:nvPr/>
          </p:nvSpPr>
          <p:spPr>
            <a:xfrm>
              <a:off x="3839800" y="2366175"/>
              <a:ext cx="118450" cy="6675"/>
            </a:xfrm>
            <a:custGeom>
              <a:avLst/>
              <a:gdLst/>
              <a:ahLst/>
              <a:cxnLst/>
              <a:rect l="l" t="t" r="r" b="b"/>
              <a:pathLst>
                <a:path w="4738" h="267" extrusionOk="0">
                  <a:moveTo>
                    <a:pt x="1" y="0"/>
                  </a:moveTo>
                  <a:lnTo>
                    <a:pt x="1" y="267"/>
                  </a:lnTo>
                  <a:lnTo>
                    <a:pt x="4737" y="2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0"/>
            <p:cNvSpPr/>
            <p:nvPr/>
          </p:nvSpPr>
          <p:spPr>
            <a:xfrm>
              <a:off x="4109875" y="2418250"/>
              <a:ext cx="148300" cy="79775"/>
            </a:xfrm>
            <a:custGeom>
              <a:avLst/>
              <a:gdLst/>
              <a:ahLst/>
              <a:cxnLst/>
              <a:rect l="l" t="t" r="r" b="b"/>
              <a:pathLst>
                <a:path w="5932" h="3191" extrusionOk="0">
                  <a:moveTo>
                    <a:pt x="5753" y="1"/>
                  </a:moveTo>
                  <a:lnTo>
                    <a:pt x="0" y="2525"/>
                  </a:lnTo>
                  <a:lnTo>
                    <a:pt x="267" y="3190"/>
                  </a:lnTo>
                  <a:lnTo>
                    <a:pt x="5931" y="1263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0"/>
            <p:cNvSpPr/>
            <p:nvPr/>
          </p:nvSpPr>
          <p:spPr>
            <a:xfrm>
              <a:off x="4081075" y="2420825"/>
              <a:ext cx="214975" cy="83950"/>
            </a:xfrm>
            <a:custGeom>
              <a:avLst/>
              <a:gdLst/>
              <a:ahLst/>
              <a:cxnLst/>
              <a:rect l="l" t="t" r="r" b="b"/>
              <a:pathLst>
                <a:path w="8599" h="3358" extrusionOk="0">
                  <a:moveTo>
                    <a:pt x="8506" y="1"/>
                  </a:moveTo>
                  <a:lnTo>
                    <a:pt x="0" y="3109"/>
                  </a:lnTo>
                  <a:lnTo>
                    <a:pt x="93" y="3357"/>
                  </a:lnTo>
                  <a:lnTo>
                    <a:pt x="8598" y="25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0"/>
            <p:cNvSpPr/>
            <p:nvPr/>
          </p:nvSpPr>
          <p:spPr>
            <a:xfrm>
              <a:off x="4015900" y="2028975"/>
              <a:ext cx="410275" cy="371750"/>
            </a:xfrm>
            <a:custGeom>
              <a:avLst/>
              <a:gdLst/>
              <a:ahLst/>
              <a:cxnLst/>
              <a:rect l="l" t="t" r="r" b="b"/>
              <a:pathLst>
                <a:path w="16411" h="14870" extrusionOk="0">
                  <a:moveTo>
                    <a:pt x="12247" y="1"/>
                  </a:moveTo>
                  <a:cubicBezTo>
                    <a:pt x="8924" y="1"/>
                    <a:pt x="3803" y="738"/>
                    <a:pt x="1" y="4649"/>
                  </a:cubicBezTo>
                  <a:lnTo>
                    <a:pt x="2742" y="14868"/>
                  </a:lnTo>
                  <a:cubicBezTo>
                    <a:pt x="2742" y="14868"/>
                    <a:pt x="2820" y="14870"/>
                    <a:pt x="2965" y="14870"/>
                  </a:cubicBezTo>
                  <a:cubicBezTo>
                    <a:pt x="4423" y="14870"/>
                    <a:pt x="12668" y="14649"/>
                    <a:pt x="16411" y="9758"/>
                  </a:cubicBezTo>
                  <a:lnTo>
                    <a:pt x="15614" y="271"/>
                  </a:lnTo>
                  <a:cubicBezTo>
                    <a:pt x="15614" y="271"/>
                    <a:pt x="14261" y="1"/>
                    <a:pt x="12247" y="1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0"/>
            <p:cNvSpPr/>
            <p:nvPr/>
          </p:nvSpPr>
          <p:spPr>
            <a:xfrm>
              <a:off x="4001425" y="2015750"/>
              <a:ext cx="439075" cy="398075"/>
            </a:xfrm>
            <a:custGeom>
              <a:avLst/>
              <a:gdLst/>
              <a:ahLst/>
              <a:cxnLst/>
              <a:rect l="l" t="t" r="r" b="b"/>
              <a:pathLst>
                <a:path w="17563" h="15923" extrusionOk="0">
                  <a:moveTo>
                    <a:pt x="13036" y="267"/>
                  </a:moveTo>
                  <a:cubicBezTo>
                    <a:pt x="14810" y="267"/>
                    <a:pt x="16104" y="470"/>
                    <a:pt x="16460" y="534"/>
                  </a:cubicBezTo>
                  <a:lnTo>
                    <a:pt x="17285" y="10369"/>
                  </a:lnTo>
                  <a:cubicBezTo>
                    <a:pt x="13388" y="15400"/>
                    <a:pt x="4925" y="15656"/>
                    <a:pt x="3264" y="15656"/>
                  </a:cubicBezTo>
                  <a:lnTo>
                    <a:pt x="3133" y="15656"/>
                  </a:lnTo>
                  <a:lnTo>
                    <a:pt x="288" y="5067"/>
                  </a:lnTo>
                  <a:cubicBezTo>
                    <a:pt x="4182" y="1103"/>
                    <a:pt x="9366" y="267"/>
                    <a:pt x="13036" y="267"/>
                  </a:cubicBezTo>
                  <a:close/>
                  <a:moveTo>
                    <a:pt x="13046" y="0"/>
                  </a:moveTo>
                  <a:cubicBezTo>
                    <a:pt x="9309" y="0"/>
                    <a:pt x="4018" y="857"/>
                    <a:pt x="54" y="4936"/>
                  </a:cubicBezTo>
                  <a:lnTo>
                    <a:pt x="0" y="4989"/>
                  </a:lnTo>
                  <a:lnTo>
                    <a:pt x="2934" y="15916"/>
                  </a:lnTo>
                  <a:lnTo>
                    <a:pt x="3033" y="15919"/>
                  </a:lnTo>
                  <a:cubicBezTo>
                    <a:pt x="3033" y="15919"/>
                    <a:pt x="3112" y="15923"/>
                    <a:pt x="3268" y="15923"/>
                  </a:cubicBezTo>
                  <a:cubicBezTo>
                    <a:pt x="4953" y="15923"/>
                    <a:pt x="13569" y="15663"/>
                    <a:pt x="17530" y="10490"/>
                  </a:cubicBezTo>
                  <a:lnTo>
                    <a:pt x="17562" y="10447"/>
                  </a:lnTo>
                  <a:lnTo>
                    <a:pt x="16712" y="306"/>
                  </a:lnTo>
                  <a:lnTo>
                    <a:pt x="16616" y="288"/>
                  </a:lnTo>
                  <a:cubicBezTo>
                    <a:pt x="16602" y="281"/>
                    <a:pt x="15151" y="0"/>
                    <a:pt x="13046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0"/>
            <p:cNvSpPr/>
            <p:nvPr/>
          </p:nvSpPr>
          <p:spPr>
            <a:xfrm>
              <a:off x="4052000" y="2154775"/>
              <a:ext cx="16125" cy="16125"/>
            </a:xfrm>
            <a:custGeom>
              <a:avLst/>
              <a:gdLst/>
              <a:ahLst/>
              <a:cxnLst/>
              <a:rect l="l" t="t" r="r" b="b"/>
              <a:pathLst>
                <a:path w="645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2" y="644"/>
                  </a:lnTo>
                  <a:lnTo>
                    <a:pt x="644" y="513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0"/>
            <p:cNvSpPr/>
            <p:nvPr/>
          </p:nvSpPr>
          <p:spPr>
            <a:xfrm>
              <a:off x="4077950" y="2082950"/>
              <a:ext cx="270100" cy="81375"/>
            </a:xfrm>
            <a:custGeom>
              <a:avLst/>
              <a:gdLst/>
              <a:ahLst/>
              <a:cxnLst/>
              <a:rect l="l" t="t" r="r" b="b"/>
              <a:pathLst>
                <a:path w="10804" h="3255" extrusionOk="0">
                  <a:moveTo>
                    <a:pt x="10668" y="1"/>
                  </a:moveTo>
                  <a:lnTo>
                    <a:pt x="9601" y="274"/>
                  </a:lnTo>
                  <a:lnTo>
                    <a:pt x="9736" y="790"/>
                  </a:lnTo>
                  <a:lnTo>
                    <a:pt x="10803" y="516"/>
                  </a:lnTo>
                  <a:lnTo>
                    <a:pt x="10668" y="1"/>
                  </a:lnTo>
                  <a:close/>
                  <a:moveTo>
                    <a:pt x="9068" y="409"/>
                  </a:moveTo>
                  <a:lnTo>
                    <a:pt x="8001" y="683"/>
                  </a:lnTo>
                  <a:lnTo>
                    <a:pt x="8136" y="1199"/>
                  </a:lnTo>
                  <a:lnTo>
                    <a:pt x="9203" y="925"/>
                  </a:lnTo>
                  <a:lnTo>
                    <a:pt x="9068" y="409"/>
                  </a:lnTo>
                  <a:close/>
                  <a:moveTo>
                    <a:pt x="7468" y="818"/>
                  </a:moveTo>
                  <a:lnTo>
                    <a:pt x="6401" y="1092"/>
                  </a:lnTo>
                  <a:lnTo>
                    <a:pt x="6536" y="1608"/>
                  </a:lnTo>
                  <a:lnTo>
                    <a:pt x="7603" y="1334"/>
                  </a:lnTo>
                  <a:lnTo>
                    <a:pt x="7468" y="818"/>
                  </a:lnTo>
                  <a:close/>
                  <a:moveTo>
                    <a:pt x="5868" y="1231"/>
                  </a:moveTo>
                  <a:lnTo>
                    <a:pt x="4801" y="1505"/>
                  </a:lnTo>
                  <a:lnTo>
                    <a:pt x="4936" y="2024"/>
                  </a:lnTo>
                  <a:lnTo>
                    <a:pt x="6003" y="1746"/>
                  </a:lnTo>
                  <a:lnTo>
                    <a:pt x="5868" y="1231"/>
                  </a:lnTo>
                  <a:close/>
                  <a:moveTo>
                    <a:pt x="4268" y="1640"/>
                  </a:moveTo>
                  <a:lnTo>
                    <a:pt x="3201" y="1917"/>
                  </a:lnTo>
                  <a:lnTo>
                    <a:pt x="3336" y="2433"/>
                  </a:lnTo>
                  <a:lnTo>
                    <a:pt x="4403" y="2155"/>
                  </a:lnTo>
                  <a:lnTo>
                    <a:pt x="4268" y="1640"/>
                  </a:lnTo>
                  <a:close/>
                  <a:moveTo>
                    <a:pt x="2668" y="2049"/>
                  </a:moveTo>
                  <a:lnTo>
                    <a:pt x="1601" y="2322"/>
                  </a:lnTo>
                  <a:lnTo>
                    <a:pt x="1736" y="2838"/>
                  </a:lnTo>
                  <a:lnTo>
                    <a:pt x="2803" y="2564"/>
                  </a:lnTo>
                  <a:lnTo>
                    <a:pt x="2668" y="2049"/>
                  </a:lnTo>
                  <a:close/>
                  <a:moveTo>
                    <a:pt x="1068" y="2461"/>
                  </a:moveTo>
                  <a:lnTo>
                    <a:pt x="1" y="2738"/>
                  </a:lnTo>
                  <a:lnTo>
                    <a:pt x="136" y="3254"/>
                  </a:lnTo>
                  <a:lnTo>
                    <a:pt x="1203" y="2977"/>
                  </a:lnTo>
                  <a:lnTo>
                    <a:pt x="1068" y="246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0"/>
            <p:cNvSpPr/>
            <p:nvPr/>
          </p:nvSpPr>
          <p:spPr>
            <a:xfrm>
              <a:off x="4358150" y="2076200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extrusionOk="0">
                  <a:moveTo>
                    <a:pt x="513" y="0"/>
                  </a:moveTo>
                  <a:lnTo>
                    <a:pt x="0" y="132"/>
                  </a:lnTo>
                  <a:lnTo>
                    <a:pt x="132" y="644"/>
                  </a:lnTo>
                  <a:lnTo>
                    <a:pt x="644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0"/>
            <p:cNvSpPr/>
            <p:nvPr/>
          </p:nvSpPr>
          <p:spPr>
            <a:xfrm>
              <a:off x="4064100" y="2185525"/>
              <a:ext cx="15825" cy="15950"/>
            </a:xfrm>
            <a:custGeom>
              <a:avLst/>
              <a:gdLst/>
              <a:ahLst/>
              <a:cxnLst/>
              <a:rect l="l" t="t" r="r" b="b"/>
              <a:pathLst>
                <a:path w="633" h="638" extrusionOk="0">
                  <a:moveTo>
                    <a:pt x="512" y="1"/>
                  </a:moveTo>
                  <a:lnTo>
                    <a:pt x="0" y="122"/>
                  </a:lnTo>
                  <a:lnTo>
                    <a:pt x="121" y="637"/>
                  </a:lnTo>
                  <a:lnTo>
                    <a:pt x="633" y="51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0"/>
            <p:cNvSpPr/>
            <p:nvPr/>
          </p:nvSpPr>
          <p:spPr>
            <a:xfrm>
              <a:off x="4089325" y="2151300"/>
              <a:ext cx="136925" cy="44225"/>
            </a:xfrm>
            <a:custGeom>
              <a:avLst/>
              <a:gdLst/>
              <a:ahLst/>
              <a:cxnLst/>
              <a:rect l="l" t="t" r="r" b="b"/>
              <a:pathLst>
                <a:path w="5477" h="1769" extrusionOk="0">
                  <a:moveTo>
                    <a:pt x="5356" y="1"/>
                  </a:moveTo>
                  <a:lnTo>
                    <a:pt x="4382" y="225"/>
                  </a:lnTo>
                  <a:lnTo>
                    <a:pt x="4502" y="741"/>
                  </a:lnTo>
                  <a:lnTo>
                    <a:pt x="5477" y="517"/>
                  </a:lnTo>
                  <a:lnTo>
                    <a:pt x="5356" y="1"/>
                  </a:lnTo>
                  <a:close/>
                  <a:moveTo>
                    <a:pt x="3894" y="342"/>
                  </a:moveTo>
                  <a:lnTo>
                    <a:pt x="2920" y="566"/>
                  </a:lnTo>
                  <a:lnTo>
                    <a:pt x="3041" y="1082"/>
                  </a:lnTo>
                  <a:lnTo>
                    <a:pt x="4015" y="858"/>
                  </a:lnTo>
                  <a:lnTo>
                    <a:pt x="3894" y="342"/>
                  </a:lnTo>
                  <a:close/>
                  <a:moveTo>
                    <a:pt x="2433" y="684"/>
                  </a:moveTo>
                  <a:lnTo>
                    <a:pt x="1459" y="911"/>
                  </a:lnTo>
                  <a:lnTo>
                    <a:pt x="1580" y="1427"/>
                  </a:lnTo>
                  <a:lnTo>
                    <a:pt x="2550" y="1199"/>
                  </a:lnTo>
                  <a:lnTo>
                    <a:pt x="2433" y="684"/>
                  </a:lnTo>
                  <a:close/>
                  <a:moveTo>
                    <a:pt x="975" y="1025"/>
                  </a:moveTo>
                  <a:lnTo>
                    <a:pt x="1" y="1253"/>
                  </a:lnTo>
                  <a:lnTo>
                    <a:pt x="122" y="1768"/>
                  </a:lnTo>
                  <a:lnTo>
                    <a:pt x="1093" y="1541"/>
                  </a:lnTo>
                  <a:lnTo>
                    <a:pt x="975" y="102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0"/>
            <p:cNvSpPr/>
            <p:nvPr/>
          </p:nvSpPr>
          <p:spPr>
            <a:xfrm>
              <a:off x="4235200" y="2145450"/>
              <a:ext cx="15850" cy="15925"/>
            </a:xfrm>
            <a:custGeom>
              <a:avLst/>
              <a:gdLst/>
              <a:ahLst/>
              <a:cxnLst/>
              <a:rect l="l" t="t" r="r" b="b"/>
              <a:pathLst>
                <a:path w="634" h="637" extrusionOk="0">
                  <a:moveTo>
                    <a:pt x="513" y="0"/>
                  </a:moveTo>
                  <a:lnTo>
                    <a:pt x="1" y="121"/>
                  </a:lnTo>
                  <a:lnTo>
                    <a:pt x="122" y="637"/>
                  </a:lnTo>
                  <a:lnTo>
                    <a:pt x="634" y="51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0"/>
            <p:cNvSpPr/>
            <p:nvPr/>
          </p:nvSpPr>
          <p:spPr>
            <a:xfrm>
              <a:off x="4072350" y="2232375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0"/>
            <p:cNvSpPr/>
            <p:nvPr/>
          </p:nvSpPr>
          <p:spPr>
            <a:xfrm>
              <a:off x="4097425" y="2173625"/>
              <a:ext cx="212925" cy="68125"/>
            </a:xfrm>
            <a:custGeom>
              <a:avLst/>
              <a:gdLst/>
              <a:ahLst/>
              <a:cxnLst/>
              <a:rect l="l" t="t" r="r" b="b"/>
              <a:pathLst>
                <a:path w="8517" h="2725" extrusionOk="0">
                  <a:moveTo>
                    <a:pt x="8385" y="0"/>
                  </a:moveTo>
                  <a:lnTo>
                    <a:pt x="7396" y="264"/>
                  </a:lnTo>
                  <a:lnTo>
                    <a:pt x="7532" y="772"/>
                  </a:lnTo>
                  <a:lnTo>
                    <a:pt x="8516" y="512"/>
                  </a:lnTo>
                  <a:lnTo>
                    <a:pt x="8385" y="0"/>
                  </a:lnTo>
                  <a:close/>
                  <a:moveTo>
                    <a:pt x="6909" y="392"/>
                  </a:moveTo>
                  <a:lnTo>
                    <a:pt x="5921" y="655"/>
                  </a:lnTo>
                  <a:lnTo>
                    <a:pt x="6056" y="1163"/>
                  </a:lnTo>
                  <a:lnTo>
                    <a:pt x="7041" y="904"/>
                  </a:lnTo>
                  <a:lnTo>
                    <a:pt x="6909" y="392"/>
                  </a:lnTo>
                  <a:close/>
                  <a:moveTo>
                    <a:pt x="5427" y="783"/>
                  </a:moveTo>
                  <a:lnTo>
                    <a:pt x="4442" y="1046"/>
                  </a:lnTo>
                  <a:lnTo>
                    <a:pt x="4573" y="1554"/>
                  </a:lnTo>
                  <a:lnTo>
                    <a:pt x="5562" y="1295"/>
                  </a:lnTo>
                  <a:lnTo>
                    <a:pt x="5427" y="783"/>
                  </a:lnTo>
                  <a:close/>
                  <a:moveTo>
                    <a:pt x="3947" y="1170"/>
                  </a:moveTo>
                  <a:lnTo>
                    <a:pt x="2962" y="1430"/>
                  </a:lnTo>
                  <a:lnTo>
                    <a:pt x="3094" y="1942"/>
                  </a:lnTo>
                  <a:lnTo>
                    <a:pt x="4082" y="1679"/>
                  </a:lnTo>
                  <a:lnTo>
                    <a:pt x="3947" y="1170"/>
                  </a:lnTo>
                  <a:close/>
                  <a:moveTo>
                    <a:pt x="2468" y="1561"/>
                  </a:moveTo>
                  <a:lnTo>
                    <a:pt x="1480" y="1821"/>
                  </a:lnTo>
                  <a:lnTo>
                    <a:pt x="1615" y="2333"/>
                  </a:lnTo>
                  <a:lnTo>
                    <a:pt x="2600" y="2070"/>
                  </a:lnTo>
                  <a:lnTo>
                    <a:pt x="2468" y="1561"/>
                  </a:lnTo>
                  <a:close/>
                  <a:moveTo>
                    <a:pt x="985" y="1945"/>
                  </a:moveTo>
                  <a:lnTo>
                    <a:pt x="0" y="2209"/>
                  </a:lnTo>
                  <a:lnTo>
                    <a:pt x="136" y="2724"/>
                  </a:lnTo>
                  <a:lnTo>
                    <a:pt x="1121" y="2457"/>
                  </a:lnTo>
                  <a:lnTo>
                    <a:pt x="985" y="194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0"/>
            <p:cNvSpPr/>
            <p:nvPr/>
          </p:nvSpPr>
          <p:spPr>
            <a:xfrm>
              <a:off x="4319400" y="2167125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09" y="1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3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0"/>
            <p:cNvSpPr/>
            <p:nvPr/>
          </p:nvSpPr>
          <p:spPr>
            <a:xfrm>
              <a:off x="4084900" y="2270250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12" y="0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0"/>
            <p:cNvSpPr/>
            <p:nvPr/>
          </p:nvSpPr>
          <p:spPr>
            <a:xfrm>
              <a:off x="4109950" y="2241900"/>
              <a:ext cx="100050" cy="38150"/>
            </a:xfrm>
            <a:custGeom>
              <a:avLst/>
              <a:gdLst/>
              <a:ahLst/>
              <a:cxnLst/>
              <a:rect l="l" t="t" r="r" b="b"/>
              <a:pathLst>
                <a:path w="4002" h="1526" extrusionOk="0">
                  <a:moveTo>
                    <a:pt x="3870" y="0"/>
                  </a:moveTo>
                  <a:lnTo>
                    <a:pt x="2899" y="256"/>
                  </a:lnTo>
                  <a:lnTo>
                    <a:pt x="3034" y="772"/>
                  </a:lnTo>
                  <a:lnTo>
                    <a:pt x="4001" y="516"/>
                  </a:lnTo>
                  <a:lnTo>
                    <a:pt x="3870" y="0"/>
                  </a:lnTo>
                  <a:close/>
                  <a:moveTo>
                    <a:pt x="2419" y="381"/>
                  </a:moveTo>
                  <a:lnTo>
                    <a:pt x="1452" y="633"/>
                  </a:lnTo>
                  <a:lnTo>
                    <a:pt x="1583" y="1149"/>
                  </a:lnTo>
                  <a:lnTo>
                    <a:pt x="2554" y="896"/>
                  </a:lnTo>
                  <a:lnTo>
                    <a:pt x="2419" y="381"/>
                  </a:lnTo>
                  <a:close/>
                  <a:moveTo>
                    <a:pt x="972" y="758"/>
                  </a:moveTo>
                  <a:lnTo>
                    <a:pt x="1" y="1010"/>
                  </a:lnTo>
                  <a:lnTo>
                    <a:pt x="136" y="1526"/>
                  </a:lnTo>
                  <a:lnTo>
                    <a:pt x="1103" y="1273"/>
                  </a:lnTo>
                  <a:lnTo>
                    <a:pt x="972" y="758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0"/>
            <p:cNvSpPr/>
            <p:nvPr/>
          </p:nvSpPr>
          <p:spPr>
            <a:xfrm>
              <a:off x="4218500" y="2235400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2" y="1"/>
                  </a:moveTo>
                  <a:lnTo>
                    <a:pt x="0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0"/>
            <p:cNvSpPr/>
            <p:nvPr/>
          </p:nvSpPr>
          <p:spPr>
            <a:xfrm>
              <a:off x="4093875" y="2310350"/>
              <a:ext cx="16375" cy="16275"/>
            </a:xfrm>
            <a:custGeom>
              <a:avLst/>
              <a:gdLst/>
              <a:ahLst/>
              <a:cxnLst/>
              <a:rect l="l" t="t" r="r" b="b"/>
              <a:pathLst>
                <a:path w="655" h="651" extrusionOk="0">
                  <a:moveTo>
                    <a:pt x="509" y="0"/>
                  </a:moveTo>
                  <a:lnTo>
                    <a:pt x="0" y="142"/>
                  </a:lnTo>
                  <a:lnTo>
                    <a:pt x="146" y="651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0"/>
            <p:cNvSpPr/>
            <p:nvPr/>
          </p:nvSpPr>
          <p:spPr>
            <a:xfrm>
              <a:off x="4119125" y="2234525"/>
              <a:ext cx="257450" cy="85075"/>
            </a:xfrm>
            <a:custGeom>
              <a:avLst/>
              <a:gdLst/>
              <a:ahLst/>
              <a:cxnLst/>
              <a:rect l="l" t="t" r="r" b="b"/>
              <a:pathLst>
                <a:path w="10298" h="3403" extrusionOk="0">
                  <a:moveTo>
                    <a:pt x="10152" y="0"/>
                  </a:moveTo>
                  <a:lnTo>
                    <a:pt x="9138" y="288"/>
                  </a:lnTo>
                  <a:lnTo>
                    <a:pt x="9284" y="800"/>
                  </a:lnTo>
                  <a:lnTo>
                    <a:pt x="10298" y="512"/>
                  </a:lnTo>
                  <a:lnTo>
                    <a:pt x="10152" y="0"/>
                  </a:lnTo>
                  <a:close/>
                  <a:moveTo>
                    <a:pt x="8626" y="434"/>
                  </a:moveTo>
                  <a:lnTo>
                    <a:pt x="7613" y="725"/>
                  </a:lnTo>
                  <a:lnTo>
                    <a:pt x="7759" y="1234"/>
                  </a:lnTo>
                  <a:lnTo>
                    <a:pt x="8772" y="946"/>
                  </a:lnTo>
                  <a:lnTo>
                    <a:pt x="8626" y="434"/>
                  </a:lnTo>
                  <a:close/>
                  <a:moveTo>
                    <a:pt x="7101" y="868"/>
                  </a:moveTo>
                  <a:lnTo>
                    <a:pt x="6088" y="1156"/>
                  </a:lnTo>
                  <a:lnTo>
                    <a:pt x="6237" y="1668"/>
                  </a:lnTo>
                  <a:lnTo>
                    <a:pt x="7250" y="1376"/>
                  </a:lnTo>
                  <a:lnTo>
                    <a:pt x="7101" y="868"/>
                  </a:lnTo>
                  <a:close/>
                  <a:moveTo>
                    <a:pt x="5583" y="1301"/>
                  </a:moveTo>
                  <a:lnTo>
                    <a:pt x="4569" y="1589"/>
                  </a:lnTo>
                  <a:lnTo>
                    <a:pt x="4715" y="2101"/>
                  </a:lnTo>
                  <a:lnTo>
                    <a:pt x="5728" y="1813"/>
                  </a:lnTo>
                  <a:lnTo>
                    <a:pt x="5583" y="1301"/>
                  </a:lnTo>
                  <a:close/>
                  <a:moveTo>
                    <a:pt x="4057" y="1739"/>
                  </a:moveTo>
                  <a:lnTo>
                    <a:pt x="3044" y="2027"/>
                  </a:lnTo>
                  <a:lnTo>
                    <a:pt x="3190" y="2539"/>
                  </a:lnTo>
                  <a:lnTo>
                    <a:pt x="4203" y="2247"/>
                  </a:lnTo>
                  <a:lnTo>
                    <a:pt x="4057" y="1739"/>
                  </a:lnTo>
                  <a:close/>
                  <a:moveTo>
                    <a:pt x="2539" y="2169"/>
                  </a:moveTo>
                  <a:lnTo>
                    <a:pt x="1526" y="2457"/>
                  </a:lnTo>
                  <a:lnTo>
                    <a:pt x="1671" y="2969"/>
                  </a:lnTo>
                  <a:lnTo>
                    <a:pt x="2685" y="2681"/>
                  </a:lnTo>
                  <a:lnTo>
                    <a:pt x="2539" y="2169"/>
                  </a:lnTo>
                  <a:close/>
                  <a:moveTo>
                    <a:pt x="1013" y="2603"/>
                  </a:moveTo>
                  <a:lnTo>
                    <a:pt x="0" y="2894"/>
                  </a:lnTo>
                  <a:lnTo>
                    <a:pt x="146" y="3403"/>
                  </a:lnTo>
                  <a:lnTo>
                    <a:pt x="1159" y="3115"/>
                  </a:lnTo>
                  <a:lnTo>
                    <a:pt x="1013" y="260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0"/>
            <p:cNvSpPr/>
            <p:nvPr/>
          </p:nvSpPr>
          <p:spPr>
            <a:xfrm>
              <a:off x="4385700" y="2227050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509" y="0"/>
                  </a:moveTo>
                  <a:lnTo>
                    <a:pt x="1" y="146"/>
                  </a:lnTo>
                  <a:lnTo>
                    <a:pt x="147" y="655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0"/>
            <p:cNvSpPr/>
            <p:nvPr/>
          </p:nvSpPr>
          <p:spPr>
            <a:xfrm>
              <a:off x="4111025" y="23433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7"/>
                  </a:lnTo>
                  <a:lnTo>
                    <a:pt x="648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0"/>
            <p:cNvSpPr/>
            <p:nvPr/>
          </p:nvSpPr>
          <p:spPr>
            <a:xfrm>
              <a:off x="4136175" y="2294150"/>
              <a:ext cx="176925" cy="58625"/>
            </a:xfrm>
            <a:custGeom>
              <a:avLst/>
              <a:gdLst/>
              <a:ahLst/>
              <a:cxnLst/>
              <a:rect l="l" t="t" r="r" b="b"/>
              <a:pathLst>
                <a:path w="7077" h="2345" extrusionOk="0">
                  <a:moveTo>
                    <a:pt x="6945" y="1"/>
                  </a:moveTo>
                  <a:lnTo>
                    <a:pt x="5953" y="264"/>
                  </a:lnTo>
                  <a:lnTo>
                    <a:pt x="6088" y="776"/>
                  </a:lnTo>
                  <a:lnTo>
                    <a:pt x="7077" y="513"/>
                  </a:lnTo>
                  <a:lnTo>
                    <a:pt x="6945" y="1"/>
                  </a:lnTo>
                  <a:close/>
                  <a:moveTo>
                    <a:pt x="5455" y="396"/>
                  </a:moveTo>
                  <a:lnTo>
                    <a:pt x="4463" y="659"/>
                  </a:lnTo>
                  <a:lnTo>
                    <a:pt x="4598" y="1171"/>
                  </a:lnTo>
                  <a:lnTo>
                    <a:pt x="5590" y="908"/>
                  </a:lnTo>
                  <a:lnTo>
                    <a:pt x="5455" y="396"/>
                  </a:lnTo>
                  <a:close/>
                  <a:moveTo>
                    <a:pt x="3965" y="787"/>
                  </a:moveTo>
                  <a:lnTo>
                    <a:pt x="2977" y="1050"/>
                  </a:lnTo>
                  <a:lnTo>
                    <a:pt x="3109" y="1562"/>
                  </a:lnTo>
                  <a:lnTo>
                    <a:pt x="4101" y="1299"/>
                  </a:lnTo>
                  <a:lnTo>
                    <a:pt x="3965" y="787"/>
                  </a:lnTo>
                  <a:close/>
                  <a:moveTo>
                    <a:pt x="2483" y="1174"/>
                  </a:moveTo>
                  <a:lnTo>
                    <a:pt x="1491" y="1437"/>
                  </a:lnTo>
                  <a:lnTo>
                    <a:pt x="1626" y="1953"/>
                  </a:lnTo>
                  <a:lnTo>
                    <a:pt x="2614" y="1686"/>
                  </a:lnTo>
                  <a:lnTo>
                    <a:pt x="2483" y="1174"/>
                  </a:lnTo>
                  <a:close/>
                  <a:moveTo>
                    <a:pt x="993" y="1569"/>
                  </a:moveTo>
                  <a:lnTo>
                    <a:pt x="1" y="1832"/>
                  </a:lnTo>
                  <a:lnTo>
                    <a:pt x="136" y="2344"/>
                  </a:lnTo>
                  <a:lnTo>
                    <a:pt x="1128" y="2081"/>
                  </a:lnTo>
                  <a:lnTo>
                    <a:pt x="993" y="1569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0"/>
            <p:cNvSpPr/>
            <p:nvPr/>
          </p:nvSpPr>
          <p:spPr>
            <a:xfrm>
              <a:off x="4322225" y="2287500"/>
              <a:ext cx="16225" cy="16100"/>
            </a:xfrm>
            <a:custGeom>
              <a:avLst/>
              <a:gdLst/>
              <a:ahLst/>
              <a:cxnLst/>
              <a:rect l="l" t="t" r="r" b="b"/>
              <a:pathLst>
                <a:path w="649" h="644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0"/>
            <p:cNvSpPr/>
            <p:nvPr/>
          </p:nvSpPr>
          <p:spPr>
            <a:xfrm>
              <a:off x="4134225" y="2398975"/>
              <a:ext cx="485475" cy="379600"/>
            </a:xfrm>
            <a:custGeom>
              <a:avLst/>
              <a:gdLst/>
              <a:ahLst/>
              <a:cxnLst/>
              <a:rect l="l" t="t" r="r" b="b"/>
              <a:pathLst>
                <a:path w="19419" h="15184" extrusionOk="0">
                  <a:moveTo>
                    <a:pt x="16193" y="0"/>
                  </a:moveTo>
                  <a:lnTo>
                    <a:pt x="1" y="10596"/>
                  </a:lnTo>
                  <a:lnTo>
                    <a:pt x="7521" y="15183"/>
                  </a:lnTo>
                  <a:lnTo>
                    <a:pt x="19418" y="5817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0"/>
            <p:cNvSpPr/>
            <p:nvPr/>
          </p:nvSpPr>
          <p:spPr>
            <a:xfrm>
              <a:off x="4160975" y="2534175"/>
              <a:ext cx="456500" cy="227850"/>
            </a:xfrm>
            <a:custGeom>
              <a:avLst/>
              <a:gdLst/>
              <a:ahLst/>
              <a:cxnLst/>
              <a:rect l="l" t="t" r="r" b="b"/>
              <a:pathLst>
                <a:path w="18260" h="9114" extrusionOk="0">
                  <a:moveTo>
                    <a:pt x="18100" y="0"/>
                  </a:moveTo>
                  <a:lnTo>
                    <a:pt x="6273" y="8783"/>
                  </a:lnTo>
                  <a:lnTo>
                    <a:pt x="157" y="4331"/>
                  </a:lnTo>
                  <a:lnTo>
                    <a:pt x="1" y="4545"/>
                  </a:lnTo>
                  <a:lnTo>
                    <a:pt x="6273" y="9114"/>
                  </a:lnTo>
                  <a:lnTo>
                    <a:pt x="18260" y="214"/>
                  </a:lnTo>
                  <a:lnTo>
                    <a:pt x="181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0"/>
            <p:cNvSpPr/>
            <p:nvPr/>
          </p:nvSpPr>
          <p:spPr>
            <a:xfrm>
              <a:off x="4187575" y="2422600"/>
              <a:ext cx="416200" cy="315600"/>
            </a:xfrm>
            <a:custGeom>
              <a:avLst/>
              <a:gdLst/>
              <a:ahLst/>
              <a:cxnLst/>
              <a:rect l="l" t="t" r="r" b="b"/>
              <a:pathLst>
                <a:path w="16648" h="12624" extrusionOk="0">
                  <a:moveTo>
                    <a:pt x="13711" y="360"/>
                  </a:moveTo>
                  <a:lnTo>
                    <a:pt x="16289" y="4218"/>
                  </a:lnTo>
                  <a:lnTo>
                    <a:pt x="5213" y="12290"/>
                  </a:lnTo>
                  <a:lnTo>
                    <a:pt x="466" y="8663"/>
                  </a:lnTo>
                  <a:lnTo>
                    <a:pt x="13711" y="360"/>
                  </a:lnTo>
                  <a:close/>
                  <a:moveTo>
                    <a:pt x="13786" y="1"/>
                  </a:moveTo>
                  <a:lnTo>
                    <a:pt x="0" y="8641"/>
                  </a:lnTo>
                  <a:lnTo>
                    <a:pt x="5209" y="12624"/>
                  </a:lnTo>
                  <a:lnTo>
                    <a:pt x="16648" y="4286"/>
                  </a:lnTo>
                  <a:lnTo>
                    <a:pt x="137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0"/>
            <p:cNvSpPr/>
            <p:nvPr/>
          </p:nvSpPr>
          <p:spPr>
            <a:xfrm>
              <a:off x="4210150" y="2441725"/>
              <a:ext cx="334250" cy="214425"/>
            </a:xfrm>
            <a:custGeom>
              <a:avLst/>
              <a:gdLst/>
              <a:ahLst/>
              <a:cxnLst/>
              <a:rect l="l" t="t" r="r" b="b"/>
              <a:pathLst>
                <a:path w="13370" h="8577" extrusionOk="0">
                  <a:moveTo>
                    <a:pt x="13228" y="0"/>
                  </a:moveTo>
                  <a:lnTo>
                    <a:pt x="0" y="8353"/>
                  </a:lnTo>
                  <a:lnTo>
                    <a:pt x="142" y="8577"/>
                  </a:lnTo>
                  <a:lnTo>
                    <a:pt x="13370" y="224"/>
                  </a:lnTo>
                  <a:lnTo>
                    <a:pt x="13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0"/>
            <p:cNvSpPr/>
            <p:nvPr/>
          </p:nvSpPr>
          <p:spPr>
            <a:xfrm>
              <a:off x="4293000" y="2510525"/>
              <a:ext cx="297900" cy="208475"/>
            </a:xfrm>
            <a:custGeom>
              <a:avLst/>
              <a:gdLst/>
              <a:ahLst/>
              <a:cxnLst/>
              <a:rect l="l" t="t" r="r" b="b"/>
              <a:pathLst>
                <a:path w="11916" h="8339" extrusionOk="0">
                  <a:moveTo>
                    <a:pt x="11766" y="1"/>
                  </a:moveTo>
                  <a:lnTo>
                    <a:pt x="0" y="8118"/>
                  </a:lnTo>
                  <a:lnTo>
                    <a:pt x="149" y="8339"/>
                  </a:lnTo>
                  <a:lnTo>
                    <a:pt x="11915" y="221"/>
                  </a:lnTo>
                  <a:lnTo>
                    <a:pt x="1176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0"/>
            <p:cNvSpPr/>
            <p:nvPr/>
          </p:nvSpPr>
          <p:spPr>
            <a:xfrm>
              <a:off x="4253175" y="2478175"/>
              <a:ext cx="315950" cy="210775"/>
            </a:xfrm>
            <a:custGeom>
              <a:avLst/>
              <a:gdLst/>
              <a:ahLst/>
              <a:cxnLst/>
              <a:rect l="l" t="t" r="r" b="b"/>
              <a:pathLst>
                <a:path w="12638" h="8431" extrusionOk="0">
                  <a:moveTo>
                    <a:pt x="12488" y="0"/>
                  </a:moveTo>
                  <a:lnTo>
                    <a:pt x="0" y="8207"/>
                  </a:lnTo>
                  <a:lnTo>
                    <a:pt x="146" y="8431"/>
                  </a:lnTo>
                  <a:lnTo>
                    <a:pt x="12637" y="224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0"/>
            <p:cNvSpPr/>
            <p:nvPr/>
          </p:nvSpPr>
          <p:spPr>
            <a:xfrm>
              <a:off x="4231825" y="2459050"/>
              <a:ext cx="324400" cy="213475"/>
            </a:xfrm>
            <a:custGeom>
              <a:avLst/>
              <a:gdLst/>
              <a:ahLst/>
              <a:cxnLst/>
              <a:rect l="l" t="t" r="r" b="b"/>
              <a:pathLst>
                <a:path w="12976" h="8539" extrusionOk="0">
                  <a:moveTo>
                    <a:pt x="12830" y="1"/>
                  </a:moveTo>
                  <a:lnTo>
                    <a:pt x="1" y="8314"/>
                  </a:lnTo>
                  <a:lnTo>
                    <a:pt x="147" y="8538"/>
                  </a:lnTo>
                  <a:lnTo>
                    <a:pt x="12976" y="225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0"/>
            <p:cNvSpPr/>
            <p:nvPr/>
          </p:nvSpPr>
          <p:spPr>
            <a:xfrm>
              <a:off x="4272100" y="2493100"/>
              <a:ext cx="306875" cy="210250"/>
            </a:xfrm>
            <a:custGeom>
              <a:avLst/>
              <a:gdLst/>
              <a:ahLst/>
              <a:cxnLst/>
              <a:rect l="l" t="t" r="r" b="b"/>
              <a:pathLst>
                <a:path w="12275" h="8410" extrusionOk="0">
                  <a:moveTo>
                    <a:pt x="12126" y="1"/>
                  </a:moveTo>
                  <a:lnTo>
                    <a:pt x="1" y="8189"/>
                  </a:lnTo>
                  <a:lnTo>
                    <a:pt x="150" y="8410"/>
                  </a:lnTo>
                  <a:lnTo>
                    <a:pt x="12275" y="221"/>
                  </a:lnTo>
                  <a:lnTo>
                    <a:pt x="1212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0"/>
            <p:cNvSpPr/>
            <p:nvPr/>
          </p:nvSpPr>
          <p:spPr>
            <a:xfrm>
              <a:off x="4292625" y="2572925"/>
              <a:ext cx="108050" cy="104925"/>
            </a:xfrm>
            <a:custGeom>
              <a:avLst/>
              <a:gdLst/>
              <a:ahLst/>
              <a:cxnLst/>
              <a:rect l="l" t="t" r="r" b="b"/>
              <a:pathLst>
                <a:path w="4322" h="4197" extrusionOk="0">
                  <a:moveTo>
                    <a:pt x="186" y="1"/>
                  </a:moveTo>
                  <a:lnTo>
                    <a:pt x="1" y="193"/>
                  </a:lnTo>
                  <a:lnTo>
                    <a:pt x="4136" y="4196"/>
                  </a:lnTo>
                  <a:lnTo>
                    <a:pt x="4321" y="400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0"/>
            <p:cNvSpPr/>
            <p:nvPr/>
          </p:nvSpPr>
          <p:spPr>
            <a:xfrm>
              <a:off x="4463300" y="2466175"/>
              <a:ext cx="73200" cy="112300"/>
            </a:xfrm>
            <a:custGeom>
              <a:avLst/>
              <a:gdLst/>
              <a:ahLst/>
              <a:cxnLst/>
              <a:rect l="l" t="t" r="r" b="b"/>
              <a:pathLst>
                <a:path w="2928" h="4492" extrusionOk="0">
                  <a:moveTo>
                    <a:pt x="228" y="0"/>
                  </a:moveTo>
                  <a:lnTo>
                    <a:pt x="1" y="142"/>
                  </a:lnTo>
                  <a:lnTo>
                    <a:pt x="2703" y="4491"/>
                  </a:lnTo>
                  <a:lnTo>
                    <a:pt x="2927" y="434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0"/>
            <p:cNvSpPr/>
            <p:nvPr/>
          </p:nvSpPr>
          <p:spPr>
            <a:xfrm>
              <a:off x="4483225" y="2453450"/>
              <a:ext cx="73975" cy="109625"/>
            </a:xfrm>
            <a:custGeom>
              <a:avLst/>
              <a:gdLst/>
              <a:ahLst/>
              <a:cxnLst/>
              <a:rect l="l" t="t" r="r" b="b"/>
              <a:pathLst>
                <a:path w="2959" h="4385" extrusionOk="0">
                  <a:moveTo>
                    <a:pt x="224" y="1"/>
                  </a:moveTo>
                  <a:lnTo>
                    <a:pt x="0" y="143"/>
                  </a:lnTo>
                  <a:lnTo>
                    <a:pt x="2735" y="4385"/>
                  </a:lnTo>
                  <a:lnTo>
                    <a:pt x="2959" y="424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0"/>
            <p:cNvSpPr/>
            <p:nvPr/>
          </p:nvSpPr>
          <p:spPr>
            <a:xfrm>
              <a:off x="4506425" y="2439400"/>
              <a:ext cx="73800" cy="107500"/>
            </a:xfrm>
            <a:custGeom>
              <a:avLst/>
              <a:gdLst/>
              <a:ahLst/>
              <a:cxnLst/>
              <a:rect l="l" t="t" r="r" b="b"/>
              <a:pathLst>
                <a:path w="2952" h="4300" extrusionOk="0">
                  <a:moveTo>
                    <a:pt x="224" y="1"/>
                  </a:moveTo>
                  <a:lnTo>
                    <a:pt x="0" y="147"/>
                  </a:lnTo>
                  <a:lnTo>
                    <a:pt x="2731" y="4300"/>
                  </a:lnTo>
                  <a:lnTo>
                    <a:pt x="2952" y="4154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0"/>
            <p:cNvSpPr/>
            <p:nvPr/>
          </p:nvSpPr>
          <p:spPr>
            <a:xfrm>
              <a:off x="4317525" y="2557375"/>
              <a:ext cx="83050" cy="90150"/>
            </a:xfrm>
            <a:custGeom>
              <a:avLst/>
              <a:gdLst/>
              <a:ahLst/>
              <a:cxnLst/>
              <a:rect l="l" t="t" r="r" b="b"/>
              <a:pathLst>
                <a:path w="3322" h="3606" extrusionOk="0">
                  <a:moveTo>
                    <a:pt x="200" y="0"/>
                  </a:moveTo>
                  <a:lnTo>
                    <a:pt x="1" y="182"/>
                  </a:lnTo>
                  <a:lnTo>
                    <a:pt x="3126" y="3606"/>
                  </a:lnTo>
                  <a:lnTo>
                    <a:pt x="3322" y="34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0"/>
            <p:cNvSpPr/>
            <p:nvPr/>
          </p:nvSpPr>
          <p:spPr>
            <a:xfrm>
              <a:off x="4439125" y="2478525"/>
              <a:ext cx="70175" cy="93625"/>
            </a:xfrm>
            <a:custGeom>
              <a:avLst/>
              <a:gdLst/>
              <a:ahLst/>
              <a:cxnLst/>
              <a:rect l="l" t="t" r="r" b="b"/>
              <a:pathLst>
                <a:path w="2807" h="3745" extrusionOk="0">
                  <a:moveTo>
                    <a:pt x="218" y="1"/>
                  </a:moveTo>
                  <a:lnTo>
                    <a:pt x="1" y="157"/>
                  </a:lnTo>
                  <a:lnTo>
                    <a:pt x="2589" y="3745"/>
                  </a:lnTo>
                  <a:lnTo>
                    <a:pt x="2806" y="358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0"/>
            <p:cNvSpPr/>
            <p:nvPr/>
          </p:nvSpPr>
          <p:spPr>
            <a:xfrm>
              <a:off x="4381625" y="2517275"/>
              <a:ext cx="72550" cy="93100"/>
            </a:xfrm>
            <a:custGeom>
              <a:avLst/>
              <a:gdLst/>
              <a:ahLst/>
              <a:cxnLst/>
              <a:rect l="l" t="t" r="r" b="b"/>
              <a:pathLst>
                <a:path w="2902" h="3724" extrusionOk="0">
                  <a:moveTo>
                    <a:pt x="214" y="1"/>
                  </a:moveTo>
                  <a:lnTo>
                    <a:pt x="0" y="161"/>
                  </a:lnTo>
                  <a:lnTo>
                    <a:pt x="2688" y="3724"/>
                  </a:lnTo>
                  <a:lnTo>
                    <a:pt x="2902" y="356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0"/>
            <p:cNvSpPr/>
            <p:nvPr/>
          </p:nvSpPr>
          <p:spPr>
            <a:xfrm>
              <a:off x="4347225" y="2538625"/>
              <a:ext cx="80900" cy="89700"/>
            </a:xfrm>
            <a:custGeom>
              <a:avLst/>
              <a:gdLst/>
              <a:ahLst/>
              <a:cxnLst/>
              <a:rect l="l" t="t" r="r" b="b"/>
              <a:pathLst>
                <a:path w="3236" h="3588" extrusionOk="0">
                  <a:moveTo>
                    <a:pt x="199" y="0"/>
                  </a:moveTo>
                  <a:lnTo>
                    <a:pt x="0" y="178"/>
                  </a:lnTo>
                  <a:lnTo>
                    <a:pt x="3037" y="3588"/>
                  </a:lnTo>
                  <a:lnTo>
                    <a:pt x="3236" y="341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0"/>
            <p:cNvSpPr/>
            <p:nvPr/>
          </p:nvSpPr>
          <p:spPr>
            <a:xfrm>
              <a:off x="4410075" y="2499225"/>
              <a:ext cx="72375" cy="91425"/>
            </a:xfrm>
            <a:custGeom>
              <a:avLst/>
              <a:gdLst/>
              <a:ahLst/>
              <a:cxnLst/>
              <a:rect l="l" t="t" r="r" b="b"/>
              <a:pathLst>
                <a:path w="2895" h="3657" extrusionOk="0">
                  <a:moveTo>
                    <a:pt x="210" y="1"/>
                  </a:moveTo>
                  <a:lnTo>
                    <a:pt x="0" y="165"/>
                  </a:lnTo>
                  <a:lnTo>
                    <a:pt x="2681" y="3656"/>
                  </a:lnTo>
                  <a:lnTo>
                    <a:pt x="2894" y="349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0"/>
            <p:cNvSpPr/>
            <p:nvPr/>
          </p:nvSpPr>
          <p:spPr>
            <a:xfrm>
              <a:off x="4264725" y="2590350"/>
              <a:ext cx="109350" cy="106775"/>
            </a:xfrm>
            <a:custGeom>
              <a:avLst/>
              <a:gdLst/>
              <a:ahLst/>
              <a:cxnLst/>
              <a:rect l="l" t="t" r="r" b="b"/>
              <a:pathLst>
                <a:path w="4374" h="4271" extrusionOk="0">
                  <a:moveTo>
                    <a:pt x="189" y="1"/>
                  </a:moveTo>
                  <a:lnTo>
                    <a:pt x="0" y="189"/>
                  </a:lnTo>
                  <a:lnTo>
                    <a:pt x="4186" y="4271"/>
                  </a:lnTo>
                  <a:lnTo>
                    <a:pt x="4374" y="4079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0"/>
            <p:cNvSpPr/>
            <p:nvPr/>
          </p:nvSpPr>
          <p:spPr>
            <a:xfrm>
              <a:off x="4231375" y="2611150"/>
              <a:ext cx="120500" cy="107775"/>
            </a:xfrm>
            <a:custGeom>
              <a:avLst/>
              <a:gdLst/>
              <a:ahLst/>
              <a:cxnLst/>
              <a:rect l="l" t="t" r="r" b="b"/>
              <a:pathLst>
                <a:path w="4820" h="4311" extrusionOk="0">
                  <a:moveTo>
                    <a:pt x="179" y="1"/>
                  </a:moveTo>
                  <a:lnTo>
                    <a:pt x="1" y="200"/>
                  </a:lnTo>
                  <a:lnTo>
                    <a:pt x="4641" y="4310"/>
                  </a:lnTo>
                  <a:lnTo>
                    <a:pt x="4819" y="411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315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Que es ?</a:t>
            </a:r>
            <a:endParaRPr lang="en-US">
              <a:solidFill>
                <a:srgbClr val="8041ED"/>
              </a:solidFill>
            </a:endParaRPr>
          </a:p>
        </p:txBody>
      </p:sp>
      <p:grpSp>
        <p:nvGrpSpPr>
          <p:cNvPr id="4300" name="Google Shape;4300;p51"/>
          <p:cNvGrpSpPr/>
          <p:nvPr/>
        </p:nvGrpSpPr>
        <p:grpSpPr>
          <a:xfrm>
            <a:off x="1875470" y="534172"/>
            <a:ext cx="468463" cy="403373"/>
            <a:chOff x="2400993" y="1543925"/>
            <a:chExt cx="468463" cy="403373"/>
          </a:xfrm>
        </p:grpSpPr>
        <p:sp>
          <p:nvSpPr>
            <p:cNvPr id="4301" name="Google Shape;4301;p51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51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51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51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51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51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51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51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276;p51">
            <a:extLst>
              <a:ext uri="{FF2B5EF4-FFF2-40B4-BE49-F238E27FC236}">
                <a16:creationId xmlns:a16="http://schemas.microsoft.com/office/drawing/2014/main" id="{C9EEAFFF-861A-453A-334D-7BC6005FDD09}"/>
              </a:ext>
            </a:extLst>
          </p:cNvPr>
          <p:cNvSpPr txBox="1">
            <a:spLocks/>
          </p:cNvSpPr>
          <p:nvPr/>
        </p:nvSpPr>
        <p:spPr>
          <a:xfrm>
            <a:off x="1097559" y="2102248"/>
            <a:ext cx="7132195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s-EC" sz="2000" kern="120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Es una librería de </a:t>
            </a:r>
            <a:r>
              <a:rPr lang="es-EC" sz="2000" kern="120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JavaScipt</a:t>
            </a:r>
            <a:r>
              <a:rPr lang="es-EC" sz="2000" kern="120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para desarrollar interfaces de usuario. Según a quién le preguntes, puede que te digan que es la “V” de un </a:t>
            </a:r>
            <a:r>
              <a:rPr lang="es-EC" sz="2000" kern="120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framework</a:t>
            </a:r>
            <a:r>
              <a:rPr lang="es-EC" sz="2000" kern="120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MCV (Modelo-Vista-Controlador)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8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Cooper Black"/>
                <a:cs typeface="Times New Roman"/>
              </a:rPr>
              <a:t>Facebook y react </a:t>
            </a:r>
            <a:endParaRPr lang="es-ES">
              <a:solidFill>
                <a:schemeClr val="tx1"/>
              </a:solidFill>
              <a:latin typeface="Cooper Black"/>
            </a:endParaRPr>
          </a:p>
        </p:txBody>
      </p:sp>
      <p:grpSp>
        <p:nvGrpSpPr>
          <p:cNvPr id="4300" name="Google Shape;4300;p51"/>
          <p:cNvGrpSpPr/>
          <p:nvPr/>
        </p:nvGrpSpPr>
        <p:grpSpPr>
          <a:xfrm>
            <a:off x="1875470" y="534172"/>
            <a:ext cx="468463" cy="403373"/>
            <a:chOff x="2400993" y="1543925"/>
            <a:chExt cx="468463" cy="403373"/>
          </a:xfrm>
        </p:grpSpPr>
        <p:sp>
          <p:nvSpPr>
            <p:cNvPr id="4301" name="Google Shape;4301;p51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51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51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51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51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51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51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51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276;p51">
            <a:extLst>
              <a:ext uri="{FF2B5EF4-FFF2-40B4-BE49-F238E27FC236}">
                <a16:creationId xmlns:a16="http://schemas.microsoft.com/office/drawing/2014/main" id="{C9EEAFFF-861A-453A-334D-7BC6005FDD09}"/>
              </a:ext>
            </a:extLst>
          </p:cNvPr>
          <p:cNvSpPr txBox="1">
            <a:spLocks/>
          </p:cNvSpPr>
          <p:nvPr/>
        </p:nvSpPr>
        <p:spPr>
          <a:xfrm>
            <a:off x="1097559" y="2102248"/>
            <a:ext cx="7132195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700" b="0">
                <a:solidFill>
                  <a:schemeClr val="tx1"/>
                </a:solidFill>
                <a:latin typeface="Cooper Black"/>
                <a:cs typeface="Calibri"/>
              </a:rPr>
              <a:t>Fue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Calibri"/>
              </a:rPr>
              <a:t>creado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Calibri"/>
              </a:rPr>
              <a:t>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Calibri"/>
              </a:rPr>
              <a:t>por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Calibri"/>
              </a:rPr>
              <a:t> Facebook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Calibri"/>
              </a:rPr>
              <a:t>por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Calibri"/>
              </a:rPr>
              <a:t>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Calibri"/>
              </a:rPr>
              <a:t>múltiples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Calibri"/>
              </a:rPr>
              <a:t>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Calibri"/>
              </a:rPr>
              <a:t>razones</a:t>
            </a:r>
            <a:endParaRPr lang="es-ES" b="0">
              <a:solidFill>
                <a:schemeClr val="tx1"/>
              </a:solidFill>
              <a:latin typeface="Cooper Black"/>
            </a:endParaRPr>
          </a:p>
          <a:p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1.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Eficiencia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en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rendimiento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: </a:t>
            </a:r>
            <a:endParaRPr lang="en-US" b="0">
              <a:solidFill>
                <a:schemeClr val="tx1"/>
              </a:solidFill>
              <a:latin typeface="Cooper Black"/>
            </a:endParaRPr>
          </a:p>
          <a:p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2.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Componentización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: </a:t>
            </a:r>
            <a:endParaRPr lang="en-US" b="0">
              <a:solidFill>
                <a:schemeClr val="tx1"/>
              </a:solidFill>
              <a:latin typeface="Cooper Black"/>
            </a:endParaRPr>
          </a:p>
          <a:p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3. Desarrollo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más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rápido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: </a:t>
            </a:r>
            <a:endParaRPr lang="en-US" b="0">
              <a:solidFill>
                <a:schemeClr val="tx1"/>
              </a:solidFill>
              <a:latin typeface="Cooper Black"/>
            </a:endParaRPr>
          </a:p>
          <a:p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4.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Compatibilidad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 con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aplicaciones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 </a:t>
            </a:r>
            <a:r>
              <a:rPr lang="en-US" sz="1700" b="0" err="1">
                <a:solidFill>
                  <a:schemeClr val="tx1"/>
                </a:solidFill>
                <a:latin typeface="Cooper Black"/>
                <a:cs typeface="Times New Roman"/>
              </a:rPr>
              <a:t>móviles</a:t>
            </a:r>
            <a:r>
              <a:rPr lang="en-US" sz="1700" b="0">
                <a:solidFill>
                  <a:schemeClr val="tx1"/>
                </a:solidFill>
                <a:latin typeface="Cooper Black"/>
                <a:cs typeface="Times New Roman"/>
              </a:rPr>
              <a:t>:</a:t>
            </a:r>
            <a:endParaRPr lang="es-ES" b="0">
              <a:solidFill>
                <a:schemeClr val="tx1"/>
              </a:solidFill>
              <a:latin typeface="Cooper Black"/>
            </a:endParaRPr>
          </a:p>
          <a:p>
            <a:endParaRPr lang="en-US" sz="2000" b="0">
              <a:solidFill>
                <a:schemeClr val="tx1"/>
              </a:solidFill>
              <a:latin typeface="Cooper Black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79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8" name="Google Shape;3678;p43"/>
          <p:cNvGrpSpPr/>
          <p:nvPr/>
        </p:nvGrpSpPr>
        <p:grpSpPr>
          <a:xfrm>
            <a:off x="4628969" y="1603200"/>
            <a:ext cx="3395153" cy="2554578"/>
            <a:chOff x="719981" y="300132"/>
            <a:chExt cx="7704000" cy="1455600"/>
          </a:xfrm>
        </p:grpSpPr>
        <p:sp>
          <p:nvSpPr>
            <p:cNvPr id="3679" name="Google Shape;3679;p43"/>
            <p:cNvSpPr/>
            <p:nvPr/>
          </p:nvSpPr>
          <p:spPr>
            <a:xfrm>
              <a:off x="719981" y="300132"/>
              <a:ext cx="7704000" cy="1455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latin typeface="Aharoni" panose="02010803020104030203" pitchFamily="2" charset="-79"/>
                  <a:cs typeface="Aharoni" panose="02010803020104030203" pitchFamily="2" charset="-79"/>
                </a:rPr>
                <a:t>DESVENTAJAS</a:t>
              </a:r>
              <a:endParaRPr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81" name="Google Shape;3681;p43"/>
          <p:cNvGrpSpPr/>
          <p:nvPr/>
        </p:nvGrpSpPr>
        <p:grpSpPr>
          <a:xfrm>
            <a:off x="937500" y="1603200"/>
            <a:ext cx="3395153" cy="2554578"/>
            <a:chOff x="719976" y="300132"/>
            <a:chExt cx="7704000" cy="1455600"/>
          </a:xfrm>
        </p:grpSpPr>
        <p:sp>
          <p:nvSpPr>
            <p:cNvPr id="3682" name="Google Shape;3682;p43"/>
            <p:cNvSpPr/>
            <p:nvPr/>
          </p:nvSpPr>
          <p:spPr>
            <a:xfrm>
              <a:off x="719976" y="300132"/>
              <a:ext cx="7704000" cy="1455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3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latin typeface="Aharoni" panose="02010803020104030203" pitchFamily="2" charset="-79"/>
                  <a:ea typeface="Black Han Sans" panose="020B0604020202020204" charset="-127"/>
                  <a:cs typeface="Aharoni" panose="02010803020104030203" pitchFamily="2" charset="-79"/>
                </a:rPr>
                <a:t>VENTAJAS</a:t>
              </a:r>
              <a:endParaRPr>
                <a:latin typeface="Aharoni" panose="02010803020104030203" pitchFamily="2" charset="-79"/>
                <a:ea typeface="Black Han Sans" panose="020B0604020202020204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3685" name="Google Shape;3685;p43"/>
          <p:cNvSpPr txBox="1">
            <a:spLocks noGrp="1"/>
          </p:cNvSpPr>
          <p:nvPr>
            <p:ph type="subTitle" idx="3"/>
          </p:nvPr>
        </p:nvSpPr>
        <p:spPr>
          <a:xfrm>
            <a:off x="1077576" y="2231749"/>
            <a:ext cx="2907600" cy="918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MX" sz="160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Times New Roman"/>
                <a:cs typeface="Calibri"/>
              </a:rPr>
              <a:t>Fácil de aprender.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Times New Roman"/>
                <a:cs typeface="Calibri"/>
              </a:rPr>
              <a:t>Gran nivel de flexibilidad’.</a:t>
            </a:r>
            <a:endParaRPr lang="es-MX" sz="1600">
              <a:solidFill>
                <a:schemeClr val="tx1"/>
              </a:solidFill>
              <a:latin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Times New Roman"/>
                <a:cs typeface="Calibri"/>
              </a:rPr>
              <a:t>DOM Virtual (Modelo </a:t>
            </a:r>
            <a:r>
              <a:rPr lang="es-MX" sz="1600">
                <a:solidFill>
                  <a:schemeClr val="tx1"/>
                </a:solidFill>
                <a:effectLst/>
                <a:latin typeface="Times New Roman"/>
                <a:cs typeface="Calibri"/>
              </a:rPr>
              <a:t>de </a:t>
            </a:r>
            <a:r>
              <a:rPr lang="es-MX" sz="1600">
                <a:solidFill>
                  <a:schemeClr val="tx1"/>
                </a:solidFill>
                <a:latin typeface="Times New Roman"/>
                <a:cs typeface="Calibri"/>
              </a:rPr>
              <a:t>Objetos del Documento) </a:t>
            </a:r>
            <a:endParaRPr lang="es-MX" sz="1800">
              <a:solidFill>
                <a:schemeClr val="tx1"/>
              </a:solidFill>
              <a:latin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>
              <a:solidFill>
                <a:srgbClr val="44286F"/>
              </a:solidFill>
              <a:latin typeface="Arial"/>
            </a:endParaRPr>
          </a:p>
        </p:txBody>
      </p:sp>
      <p:sp>
        <p:nvSpPr>
          <p:cNvPr id="3686" name="Google Shape;368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accent2"/>
                </a:solidFill>
              </a:rPr>
              <a:t>Ventajas y desventajas de </a:t>
            </a:r>
            <a:r>
              <a:rPr lang="es-MX" err="1">
                <a:solidFill>
                  <a:schemeClr val="accent2"/>
                </a:solidFill>
              </a:rPr>
              <a:t>React</a:t>
            </a:r>
          </a:p>
        </p:txBody>
      </p:sp>
      <p:grpSp>
        <p:nvGrpSpPr>
          <p:cNvPr id="3689" name="Google Shape;3689;p43"/>
          <p:cNvGrpSpPr/>
          <p:nvPr/>
        </p:nvGrpSpPr>
        <p:grpSpPr>
          <a:xfrm>
            <a:off x="6095513" y="2084386"/>
            <a:ext cx="462067" cy="293871"/>
            <a:chOff x="5975954" y="1427479"/>
            <a:chExt cx="468464" cy="370996"/>
          </a:xfrm>
        </p:grpSpPr>
        <p:sp>
          <p:nvSpPr>
            <p:cNvPr id="3690" name="Google Shape;3690;p43"/>
            <p:cNvSpPr/>
            <p:nvPr/>
          </p:nvSpPr>
          <p:spPr>
            <a:xfrm>
              <a:off x="6191912" y="1427479"/>
              <a:ext cx="223519" cy="76416"/>
            </a:xfrm>
            <a:custGeom>
              <a:avLst/>
              <a:gdLst/>
              <a:ahLst/>
              <a:cxnLst/>
              <a:rect l="l" t="t" r="r" b="b"/>
              <a:pathLst>
                <a:path w="6593" h="2254" extrusionOk="0">
                  <a:moveTo>
                    <a:pt x="544" y="0"/>
                  </a:moveTo>
                  <a:lnTo>
                    <a:pt x="1" y="2253"/>
                  </a:lnTo>
                  <a:lnTo>
                    <a:pt x="6593" y="1721"/>
                  </a:lnTo>
                  <a:lnTo>
                    <a:pt x="659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3"/>
            <p:cNvSpPr/>
            <p:nvPr/>
          </p:nvSpPr>
          <p:spPr>
            <a:xfrm>
              <a:off x="6005314" y="1427479"/>
              <a:ext cx="205076" cy="76416"/>
            </a:xfrm>
            <a:custGeom>
              <a:avLst/>
              <a:gdLst/>
              <a:ahLst/>
              <a:cxnLst/>
              <a:rect l="l" t="t" r="r" b="b"/>
              <a:pathLst>
                <a:path w="6049" h="2254" extrusionOk="0">
                  <a:moveTo>
                    <a:pt x="0" y="0"/>
                  </a:moveTo>
                  <a:lnTo>
                    <a:pt x="0" y="1721"/>
                  </a:lnTo>
                  <a:lnTo>
                    <a:pt x="6048" y="2253"/>
                  </a:lnTo>
                  <a:lnTo>
                    <a:pt x="604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3"/>
            <p:cNvSpPr/>
            <p:nvPr/>
          </p:nvSpPr>
          <p:spPr>
            <a:xfrm>
              <a:off x="6191912" y="1485792"/>
              <a:ext cx="223519" cy="214501"/>
            </a:xfrm>
            <a:custGeom>
              <a:avLst/>
              <a:gdLst/>
              <a:ahLst/>
              <a:cxnLst/>
              <a:rect l="l" t="t" r="r" b="b"/>
              <a:pathLst>
                <a:path w="6593" h="6327" extrusionOk="0">
                  <a:moveTo>
                    <a:pt x="544" y="1"/>
                  </a:moveTo>
                  <a:lnTo>
                    <a:pt x="1" y="6326"/>
                  </a:lnTo>
                  <a:lnTo>
                    <a:pt x="1" y="6326"/>
                  </a:lnTo>
                  <a:lnTo>
                    <a:pt x="6593" y="5783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3"/>
            <p:cNvSpPr/>
            <p:nvPr/>
          </p:nvSpPr>
          <p:spPr>
            <a:xfrm>
              <a:off x="6005314" y="1485792"/>
              <a:ext cx="205076" cy="214501"/>
            </a:xfrm>
            <a:custGeom>
              <a:avLst/>
              <a:gdLst/>
              <a:ahLst/>
              <a:cxnLst/>
              <a:rect l="l" t="t" r="r" b="b"/>
              <a:pathLst>
                <a:path w="6049" h="6327" extrusionOk="0">
                  <a:moveTo>
                    <a:pt x="0" y="1"/>
                  </a:moveTo>
                  <a:lnTo>
                    <a:pt x="0" y="5783"/>
                  </a:lnTo>
                  <a:lnTo>
                    <a:pt x="6048" y="6326"/>
                  </a:lnTo>
                  <a:lnTo>
                    <a:pt x="6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3"/>
            <p:cNvSpPr/>
            <p:nvPr/>
          </p:nvSpPr>
          <p:spPr>
            <a:xfrm>
              <a:off x="6224661" y="1599060"/>
              <a:ext cx="146764" cy="27122"/>
            </a:xfrm>
            <a:custGeom>
              <a:avLst/>
              <a:gdLst/>
              <a:ahLst/>
              <a:cxnLst/>
              <a:rect l="l" t="t" r="r" b="b"/>
              <a:pathLst>
                <a:path w="4329" h="800" extrusionOk="0">
                  <a:moveTo>
                    <a:pt x="0" y="0"/>
                  </a:moveTo>
                  <a:lnTo>
                    <a:pt x="0" y="799"/>
                  </a:lnTo>
                  <a:lnTo>
                    <a:pt x="4328" y="79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3"/>
            <p:cNvSpPr/>
            <p:nvPr/>
          </p:nvSpPr>
          <p:spPr>
            <a:xfrm>
              <a:off x="6048946" y="1599060"/>
              <a:ext cx="146764" cy="27122"/>
            </a:xfrm>
            <a:custGeom>
              <a:avLst/>
              <a:gdLst/>
              <a:ahLst/>
              <a:cxnLst/>
              <a:rect l="l" t="t" r="r" b="b"/>
              <a:pathLst>
                <a:path w="4329" h="800" extrusionOk="0">
                  <a:moveTo>
                    <a:pt x="0" y="0"/>
                  </a:moveTo>
                  <a:lnTo>
                    <a:pt x="0" y="799"/>
                  </a:lnTo>
                  <a:lnTo>
                    <a:pt x="4329" y="799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6048946" y="1540714"/>
              <a:ext cx="58346" cy="27122"/>
            </a:xfrm>
            <a:custGeom>
              <a:avLst/>
              <a:gdLst/>
              <a:ahLst/>
              <a:cxnLst/>
              <a:rect l="l" t="t" r="r" b="b"/>
              <a:pathLst>
                <a:path w="1721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721" y="800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6313078" y="1540714"/>
              <a:ext cx="58346" cy="27122"/>
            </a:xfrm>
            <a:custGeom>
              <a:avLst/>
              <a:gdLst/>
              <a:ahLst/>
              <a:cxnLst/>
              <a:rect l="l" t="t" r="r" b="b"/>
              <a:pathLst>
                <a:path w="1721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720" y="800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6191912" y="1681816"/>
              <a:ext cx="223519" cy="76789"/>
            </a:xfrm>
            <a:custGeom>
              <a:avLst/>
              <a:gdLst/>
              <a:ahLst/>
              <a:cxnLst/>
              <a:rect l="l" t="t" r="r" b="b"/>
              <a:pathLst>
                <a:path w="6593" h="2265" extrusionOk="0">
                  <a:moveTo>
                    <a:pt x="544" y="1"/>
                  </a:moveTo>
                  <a:lnTo>
                    <a:pt x="1" y="2265"/>
                  </a:lnTo>
                  <a:lnTo>
                    <a:pt x="6593" y="1721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6005314" y="1681816"/>
              <a:ext cx="205076" cy="76789"/>
            </a:xfrm>
            <a:custGeom>
              <a:avLst/>
              <a:gdLst/>
              <a:ahLst/>
              <a:cxnLst/>
              <a:rect l="l" t="t" r="r" b="b"/>
              <a:pathLst>
                <a:path w="6049" h="2265" extrusionOk="0">
                  <a:moveTo>
                    <a:pt x="0" y="1"/>
                  </a:moveTo>
                  <a:lnTo>
                    <a:pt x="0" y="1721"/>
                  </a:lnTo>
                  <a:lnTo>
                    <a:pt x="6048" y="2265"/>
                  </a:lnTo>
                  <a:lnTo>
                    <a:pt x="604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6201337" y="1540714"/>
              <a:ext cx="82790" cy="27122"/>
            </a:xfrm>
            <a:custGeom>
              <a:avLst/>
              <a:gdLst/>
              <a:ahLst/>
              <a:cxnLst/>
              <a:rect l="l" t="t" r="r" b="b"/>
              <a:pathLst>
                <a:path w="2442" h="800" extrusionOk="0">
                  <a:moveTo>
                    <a:pt x="266" y="1"/>
                  </a:moveTo>
                  <a:lnTo>
                    <a:pt x="0" y="400"/>
                  </a:lnTo>
                  <a:lnTo>
                    <a:pt x="266" y="800"/>
                  </a:lnTo>
                  <a:lnTo>
                    <a:pt x="2442" y="800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6136244" y="1540714"/>
              <a:ext cx="74145" cy="27122"/>
            </a:xfrm>
            <a:custGeom>
              <a:avLst/>
              <a:gdLst/>
              <a:ahLst/>
              <a:cxnLst/>
              <a:rect l="l" t="t" r="r" b="b"/>
              <a:pathLst>
                <a:path w="2187" h="800" extrusionOk="0">
                  <a:moveTo>
                    <a:pt x="0" y="1"/>
                  </a:moveTo>
                  <a:lnTo>
                    <a:pt x="0" y="800"/>
                  </a:lnTo>
                  <a:lnTo>
                    <a:pt x="2186" y="800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3"/>
            <p:cNvSpPr/>
            <p:nvPr/>
          </p:nvSpPr>
          <p:spPr>
            <a:xfrm>
              <a:off x="6191912" y="1740129"/>
              <a:ext cx="252506" cy="58346"/>
            </a:xfrm>
            <a:custGeom>
              <a:avLst/>
              <a:gdLst/>
              <a:ahLst/>
              <a:cxnLst/>
              <a:rect l="l" t="t" r="r" b="b"/>
              <a:pathLst>
                <a:path w="7448" h="1721" extrusionOk="0">
                  <a:moveTo>
                    <a:pt x="544" y="1"/>
                  </a:moveTo>
                  <a:lnTo>
                    <a:pt x="1" y="855"/>
                  </a:lnTo>
                  <a:lnTo>
                    <a:pt x="544" y="1721"/>
                  </a:lnTo>
                  <a:lnTo>
                    <a:pt x="7447" y="1721"/>
                  </a:lnTo>
                  <a:lnTo>
                    <a:pt x="74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3"/>
            <p:cNvSpPr/>
            <p:nvPr/>
          </p:nvSpPr>
          <p:spPr>
            <a:xfrm>
              <a:off x="5975954" y="1740129"/>
              <a:ext cx="234436" cy="58346"/>
            </a:xfrm>
            <a:custGeom>
              <a:avLst/>
              <a:gdLst/>
              <a:ahLst/>
              <a:cxnLst/>
              <a:rect l="l" t="t" r="r" b="b"/>
              <a:pathLst>
                <a:path w="6915" h="1721" extrusionOk="0">
                  <a:moveTo>
                    <a:pt x="0" y="1"/>
                  </a:moveTo>
                  <a:lnTo>
                    <a:pt x="0" y="1721"/>
                  </a:lnTo>
                  <a:lnTo>
                    <a:pt x="6914" y="1721"/>
                  </a:lnTo>
                  <a:lnTo>
                    <a:pt x="691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4" name="Google Shape;3704;p43"/>
          <p:cNvGrpSpPr/>
          <p:nvPr/>
        </p:nvGrpSpPr>
        <p:grpSpPr>
          <a:xfrm>
            <a:off x="2400780" y="2165179"/>
            <a:ext cx="468463" cy="403373"/>
            <a:chOff x="2400993" y="1543925"/>
            <a:chExt cx="468463" cy="403373"/>
          </a:xfrm>
        </p:grpSpPr>
        <p:sp>
          <p:nvSpPr>
            <p:cNvPr id="3705" name="Google Shape;3705;p43"/>
            <p:cNvSpPr/>
            <p:nvPr/>
          </p:nvSpPr>
          <p:spPr>
            <a:xfrm>
              <a:off x="2616578" y="1544298"/>
              <a:ext cx="252879" cy="271695"/>
            </a:xfrm>
            <a:custGeom>
              <a:avLst/>
              <a:gdLst/>
              <a:ahLst/>
              <a:cxnLst/>
              <a:rect l="l" t="t" r="r" b="b"/>
              <a:pathLst>
                <a:path w="7459" h="8014" extrusionOk="0">
                  <a:moveTo>
                    <a:pt x="544" y="1"/>
                  </a:moveTo>
                  <a:lnTo>
                    <a:pt x="1" y="8013"/>
                  </a:lnTo>
                  <a:lnTo>
                    <a:pt x="7458" y="7469"/>
                  </a:lnTo>
                  <a:lnTo>
                    <a:pt x="7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3"/>
            <p:cNvSpPr/>
            <p:nvPr/>
          </p:nvSpPr>
          <p:spPr>
            <a:xfrm>
              <a:off x="2401366" y="1543925"/>
              <a:ext cx="234063" cy="272068"/>
            </a:xfrm>
            <a:custGeom>
              <a:avLst/>
              <a:gdLst/>
              <a:ahLst/>
              <a:cxnLst/>
              <a:rect l="l" t="t" r="r" b="b"/>
              <a:pathLst>
                <a:path w="6904" h="8025" extrusionOk="0">
                  <a:moveTo>
                    <a:pt x="1" y="0"/>
                  </a:moveTo>
                  <a:lnTo>
                    <a:pt x="1" y="12"/>
                  </a:lnTo>
                  <a:lnTo>
                    <a:pt x="1" y="7480"/>
                  </a:lnTo>
                  <a:lnTo>
                    <a:pt x="6904" y="8024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3"/>
            <p:cNvSpPr/>
            <p:nvPr/>
          </p:nvSpPr>
          <p:spPr>
            <a:xfrm>
              <a:off x="2617324" y="1856947"/>
              <a:ext cx="95978" cy="76789"/>
            </a:xfrm>
            <a:custGeom>
              <a:avLst/>
              <a:gdLst/>
              <a:ahLst/>
              <a:cxnLst/>
              <a:rect l="l" t="t" r="r" b="b"/>
              <a:pathLst>
                <a:path w="2831" h="2265" extrusionOk="0">
                  <a:moveTo>
                    <a:pt x="1" y="1"/>
                  </a:moveTo>
                  <a:lnTo>
                    <a:pt x="534" y="2265"/>
                  </a:lnTo>
                  <a:lnTo>
                    <a:pt x="2831" y="2265"/>
                  </a:lnTo>
                  <a:lnTo>
                    <a:pt x="2831" y="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3"/>
            <p:cNvSpPr/>
            <p:nvPr/>
          </p:nvSpPr>
          <p:spPr>
            <a:xfrm>
              <a:off x="2557520" y="1856947"/>
              <a:ext cx="77535" cy="76789"/>
            </a:xfrm>
            <a:custGeom>
              <a:avLst/>
              <a:gdLst/>
              <a:ahLst/>
              <a:cxnLst/>
              <a:rect l="l" t="t" r="r" b="b"/>
              <a:pathLst>
                <a:path w="2287" h="2265" extrusionOk="0">
                  <a:moveTo>
                    <a:pt x="2286" y="1"/>
                  </a:moveTo>
                  <a:lnTo>
                    <a:pt x="0" y="545"/>
                  </a:lnTo>
                  <a:lnTo>
                    <a:pt x="0" y="2265"/>
                  </a:lnTo>
                  <a:lnTo>
                    <a:pt x="2286" y="226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3"/>
            <p:cNvSpPr/>
            <p:nvPr/>
          </p:nvSpPr>
          <p:spPr>
            <a:xfrm>
              <a:off x="2626002" y="1919803"/>
              <a:ext cx="130965" cy="27495"/>
            </a:xfrm>
            <a:custGeom>
              <a:avLst/>
              <a:gdLst/>
              <a:ahLst/>
              <a:cxnLst/>
              <a:rect l="l" t="t" r="r" b="b"/>
              <a:pathLst>
                <a:path w="3863" h="811" extrusionOk="0">
                  <a:moveTo>
                    <a:pt x="266" y="0"/>
                  </a:moveTo>
                  <a:lnTo>
                    <a:pt x="0" y="411"/>
                  </a:lnTo>
                  <a:lnTo>
                    <a:pt x="266" y="810"/>
                  </a:lnTo>
                  <a:lnTo>
                    <a:pt x="3862" y="810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2513854" y="1919803"/>
              <a:ext cx="121201" cy="27495"/>
            </a:xfrm>
            <a:custGeom>
              <a:avLst/>
              <a:gdLst/>
              <a:ahLst/>
              <a:cxnLst/>
              <a:rect l="l" t="t" r="r" b="b"/>
              <a:pathLst>
                <a:path w="3575" h="811" extrusionOk="0">
                  <a:moveTo>
                    <a:pt x="1" y="0"/>
                  </a:moveTo>
                  <a:lnTo>
                    <a:pt x="1" y="810"/>
                  </a:lnTo>
                  <a:lnTo>
                    <a:pt x="3574" y="810"/>
                  </a:lnTo>
                  <a:lnTo>
                    <a:pt x="357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2616578" y="1797516"/>
              <a:ext cx="252506" cy="78281"/>
            </a:xfrm>
            <a:custGeom>
              <a:avLst/>
              <a:gdLst/>
              <a:ahLst/>
              <a:cxnLst/>
              <a:rect l="l" t="t" r="r" b="b"/>
              <a:pathLst>
                <a:path w="7448" h="2309" extrusionOk="0">
                  <a:moveTo>
                    <a:pt x="544" y="0"/>
                  </a:moveTo>
                  <a:lnTo>
                    <a:pt x="1" y="1155"/>
                  </a:lnTo>
                  <a:lnTo>
                    <a:pt x="544" y="2309"/>
                  </a:lnTo>
                  <a:lnTo>
                    <a:pt x="7447" y="2309"/>
                  </a:lnTo>
                  <a:lnTo>
                    <a:pt x="7447" y="12"/>
                  </a:lnTo>
                  <a:lnTo>
                    <a:pt x="544" y="1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2400993" y="1797516"/>
              <a:ext cx="234063" cy="77535"/>
            </a:xfrm>
            <a:custGeom>
              <a:avLst/>
              <a:gdLst/>
              <a:ahLst/>
              <a:cxnLst/>
              <a:rect l="l" t="t" r="r" b="b"/>
              <a:pathLst>
                <a:path w="6904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6903" y="228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1261C3B-34D6-0181-8DFC-04B5CB54DD7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08847" y="2823280"/>
            <a:ext cx="2835263" cy="15670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Calibri"/>
                <a:cs typeface="Calibri"/>
              </a:rPr>
              <a:t>Ausencia </a:t>
            </a:r>
            <a:r>
              <a:rPr lang="es-MX" sz="1600">
                <a:solidFill>
                  <a:schemeClr val="tx1"/>
                </a:solidFill>
                <a:effectLst/>
                <a:latin typeface="Calibri"/>
                <a:cs typeface="Calibri"/>
              </a:rPr>
              <a:t>de </a:t>
            </a:r>
            <a:r>
              <a:rPr lang="es-MX" sz="1600">
                <a:solidFill>
                  <a:schemeClr val="tx1"/>
                </a:solidFill>
                <a:latin typeface="Calibri"/>
                <a:cs typeface="Calibri"/>
              </a:rPr>
              <a:t>documentación oficial. </a:t>
            </a:r>
            <a:endParaRPr lang="en-US" sz="1600"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Calibri"/>
                <a:cs typeface="Calibri"/>
              </a:rPr>
              <a:t>No existe un estándar de desarrollo, </a:t>
            </a:r>
            <a:endParaRPr lang="en-US" sz="1600">
              <a:solidFill>
                <a:schemeClr val="tx1"/>
              </a:solidFill>
            </a:endParaRPr>
          </a:p>
          <a:p>
            <a:pPr algn="l">
              <a:buFont typeface="Arial,Sans-Serif" panose="020B0604020202020204" pitchFamily="34" charset="0"/>
              <a:buChar char="•"/>
            </a:pPr>
            <a:endParaRPr lang="es-MX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19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0F1364-C854-9BB7-B61C-5F43FFB9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86" y="1133298"/>
            <a:ext cx="5883628" cy="34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08CEA-362A-1A10-11B1-051C6B613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84" y="2031022"/>
            <a:ext cx="5957182" cy="15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38"/>
          <p:cNvSpPr txBox="1">
            <a:spLocks noGrp="1"/>
          </p:cNvSpPr>
          <p:nvPr>
            <p:ph type="subTitle" idx="9"/>
          </p:nvPr>
        </p:nvSpPr>
        <p:spPr>
          <a:xfrm>
            <a:off x="1884718" y="2106042"/>
            <a:ext cx="2525700" cy="3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FRAMEWORK</a:t>
            </a:r>
            <a:endParaRPr/>
          </a:p>
        </p:txBody>
      </p:sp>
      <p:sp>
        <p:nvSpPr>
          <p:cNvPr id="3402" name="Google Shape;3402;p38"/>
          <p:cNvSpPr txBox="1">
            <a:spLocks noGrp="1"/>
          </p:cNvSpPr>
          <p:nvPr>
            <p:ph type="subTitle" idx="13"/>
          </p:nvPr>
        </p:nvSpPr>
        <p:spPr>
          <a:xfrm>
            <a:off x="5805525" y="2080750"/>
            <a:ext cx="2525700" cy="3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</a:t>
            </a:r>
            <a:endParaRPr/>
          </a:p>
        </p:txBody>
      </p:sp>
      <p:sp>
        <p:nvSpPr>
          <p:cNvPr id="3407" name="Google Shape;3407;p38"/>
          <p:cNvSpPr txBox="1">
            <a:spLocks noGrp="1"/>
          </p:cNvSpPr>
          <p:nvPr>
            <p:ph type="subTitle" idx="14"/>
          </p:nvPr>
        </p:nvSpPr>
        <p:spPr>
          <a:xfrm>
            <a:off x="1884718" y="3707487"/>
            <a:ext cx="2525700" cy="3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 </a:t>
            </a:r>
            <a:endParaRPr/>
          </a:p>
        </p:txBody>
      </p:sp>
      <p:sp>
        <p:nvSpPr>
          <p:cNvPr id="3408" name="Google Shape;3408;p38"/>
          <p:cNvSpPr txBox="1">
            <a:spLocks noGrp="1"/>
          </p:cNvSpPr>
          <p:nvPr>
            <p:ph type="title"/>
          </p:nvPr>
        </p:nvSpPr>
        <p:spPr>
          <a:xfrm>
            <a:off x="909246" y="1928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09" name="Google Shape;3409;p38"/>
          <p:cNvSpPr txBox="1">
            <a:spLocks noGrp="1"/>
          </p:cNvSpPr>
          <p:nvPr>
            <p:ph type="title" idx="2"/>
          </p:nvPr>
        </p:nvSpPr>
        <p:spPr>
          <a:xfrm>
            <a:off x="4830053" y="1928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10" name="Google Shape;3410;p38"/>
          <p:cNvSpPr txBox="1">
            <a:spLocks noGrp="1"/>
          </p:cNvSpPr>
          <p:nvPr>
            <p:ph type="title" idx="4"/>
          </p:nvPr>
        </p:nvSpPr>
        <p:spPr>
          <a:xfrm>
            <a:off x="909246" y="3565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11" name="Google Shape;3411;p38"/>
          <p:cNvSpPr txBox="1">
            <a:spLocks noGrp="1"/>
          </p:cNvSpPr>
          <p:nvPr>
            <p:ph type="title" idx="6"/>
          </p:nvPr>
        </p:nvSpPr>
        <p:spPr>
          <a:xfrm>
            <a:off x="4830053" y="3565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12" name="Google Shape;3412;p38"/>
          <p:cNvSpPr txBox="1">
            <a:spLocks noGrp="1"/>
          </p:cNvSpPr>
          <p:nvPr>
            <p:ph type="title" idx="8"/>
          </p:nvPr>
        </p:nvSpPr>
        <p:spPr>
          <a:xfrm>
            <a:off x="1569475" y="445025"/>
            <a:ext cx="60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DE </a:t>
            </a:r>
            <a:r>
              <a:rPr lang="en">
                <a:solidFill>
                  <a:schemeClr val="accent2"/>
                </a:solidFill>
              </a:rPr>
              <a:t>CONTENIDO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13" name="Google Shape;3413;p38"/>
          <p:cNvSpPr txBox="1">
            <a:spLocks noGrp="1"/>
          </p:cNvSpPr>
          <p:nvPr>
            <p:ph type="subTitle" idx="15"/>
          </p:nvPr>
        </p:nvSpPr>
        <p:spPr>
          <a:xfrm>
            <a:off x="5805525" y="3687036"/>
            <a:ext cx="2525700" cy="3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FE8D0F-A565-0780-8CB5-077E7326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93" y="2025879"/>
            <a:ext cx="6634014" cy="14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4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B6026E-7D01-8A8F-2381-BFAC611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45" y="2253314"/>
            <a:ext cx="7010310" cy="15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4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044A06-F49C-284A-C1DD-344EB016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29" y="2079448"/>
            <a:ext cx="6142124" cy="14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65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AF659A-3ABF-7776-9BF9-37B6AB15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66" y="2065832"/>
            <a:ext cx="7207700" cy="12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4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73D4015-7604-0D25-EBD0-A802CD0B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809749"/>
            <a:ext cx="7590562" cy="1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8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633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26B06E13-39A4-EF5A-49A3-AB0273E9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8" y="958772"/>
            <a:ext cx="8087947" cy="40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73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8" name="Google Shape;5068;p69"/>
          <p:cNvGrpSpPr/>
          <p:nvPr/>
        </p:nvGrpSpPr>
        <p:grpSpPr>
          <a:xfrm>
            <a:off x="2793911" y="1226765"/>
            <a:ext cx="3556177" cy="3339590"/>
            <a:chOff x="719981" y="300134"/>
            <a:chExt cx="7704024" cy="1902900"/>
          </a:xfrm>
        </p:grpSpPr>
        <p:sp>
          <p:nvSpPr>
            <p:cNvPr id="5069" name="Google Shape;5069;p69"/>
            <p:cNvSpPr/>
            <p:nvPr/>
          </p:nvSpPr>
          <p:spPr>
            <a:xfrm>
              <a:off x="720005" y="300134"/>
              <a:ext cx="7704000" cy="19029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9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</a:t>
            </a:r>
            <a:endParaRPr err="1">
              <a:solidFill>
                <a:schemeClr val="accent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EF3774-60F8-C81C-CFE7-F7110A82815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26D98F8E-C1C4-73D4-EA65-09AE527B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32" y="159912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9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8" name="Google Shape;5068;p69"/>
          <p:cNvGrpSpPr/>
          <p:nvPr/>
        </p:nvGrpSpPr>
        <p:grpSpPr>
          <a:xfrm>
            <a:off x="2793911" y="1226765"/>
            <a:ext cx="3556177" cy="3339590"/>
            <a:chOff x="719981" y="300134"/>
            <a:chExt cx="7704024" cy="1902900"/>
          </a:xfrm>
        </p:grpSpPr>
        <p:sp>
          <p:nvSpPr>
            <p:cNvPr id="5069" name="Google Shape;5069;p69"/>
            <p:cNvSpPr/>
            <p:nvPr/>
          </p:nvSpPr>
          <p:spPr>
            <a:xfrm>
              <a:off x="720005" y="300134"/>
              <a:ext cx="7704000" cy="19029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9"/>
            <p:cNvSpPr/>
            <p:nvPr/>
          </p:nvSpPr>
          <p:spPr>
            <a:xfrm>
              <a:off x="719981" y="300134"/>
              <a:ext cx="7703700" cy="16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6" name="Google Shape;50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35F6F0D6-AF94-9DA7-63EA-10610413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61" y="193611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9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0" name="Google Shape;5110;p70"/>
          <p:cNvGrpSpPr/>
          <p:nvPr/>
        </p:nvGrpSpPr>
        <p:grpSpPr>
          <a:xfrm>
            <a:off x="433623" y="1038804"/>
            <a:ext cx="2008328" cy="1956638"/>
            <a:chOff x="1566900" y="2960100"/>
            <a:chExt cx="903350" cy="880100"/>
          </a:xfrm>
        </p:grpSpPr>
        <p:sp>
          <p:nvSpPr>
            <p:cNvPr id="5111" name="Google Shape;5111;p70"/>
            <p:cNvSpPr/>
            <p:nvPr/>
          </p:nvSpPr>
          <p:spPr>
            <a:xfrm>
              <a:off x="1566900" y="2960100"/>
              <a:ext cx="903350" cy="880100"/>
            </a:xfrm>
            <a:custGeom>
              <a:avLst/>
              <a:gdLst/>
              <a:ahLst/>
              <a:cxnLst/>
              <a:rect l="l" t="t" r="r" b="b"/>
              <a:pathLst>
                <a:path w="36134" h="35204" extrusionOk="0">
                  <a:moveTo>
                    <a:pt x="27740" y="0"/>
                  </a:moveTo>
                  <a:cubicBezTo>
                    <a:pt x="27700" y="0"/>
                    <a:pt x="27659" y="3"/>
                    <a:pt x="27618" y="9"/>
                  </a:cubicBezTo>
                  <a:lnTo>
                    <a:pt x="6678" y="3174"/>
                  </a:lnTo>
                  <a:cubicBezTo>
                    <a:pt x="6358" y="3224"/>
                    <a:pt x="6098" y="3444"/>
                    <a:pt x="5999" y="3750"/>
                  </a:cubicBezTo>
                  <a:lnTo>
                    <a:pt x="114" y="22325"/>
                  </a:lnTo>
                  <a:cubicBezTo>
                    <a:pt x="0" y="22691"/>
                    <a:pt x="139" y="23086"/>
                    <a:pt x="466" y="23296"/>
                  </a:cubicBezTo>
                  <a:lnTo>
                    <a:pt x="18938" y="35072"/>
                  </a:lnTo>
                  <a:cubicBezTo>
                    <a:pt x="19077" y="35161"/>
                    <a:pt x="19237" y="35204"/>
                    <a:pt x="19390" y="35204"/>
                  </a:cubicBezTo>
                  <a:cubicBezTo>
                    <a:pt x="19525" y="35204"/>
                    <a:pt x="19656" y="35175"/>
                    <a:pt x="19777" y="35111"/>
                  </a:cubicBezTo>
                  <a:lnTo>
                    <a:pt x="35138" y="27161"/>
                  </a:lnTo>
                  <a:cubicBezTo>
                    <a:pt x="35362" y="27044"/>
                    <a:pt x="35522" y="26841"/>
                    <a:pt x="35575" y="26596"/>
                  </a:cubicBezTo>
                  <a:lnTo>
                    <a:pt x="35810" y="25543"/>
                  </a:lnTo>
                  <a:cubicBezTo>
                    <a:pt x="36063" y="25291"/>
                    <a:pt x="36134" y="24896"/>
                    <a:pt x="35956" y="24562"/>
                  </a:cubicBezTo>
                  <a:lnTo>
                    <a:pt x="35775" y="24213"/>
                  </a:lnTo>
                  <a:cubicBezTo>
                    <a:pt x="35671" y="24018"/>
                    <a:pt x="35497" y="23872"/>
                    <a:pt x="35291" y="23804"/>
                  </a:cubicBezTo>
                  <a:lnTo>
                    <a:pt x="28855" y="18087"/>
                  </a:lnTo>
                  <a:lnTo>
                    <a:pt x="28588" y="831"/>
                  </a:lnTo>
                  <a:cubicBezTo>
                    <a:pt x="28581" y="585"/>
                    <a:pt x="28475" y="354"/>
                    <a:pt x="28290" y="201"/>
                  </a:cubicBezTo>
                  <a:cubicBezTo>
                    <a:pt x="28133" y="72"/>
                    <a:pt x="27940" y="0"/>
                    <a:pt x="27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70"/>
            <p:cNvSpPr/>
            <p:nvPr/>
          </p:nvSpPr>
          <p:spPr>
            <a:xfrm>
              <a:off x="1589825" y="2981225"/>
              <a:ext cx="855100" cy="838000"/>
            </a:xfrm>
            <a:custGeom>
              <a:avLst/>
              <a:gdLst/>
              <a:ahLst/>
              <a:cxnLst/>
              <a:rect l="l" t="t" r="r" b="b"/>
              <a:pathLst>
                <a:path w="34204" h="33520" extrusionOk="0">
                  <a:moveTo>
                    <a:pt x="26825" y="0"/>
                  </a:moveTo>
                  <a:lnTo>
                    <a:pt x="5885" y="3165"/>
                  </a:lnTo>
                  <a:lnTo>
                    <a:pt x="1" y="21740"/>
                  </a:lnTo>
                  <a:lnTo>
                    <a:pt x="18473" y="33520"/>
                  </a:lnTo>
                  <a:lnTo>
                    <a:pt x="33833" y="25569"/>
                  </a:lnTo>
                  <a:lnTo>
                    <a:pt x="34203" y="23937"/>
                  </a:lnTo>
                  <a:lnTo>
                    <a:pt x="27095" y="17626"/>
                  </a:lnTo>
                  <a:lnTo>
                    <a:pt x="268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70"/>
            <p:cNvSpPr/>
            <p:nvPr/>
          </p:nvSpPr>
          <p:spPr>
            <a:xfrm>
              <a:off x="1901300" y="3480700"/>
              <a:ext cx="59675" cy="62700"/>
            </a:xfrm>
            <a:custGeom>
              <a:avLst/>
              <a:gdLst/>
              <a:ahLst/>
              <a:cxnLst/>
              <a:rect l="l" t="t" r="r" b="b"/>
              <a:pathLst>
                <a:path w="2387" h="2508" extrusionOk="0">
                  <a:moveTo>
                    <a:pt x="2326" y="1"/>
                  </a:moveTo>
                  <a:lnTo>
                    <a:pt x="1" y="808"/>
                  </a:lnTo>
                  <a:lnTo>
                    <a:pt x="307" y="2507"/>
                  </a:lnTo>
                  <a:lnTo>
                    <a:pt x="2387" y="1782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70"/>
            <p:cNvSpPr/>
            <p:nvPr/>
          </p:nvSpPr>
          <p:spPr>
            <a:xfrm>
              <a:off x="1979800" y="3449225"/>
              <a:ext cx="59775" cy="62800"/>
            </a:xfrm>
            <a:custGeom>
              <a:avLst/>
              <a:gdLst/>
              <a:ahLst/>
              <a:cxnLst/>
              <a:rect l="l" t="t" r="r" b="b"/>
              <a:pathLst>
                <a:path w="2391" h="2512" extrusionOk="0">
                  <a:moveTo>
                    <a:pt x="2323" y="1"/>
                  </a:moveTo>
                  <a:lnTo>
                    <a:pt x="1" y="815"/>
                  </a:lnTo>
                  <a:lnTo>
                    <a:pt x="306" y="2511"/>
                  </a:lnTo>
                  <a:lnTo>
                    <a:pt x="2390" y="178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70"/>
            <p:cNvSpPr/>
            <p:nvPr/>
          </p:nvSpPr>
          <p:spPr>
            <a:xfrm>
              <a:off x="1741125" y="3031350"/>
              <a:ext cx="516050" cy="106875"/>
            </a:xfrm>
            <a:custGeom>
              <a:avLst/>
              <a:gdLst/>
              <a:ahLst/>
              <a:cxnLst/>
              <a:rect l="l" t="t" r="r" b="b"/>
              <a:pathLst>
                <a:path w="20642" h="4275" extrusionOk="0">
                  <a:moveTo>
                    <a:pt x="20556" y="0"/>
                  </a:moveTo>
                  <a:lnTo>
                    <a:pt x="3794" y="3851"/>
                  </a:lnTo>
                  <a:lnTo>
                    <a:pt x="235" y="1192"/>
                  </a:lnTo>
                  <a:lnTo>
                    <a:pt x="0" y="1501"/>
                  </a:lnTo>
                  <a:lnTo>
                    <a:pt x="3706" y="4274"/>
                  </a:lnTo>
                  <a:lnTo>
                    <a:pt x="20642" y="381"/>
                  </a:lnTo>
                  <a:lnTo>
                    <a:pt x="2055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70"/>
            <p:cNvSpPr/>
            <p:nvPr/>
          </p:nvSpPr>
          <p:spPr>
            <a:xfrm>
              <a:off x="1821750" y="3132875"/>
              <a:ext cx="625400" cy="662275"/>
            </a:xfrm>
            <a:custGeom>
              <a:avLst/>
              <a:gdLst/>
              <a:ahLst/>
              <a:cxnLst/>
              <a:rect l="l" t="t" r="r" b="b"/>
              <a:pathLst>
                <a:path w="25016" h="26491" extrusionOk="0">
                  <a:moveTo>
                    <a:pt x="331" y="0"/>
                  </a:moveTo>
                  <a:lnTo>
                    <a:pt x="1" y="15738"/>
                  </a:lnTo>
                  <a:lnTo>
                    <a:pt x="8886" y="26490"/>
                  </a:lnTo>
                  <a:lnTo>
                    <a:pt x="25015" y="18045"/>
                  </a:lnTo>
                  <a:lnTo>
                    <a:pt x="24834" y="17700"/>
                  </a:lnTo>
                  <a:lnTo>
                    <a:pt x="8982" y="25996"/>
                  </a:lnTo>
                  <a:lnTo>
                    <a:pt x="392" y="15603"/>
                  </a:lnTo>
                  <a:lnTo>
                    <a:pt x="715" y="1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70"/>
            <p:cNvSpPr/>
            <p:nvPr/>
          </p:nvSpPr>
          <p:spPr>
            <a:xfrm>
              <a:off x="1950300" y="3463900"/>
              <a:ext cx="443325" cy="294800"/>
            </a:xfrm>
            <a:custGeom>
              <a:avLst/>
              <a:gdLst/>
              <a:ahLst/>
              <a:cxnLst/>
              <a:rect l="l" t="t" r="r" b="b"/>
              <a:pathLst>
                <a:path w="17733" h="11792" extrusionOk="0">
                  <a:moveTo>
                    <a:pt x="13099" y="1"/>
                  </a:moveTo>
                  <a:lnTo>
                    <a:pt x="0" y="5480"/>
                  </a:lnTo>
                  <a:lnTo>
                    <a:pt x="3527" y="11791"/>
                  </a:lnTo>
                  <a:lnTo>
                    <a:pt x="17733" y="5263"/>
                  </a:lnTo>
                  <a:lnTo>
                    <a:pt x="1309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70"/>
            <p:cNvSpPr/>
            <p:nvPr/>
          </p:nvSpPr>
          <p:spPr>
            <a:xfrm>
              <a:off x="1936875" y="3474475"/>
              <a:ext cx="374425" cy="165275"/>
            </a:xfrm>
            <a:custGeom>
              <a:avLst/>
              <a:gdLst/>
              <a:ahLst/>
              <a:cxnLst/>
              <a:rect l="l" t="t" r="r" b="b"/>
              <a:pathLst>
                <a:path w="14977" h="6611" extrusionOk="0">
                  <a:moveTo>
                    <a:pt x="14913" y="1"/>
                  </a:moveTo>
                  <a:lnTo>
                    <a:pt x="0" y="6465"/>
                  </a:lnTo>
                  <a:lnTo>
                    <a:pt x="61" y="6611"/>
                  </a:lnTo>
                  <a:lnTo>
                    <a:pt x="14977" y="146"/>
                  </a:lnTo>
                  <a:lnTo>
                    <a:pt x="14913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70"/>
            <p:cNvSpPr/>
            <p:nvPr/>
          </p:nvSpPr>
          <p:spPr>
            <a:xfrm>
              <a:off x="1996250" y="3561150"/>
              <a:ext cx="406100" cy="173275"/>
            </a:xfrm>
            <a:custGeom>
              <a:avLst/>
              <a:gdLst/>
              <a:ahLst/>
              <a:cxnLst/>
              <a:rect l="l" t="t" r="r" b="b"/>
              <a:pathLst>
                <a:path w="16244" h="6931" extrusionOk="0">
                  <a:moveTo>
                    <a:pt x="16179" y="1"/>
                  </a:moveTo>
                  <a:lnTo>
                    <a:pt x="0" y="6781"/>
                  </a:lnTo>
                  <a:lnTo>
                    <a:pt x="64" y="6931"/>
                  </a:lnTo>
                  <a:lnTo>
                    <a:pt x="16243" y="146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70"/>
            <p:cNvSpPr/>
            <p:nvPr/>
          </p:nvSpPr>
          <p:spPr>
            <a:xfrm>
              <a:off x="1960250" y="3497950"/>
              <a:ext cx="371875" cy="162350"/>
            </a:xfrm>
            <a:custGeom>
              <a:avLst/>
              <a:gdLst/>
              <a:ahLst/>
              <a:cxnLst/>
              <a:rect l="l" t="t" r="r" b="b"/>
              <a:pathLst>
                <a:path w="14875" h="6494" extrusionOk="0">
                  <a:moveTo>
                    <a:pt x="14810" y="0"/>
                  </a:moveTo>
                  <a:lnTo>
                    <a:pt x="0" y="6347"/>
                  </a:lnTo>
                  <a:lnTo>
                    <a:pt x="64" y="6493"/>
                  </a:lnTo>
                  <a:lnTo>
                    <a:pt x="14874" y="146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70"/>
            <p:cNvSpPr/>
            <p:nvPr/>
          </p:nvSpPr>
          <p:spPr>
            <a:xfrm>
              <a:off x="1969500" y="3522575"/>
              <a:ext cx="384225" cy="163575"/>
            </a:xfrm>
            <a:custGeom>
              <a:avLst/>
              <a:gdLst/>
              <a:ahLst/>
              <a:cxnLst/>
              <a:rect l="l" t="t" r="r" b="b"/>
              <a:pathLst>
                <a:path w="15369" h="6543" extrusionOk="0">
                  <a:moveTo>
                    <a:pt x="15308" y="0"/>
                  </a:moveTo>
                  <a:lnTo>
                    <a:pt x="0" y="6401"/>
                  </a:lnTo>
                  <a:lnTo>
                    <a:pt x="61" y="6543"/>
                  </a:lnTo>
                  <a:lnTo>
                    <a:pt x="15368" y="143"/>
                  </a:lnTo>
                  <a:lnTo>
                    <a:pt x="15308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70"/>
            <p:cNvSpPr/>
            <p:nvPr/>
          </p:nvSpPr>
          <p:spPr>
            <a:xfrm>
              <a:off x="1979100" y="3541050"/>
              <a:ext cx="394175" cy="167775"/>
            </a:xfrm>
            <a:custGeom>
              <a:avLst/>
              <a:gdLst/>
              <a:ahLst/>
              <a:cxnLst/>
              <a:rect l="l" t="t" r="r" b="b"/>
              <a:pathLst>
                <a:path w="15767" h="6711" extrusionOk="0">
                  <a:moveTo>
                    <a:pt x="15706" y="1"/>
                  </a:moveTo>
                  <a:lnTo>
                    <a:pt x="0" y="6568"/>
                  </a:lnTo>
                  <a:lnTo>
                    <a:pt x="61" y="6711"/>
                  </a:lnTo>
                  <a:lnTo>
                    <a:pt x="15766" y="147"/>
                  </a:lnTo>
                  <a:lnTo>
                    <a:pt x="15706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70"/>
            <p:cNvSpPr/>
            <p:nvPr/>
          </p:nvSpPr>
          <p:spPr>
            <a:xfrm>
              <a:off x="2048975" y="3536075"/>
              <a:ext cx="99125" cy="197275"/>
            </a:xfrm>
            <a:custGeom>
              <a:avLst/>
              <a:gdLst/>
              <a:ahLst/>
              <a:cxnLst/>
              <a:rect l="l" t="t" r="r" b="b"/>
              <a:pathLst>
                <a:path w="3965" h="7891" extrusionOk="0">
                  <a:moveTo>
                    <a:pt x="142" y="1"/>
                  </a:moveTo>
                  <a:lnTo>
                    <a:pt x="0" y="72"/>
                  </a:lnTo>
                  <a:lnTo>
                    <a:pt x="3819" y="7891"/>
                  </a:lnTo>
                  <a:lnTo>
                    <a:pt x="3965" y="782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70"/>
            <p:cNvSpPr/>
            <p:nvPr/>
          </p:nvSpPr>
          <p:spPr>
            <a:xfrm>
              <a:off x="2170400" y="3485325"/>
              <a:ext cx="127050" cy="168025"/>
            </a:xfrm>
            <a:custGeom>
              <a:avLst/>
              <a:gdLst/>
              <a:ahLst/>
              <a:cxnLst/>
              <a:rect l="l" t="t" r="r" b="b"/>
              <a:pathLst>
                <a:path w="5082" h="6721" extrusionOk="0">
                  <a:moveTo>
                    <a:pt x="125" y="1"/>
                  </a:moveTo>
                  <a:lnTo>
                    <a:pt x="0" y="93"/>
                  </a:lnTo>
                  <a:lnTo>
                    <a:pt x="4957" y="6721"/>
                  </a:lnTo>
                  <a:lnTo>
                    <a:pt x="5081" y="662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70"/>
            <p:cNvSpPr/>
            <p:nvPr/>
          </p:nvSpPr>
          <p:spPr>
            <a:xfrm>
              <a:off x="2215100" y="3475375"/>
              <a:ext cx="124925" cy="169975"/>
            </a:xfrm>
            <a:custGeom>
              <a:avLst/>
              <a:gdLst/>
              <a:ahLst/>
              <a:cxnLst/>
              <a:rect l="l" t="t" r="r" b="b"/>
              <a:pathLst>
                <a:path w="4997" h="6799" extrusionOk="0">
                  <a:moveTo>
                    <a:pt x="125" y="0"/>
                  </a:moveTo>
                  <a:lnTo>
                    <a:pt x="1" y="89"/>
                  </a:lnTo>
                  <a:lnTo>
                    <a:pt x="4868" y="6799"/>
                  </a:lnTo>
                  <a:lnTo>
                    <a:pt x="4996" y="67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70"/>
            <p:cNvSpPr/>
            <p:nvPr/>
          </p:nvSpPr>
          <p:spPr>
            <a:xfrm>
              <a:off x="2015550" y="3551275"/>
              <a:ext cx="101800" cy="208225"/>
            </a:xfrm>
            <a:custGeom>
              <a:avLst/>
              <a:gdLst/>
              <a:ahLst/>
              <a:cxnLst/>
              <a:rect l="l" t="t" r="r" b="b"/>
              <a:pathLst>
                <a:path w="4072" h="8329" extrusionOk="0">
                  <a:moveTo>
                    <a:pt x="142" y="1"/>
                  </a:moveTo>
                  <a:lnTo>
                    <a:pt x="0" y="68"/>
                  </a:lnTo>
                  <a:lnTo>
                    <a:pt x="3929" y="8328"/>
                  </a:lnTo>
                  <a:lnTo>
                    <a:pt x="4071" y="826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70"/>
            <p:cNvSpPr/>
            <p:nvPr/>
          </p:nvSpPr>
          <p:spPr>
            <a:xfrm>
              <a:off x="1971625" y="3572175"/>
              <a:ext cx="108125" cy="181550"/>
            </a:xfrm>
            <a:custGeom>
              <a:avLst/>
              <a:gdLst/>
              <a:ahLst/>
              <a:cxnLst/>
              <a:rect l="l" t="t" r="r" b="b"/>
              <a:pathLst>
                <a:path w="4325" h="7262" extrusionOk="0">
                  <a:moveTo>
                    <a:pt x="139" y="0"/>
                  </a:moveTo>
                  <a:lnTo>
                    <a:pt x="1" y="82"/>
                  </a:lnTo>
                  <a:lnTo>
                    <a:pt x="4186" y="7261"/>
                  </a:lnTo>
                  <a:lnTo>
                    <a:pt x="4324" y="7179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70"/>
            <p:cNvSpPr/>
            <p:nvPr/>
          </p:nvSpPr>
          <p:spPr>
            <a:xfrm>
              <a:off x="2076350" y="3531375"/>
              <a:ext cx="76275" cy="137625"/>
            </a:xfrm>
            <a:custGeom>
              <a:avLst/>
              <a:gdLst/>
              <a:ahLst/>
              <a:cxnLst/>
              <a:rect l="l" t="t" r="r" b="b"/>
              <a:pathLst>
                <a:path w="3051" h="5505" extrusionOk="0">
                  <a:moveTo>
                    <a:pt x="142" y="0"/>
                  </a:moveTo>
                  <a:lnTo>
                    <a:pt x="0" y="75"/>
                  </a:lnTo>
                  <a:lnTo>
                    <a:pt x="2912" y="5505"/>
                  </a:lnTo>
                  <a:lnTo>
                    <a:pt x="3051" y="543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70"/>
            <p:cNvSpPr/>
            <p:nvPr/>
          </p:nvSpPr>
          <p:spPr>
            <a:xfrm>
              <a:off x="2140175" y="3498575"/>
              <a:ext cx="104200" cy="132025"/>
            </a:xfrm>
            <a:custGeom>
              <a:avLst/>
              <a:gdLst/>
              <a:ahLst/>
              <a:cxnLst/>
              <a:rect l="l" t="t" r="r" b="b"/>
              <a:pathLst>
                <a:path w="4168" h="5281" extrusionOk="0">
                  <a:moveTo>
                    <a:pt x="125" y="0"/>
                  </a:moveTo>
                  <a:lnTo>
                    <a:pt x="0" y="96"/>
                  </a:lnTo>
                  <a:lnTo>
                    <a:pt x="4040" y="5281"/>
                  </a:lnTo>
                  <a:lnTo>
                    <a:pt x="4168" y="518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70"/>
            <p:cNvSpPr/>
            <p:nvPr/>
          </p:nvSpPr>
          <p:spPr>
            <a:xfrm>
              <a:off x="2110025" y="3510925"/>
              <a:ext cx="90975" cy="137900"/>
            </a:xfrm>
            <a:custGeom>
              <a:avLst/>
              <a:gdLst/>
              <a:ahLst/>
              <a:cxnLst/>
              <a:rect l="l" t="t" r="r" b="b"/>
              <a:pathLst>
                <a:path w="3639" h="5516" extrusionOk="0">
                  <a:moveTo>
                    <a:pt x="129" y="1"/>
                  </a:moveTo>
                  <a:lnTo>
                    <a:pt x="1" y="82"/>
                  </a:lnTo>
                  <a:lnTo>
                    <a:pt x="3507" y="5515"/>
                  </a:lnTo>
                  <a:lnTo>
                    <a:pt x="3638" y="5434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70"/>
            <p:cNvSpPr/>
            <p:nvPr/>
          </p:nvSpPr>
          <p:spPr>
            <a:xfrm>
              <a:off x="1847625" y="3075975"/>
              <a:ext cx="422175" cy="388125"/>
            </a:xfrm>
            <a:custGeom>
              <a:avLst/>
              <a:gdLst/>
              <a:ahLst/>
              <a:cxnLst/>
              <a:rect l="l" t="t" r="r" b="b"/>
              <a:pathLst>
                <a:path w="16887" h="15525" extrusionOk="0">
                  <a:moveTo>
                    <a:pt x="14309" y="0"/>
                  </a:moveTo>
                  <a:lnTo>
                    <a:pt x="1575" y="2898"/>
                  </a:lnTo>
                  <a:cubicBezTo>
                    <a:pt x="1575" y="2898"/>
                    <a:pt x="0" y="12108"/>
                    <a:pt x="2895" y="15525"/>
                  </a:cubicBezTo>
                  <a:lnTo>
                    <a:pt x="14838" y="11734"/>
                  </a:lnTo>
                  <a:cubicBezTo>
                    <a:pt x="14838" y="11734"/>
                    <a:pt x="16886" y="3787"/>
                    <a:pt x="14309" y="0"/>
                  </a:cubicBez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70"/>
            <p:cNvSpPr/>
            <p:nvPr/>
          </p:nvSpPr>
          <p:spPr>
            <a:xfrm>
              <a:off x="1911350" y="3141125"/>
              <a:ext cx="266275" cy="69100"/>
            </a:xfrm>
            <a:custGeom>
              <a:avLst/>
              <a:gdLst/>
              <a:ahLst/>
              <a:cxnLst/>
              <a:rect l="l" t="t" r="r" b="b"/>
              <a:pathLst>
                <a:path w="10651" h="2764" extrusionOk="0">
                  <a:moveTo>
                    <a:pt x="10540" y="1"/>
                  </a:moveTo>
                  <a:lnTo>
                    <a:pt x="10295" y="54"/>
                  </a:lnTo>
                  <a:lnTo>
                    <a:pt x="10401" y="541"/>
                  </a:lnTo>
                  <a:lnTo>
                    <a:pt x="10650" y="488"/>
                  </a:lnTo>
                  <a:lnTo>
                    <a:pt x="10540" y="1"/>
                  </a:lnTo>
                  <a:close/>
                  <a:moveTo>
                    <a:pt x="9804" y="154"/>
                  </a:moveTo>
                  <a:lnTo>
                    <a:pt x="8823" y="367"/>
                  </a:lnTo>
                  <a:lnTo>
                    <a:pt x="8929" y="858"/>
                  </a:lnTo>
                  <a:lnTo>
                    <a:pt x="9911" y="644"/>
                  </a:lnTo>
                  <a:lnTo>
                    <a:pt x="9804" y="154"/>
                  </a:lnTo>
                  <a:close/>
                  <a:moveTo>
                    <a:pt x="8332" y="474"/>
                  </a:moveTo>
                  <a:lnTo>
                    <a:pt x="7350" y="687"/>
                  </a:lnTo>
                  <a:lnTo>
                    <a:pt x="7457" y="1178"/>
                  </a:lnTo>
                  <a:lnTo>
                    <a:pt x="8438" y="964"/>
                  </a:lnTo>
                  <a:lnTo>
                    <a:pt x="8332" y="474"/>
                  </a:lnTo>
                  <a:close/>
                  <a:moveTo>
                    <a:pt x="6860" y="790"/>
                  </a:moveTo>
                  <a:lnTo>
                    <a:pt x="5878" y="1003"/>
                  </a:lnTo>
                  <a:lnTo>
                    <a:pt x="5985" y="1494"/>
                  </a:lnTo>
                  <a:lnTo>
                    <a:pt x="6970" y="1281"/>
                  </a:lnTo>
                  <a:lnTo>
                    <a:pt x="6860" y="790"/>
                  </a:lnTo>
                  <a:close/>
                  <a:moveTo>
                    <a:pt x="5395" y="1110"/>
                  </a:moveTo>
                  <a:lnTo>
                    <a:pt x="4413" y="1324"/>
                  </a:lnTo>
                  <a:lnTo>
                    <a:pt x="4520" y="1814"/>
                  </a:lnTo>
                  <a:lnTo>
                    <a:pt x="5501" y="1601"/>
                  </a:lnTo>
                  <a:lnTo>
                    <a:pt x="5395" y="1110"/>
                  </a:lnTo>
                  <a:close/>
                  <a:moveTo>
                    <a:pt x="3923" y="1427"/>
                  </a:moveTo>
                  <a:lnTo>
                    <a:pt x="2941" y="1640"/>
                  </a:lnTo>
                  <a:lnTo>
                    <a:pt x="3048" y="2127"/>
                  </a:lnTo>
                  <a:lnTo>
                    <a:pt x="4029" y="1914"/>
                  </a:lnTo>
                  <a:lnTo>
                    <a:pt x="3923" y="1427"/>
                  </a:lnTo>
                  <a:close/>
                  <a:moveTo>
                    <a:pt x="2451" y="1747"/>
                  </a:moveTo>
                  <a:lnTo>
                    <a:pt x="1469" y="1960"/>
                  </a:lnTo>
                  <a:lnTo>
                    <a:pt x="1576" y="2447"/>
                  </a:lnTo>
                  <a:lnTo>
                    <a:pt x="2561" y="2234"/>
                  </a:lnTo>
                  <a:lnTo>
                    <a:pt x="2451" y="1747"/>
                  </a:lnTo>
                  <a:close/>
                  <a:moveTo>
                    <a:pt x="982" y="2063"/>
                  </a:moveTo>
                  <a:lnTo>
                    <a:pt x="1" y="2276"/>
                  </a:lnTo>
                  <a:lnTo>
                    <a:pt x="107" y="2764"/>
                  </a:lnTo>
                  <a:lnTo>
                    <a:pt x="1089" y="2550"/>
                  </a:lnTo>
                  <a:lnTo>
                    <a:pt x="982" y="206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70"/>
            <p:cNvSpPr/>
            <p:nvPr/>
          </p:nvSpPr>
          <p:spPr>
            <a:xfrm>
              <a:off x="1919000" y="3212250"/>
              <a:ext cx="164825" cy="45450"/>
            </a:xfrm>
            <a:custGeom>
              <a:avLst/>
              <a:gdLst/>
              <a:ahLst/>
              <a:cxnLst/>
              <a:rect l="l" t="t" r="r" b="b"/>
              <a:pathLst>
                <a:path w="6593" h="1818" extrusionOk="0">
                  <a:moveTo>
                    <a:pt x="6490" y="0"/>
                  </a:moveTo>
                  <a:lnTo>
                    <a:pt x="5892" y="118"/>
                  </a:lnTo>
                  <a:lnTo>
                    <a:pt x="5995" y="612"/>
                  </a:lnTo>
                  <a:lnTo>
                    <a:pt x="6593" y="491"/>
                  </a:lnTo>
                  <a:lnTo>
                    <a:pt x="6490" y="0"/>
                  </a:lnTo>
                  <a:close/>
                  <a:moveTo>
                    <a:pt x="5402" y="221"/>
                  </a:moveTo>
                  <a:lnTo>
                    <a:pt x="4417" y="420"/>
                  </a:lnTo>
                  <a:lnTo>
                    <a:pt x="4520" y="914"/>
                  </a:lnTo>
                  <a:lnTo>
                    <a:pt x="5501" y="715"/>
                  </a:lnTo>
                  <a:lnTo>
                    <a:pt x="5402" y="221"/>
                  </a:lnTo>
                  <a:close/>
                  <a:moveTo>
                    <a:pt x="3930" y="519"/>
                  </a:moveTo>
                  <a:lnTo>
                    <a:pt x="2948" y="719"/>
                  </a:lnTo>
                  <a:lnTo>
                    <a:pt x="3048" y="1213"/>
                  </a:lnTo>
                  <a:lnTo>
                    <a:pt x="4033" y="1014"/>
                  </a:lnTo>
                  <a:lnTo>
                    <a:pt x="3930" y="519"/>
                  </a:lnTo>
                  <a:close/>
                  <a:moveTo>
                    <a:pt x="2454" y="822"/>
                  </a:moveTo>
                  <a:lnTo>
                    <a:pt x="1473" y="1021"/>
                  </a:lnTo>
                  <a:lnTo>
                    <a:pt x="1572" y="1515"/>
                  </a:lnTo>
                  <a:lnTo>
                    <a:pt x="2554" y="1316"/>
                  </a:lnTo>
                  <a:lnTo>
                    <a:pt x="2454" y="822"/>
                  </a:lnTo>
                  <a:close/>
                  <a:moveTo>
                    <a:pt x="982" y="1124"/>
                  </a:moveTo>
                  <a:lnTo>
                    <a:pt x="1" y="1323"/>
                  </a:lnTo>
                  <a:lnTo>
                    <a:pt x="104" y="1817"/>
                  </a:lnTo>
                  <a:lnTo>
                    <a:pt x="1085" y="1618"/>
                  </a:lnTo>
                  <a:lnTo>
                    <a:pt x="982" y="1124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70"/>
            <p:cNvSpPr/>
            <p:nvPr/>
          </p:nvSpPr>
          <p:spPr>
            <a:xfrm>
              <a:off x="1929750" y="3263900"/>
              <a:ext cx="233300" cy="64025"/>
            </a:xfrm>
            <a:custGeom>
              <a:avLst/>
              <a:gdLst/>
              <a:ahLst/>
              <a:cxnLst/>
              <a:rect l="l" t="t" r="r" b="b"/>
              <a:pathLst>
                <a:path w="9332" h="2561" extrusionOk="0">
                  <a:moveTo>
                    <a:pt x="9221" y="0"/>
                  </a:moveTo>
                  <a:lnTo>
                    <a:pt x="8812" y="93"/>
                  </a:lnTo>
                  <a:lnTo>
                    <a:pt x="8922" y="583"/>
                  </a:lnTo>
                  <a:lnTo>
                    <a:pt x="9331" y="487"/>
                  </a:lnTo>
                  <a:lnTo>
                    <a:pt x="9221" y="0"/>
                  </a:lnTo>
                  <a:close/>
                  <a:moveTo>
                    <a:pt x="8318" y="203"/>
                  </a:moveTo>
                  <a:lnTo>
                    <a:pt x="7340" y="423"/>
                  </a:lnTo>
                  <a:lnTo>
                    <a:pt x="7450" y="910"/>
                  </a:lnTo>
                  <a:lnTo>
                    <a:pt x="8428" y="694"/>
                  </a:lnTo>
                  <a:lnTo>
                    <a:pt x="8318" y="203"/>
                  </a:lnTo>
                  <a:close/>
                  <a:moveTo>
                    <a:pt x="6849" y="534"/>
                  </a:moveTo>
                  <a:lnTo>
                    <a:pt x="5871" y="750"/>
                  </a:lnTo>
                  <a:lnTo>
                    <a:pt x="5985" y="1241"/>
                  </a:lnTo>
                  <a:lnTo>
                    <a:pt x="6963" y="1021"/>
                  </a:lnTo>
                  <a:lnTo>
                    <a:pt x="6849" y="534"/>
                  </a:lnTo>
                  <a:close/>
                  <a:moveTo>
                    <a:pt x="5384" y="861"/>
                  </a:moveTo>
                  <a:lnTo>
                    <a:pt x="4406" y="1081"/>
                  </a:lnTo>
                  <a:lnTo>
                    <a:pt x="4517" y="1568"/>
                  </a:lnTo>
                  <a:lnTo>
                    <a:pt x="5494" y="1351"/>
                  </a:lnTo>
                  <a:lnTo>
                    <a:pt x="5384" y="861"/>
                  </a:lnTo>
                  <a:close/>
                  <a:moveTo>
                    <a:pt x="3912" y="1195"/>
                  </a:moveTo>
                  <a:lnTo>
                    <a:pt x="2934" y="1412"/>
                  </a:lnTo>
                  <a:lnTo>
                    <a:pt x="3044" y="1903"/>
                  </a:lnTo>
                  <a:lnTo>
                    <a:pt x="4022" y="1686"/>
                  </a:lnTo>
                  <a:lnTo>
                    <a:pt x="3912" y="1195"/>
                  </a:lnTo>
                  <a:close/>
                  <a:moveTo>
                    <a:pt x="2447" y="1526"/>
                  </a:moveTo>
                  <a:lnTo>
                    <a:pt x="1469" y="1743"/>
                  </a:lnTo>
                  <a:lnTo>
                    <a:pt x="1580" y="2230"/>
                  </a:lnTo>
                  <a:lnTo>
                    <a:pt x="2557" y="2013"/>
                  </a:lnTo>
                  <a:lnTo>
                    <a:pt x="2447" y="1526"/>
                  </a:lnTo>
                  <a:close/>
                  <a:moveTo>
                    <a:pt x="979" y="1853"/>
                  </a:moveTo>
                  <a:lnTo>
                    <a:pt x="1" y="2070"/>
                  </a:lnTo>
                  <a:lnTo>
                    <a:pt x="111" y="2560"/>
                  </a:lnTo>
                  <a:lnTo>
                    <a:pt x="1089" y="2343"/>
                  </a:lnTo>
                  <a:lnTo>
                    <a:pt x="979" y="185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70"/>
            <p:cNvSpPr/>
            <p:nvPr/>
          </p:nvSpPr>
          <p:spPr>
            <a:xfrm>
              <a:off x="1936325" y="3332700"/>
              <a:ext cx="127600" cy="40100"/>
            </a:xfrm>
            <a:custGeom>
              <a:avLst/>
              <a:gdLst/>
              <a:ahLst/>
              <a:cxnLst/>
              <a:rect l="l" t="t" r="r" b="b"/>
              <a:pathLst>
                <a:path w="5104" h="1604" extrusionOk="0">
                  <a:moveTo>
                    <a:pt x="4997" y="0"/>
                  </a:moveTo>
                  <a:lnTo>
                    <a:pt x="4406" y="132"/>
                  </a:lnTo>
                  <a:lnTo>
                    <a:pt x="4513" y="623"/>
                  </a:lnTo>
                  <a:lnTo>
                    <a:pt x="5103" y="487"/>
                  </a:lnTo>
                  <a:lnTo>
                    <a:pt x="4997" y="0"/>
                  </a:lnTo>
                  <a:close/>
                  <a:moveTo>
                    <a:pt x="3916" y="242"/>
                  </a:moveTo>
                  <a:lnTo>
                    <a:pt x="2938" y="463"/>
                  </a:lnTo>
                  <a:lnTo>
                    <a:pt x="3045" y="950"/>
                  </a:lnTo>
                  <a:lnTo>
                    <a:pt x="4022" y="733"/>
                  </a:lnTo>
                  <a:lnTo>
                    <a:pt x="3916" y="242"/>
                  </a:lnTo>
                  <a:close/>
                  <a:moveTo>
                    <a:pt x="2440" y="569"/>
                  </a:moveTo>
                  <a:lnTo>
                    <a:pt x="1462" y="786"/>
                  </a:lnTo>
                  <a:lnTo>
                    <a:pt x="1573" y="1273"/>
                  </a:lnTo>
                  <a:lnTo>
                    <a:pt x="2547" y="1056"/>
                  </a:lnTo>
                  <a:lnTo>
                    <a:pt x="2440" y="569"/>
                  </a:lnTo>
                  <a:close/>
                  <a:moveTo>
                    <a:pt x="979" y="896"/>
                  </a:moveTo>
                  <a:lnTo>
                    <a:pt x="1" y="1113"/>
                  </a:lnTo>
                  <a:lnTo>
                    <a:pt x="108" y="1604"/>
                  </a:lnTo>
                  <a:lnTo>
                    <a:pt x="1085" y="1387"/>
                  </a:lnTo>
                  <a:lnTo>
                    <a:pt x="979" y="896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70"/>
            <p:cNvSpPr/>
            <p:nvPr/>
          </p:nvSpPr>
          <p:spPr>
            <a:xfrm>
              <a:off x="1948775" y="3357675"/>
              <a:ext cx="173375" cy="54700"/>
            </a:xfrm>
            <a:custGeom>
              <a:avLst/>
              <a:gdLst/>
              <a:ahLst/>
              <a:cxnLst/>
              <a:rect l="l" t="t" r="r" b="b"/>
              <a:pathLst>
                <a:path w="6935" h="2188" extrusionOk="0">
                  <a:moveTo>
                    <a:pt x="6813" y="1"/>
                  </a:moveTo>
                  <a:lnTo>
                    <a:pt x="5839" y="246"/>
                  </a:lnTo>
                  <a:lnTo>
                    <a:pt x="5960" y="729"/>
                  </a:lnTo>
                  <a:lnTo>
                    <a:pt x="6934" y="484"/>
                  </a:lnTo>
                  <a:lnTo>
                    <a:pt x="6813" y="1"/>
                  </a:lnTo>
                  <a:close/>
                  <a:moveTo>
                    <a:pt x="5352" y="363"/>
                  </a:moveTo>
                  <a:lnTo>
                    <a:pt x="4378" y="609"/>
                  </a:lnTo>
                  <a:lnTo>
                    <a:pt x="4499" y="1092"/>
                  </a:lnTo>
                  <a:lnTo>
                    <a:pt x="5473" y="850"/>
                  </a:lnTo>
                  <a:lnTo>
                    <a:pt x="5352" y="363"/>
                  </a:lnTo>
                  <a:close/>
                  <a:moveTo>
                    <a:pt x="3894" y="729"/>
                  </a:moveTo>
                  <a:lnTo>
                    <a:pt x="2920" y="975"/>
                  </a:lnTo>
                  <a:lnTo>
                    <a:pt x="3041" y="1458"/>
                  </a:lnTo>
                  <a:lnTo>
                    <a:pt x="4015" y="1213"/>
                  </a:lnTo>
                  <a:lnTo>
                    <a:pt x="3894" y="729"/>
                  </a:lnTo>
                  <a:close/>
                  <a:moveTo>
                    <a:pt x="2436" y="1092"/>
                  </a:moveTo>
                  <a:lnTo>
                    <a:pt x="1462" y="1337"/>
                  </a:lnTo>
                  <a:lnTo>
                    <a:pt x="1583" y="1821"/>
                  </a:lnTo>
                  <a:lnTo>
                    <a:pt x="2557" y="1579"/>
                  </a:lnTo>
                  <a:lnTo>
                    <a:pt x="2436" y="1092"/>
                  </a:lnTo>
                  <a:close/>
                  <a:moveTo>
                    <a:pt x="975" y="1458"/>
                  </a:moveTo>
                  <a:lnTo>
                    <a:pt x="1" y="1704"/>
                  </a:lnTo>
                  <a:lnTo>
                    <a:pt x="122" y="2187"/>
                  </a:lnTo>
                  <a:lnTo>
                    <a:pt x="1092" y="1942"/>
                  </a:lnTo>
                  <a:lnTo>
                    <a:pt x="975" y="1458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7" name="Google Shape;5137;p70"/>
          <p:cNvGrpSpPr/>
          <p:nvPr/>
        </p:nvGrpSpPr>
        <p:grpSpPr>
          <a:xfrm>
            <a:off x="6874861" y="2796851"/>
            <a:ext cx="1765935" cy="1329132"/>
            <a:chOff x="6290775" y="1858600"/>
            <a:chExt cx="1039825" cy="782625"/>
          </a:xfrm>
        </p:grpSpPr>
        <p:sp>
          <p:nvSpPr>
            <p:cNvPr id="5138" name="Google Shape;5138;p70"/>
            <p:cNvSpPr/>
            <p:nvPr/>
          </p:nvSpPr>
          <p:spPr>
            <a:xfrm>
              <a:off x="6290775" y="1858600"/>
              <a:ext cx="1039825" cy="782625"/>
            </a:xfrm>
            <a:custGeom>
              <a:avLst/>
              <a:gdLst/>
              <a:ahLst/>
              <a:cxnLst/>
              <a:rect l="l" t="t" r="r" b="b"/>
              <a:pathLst>
                <a:path w="41593" h="31305" extrusionOk="0">
                  <a:moveTo>
                    <a:pt x="35185" y="19219"/>
                  </a:moveTo>
                  <a:lnTo>
                    <a:pt x="35117" y="19649"/>
                  </a:lnTo>
                  <a:cubicBezTo>
                    <a:pt x="35114" y="19645"/>
                    <a:pt x="35110" y="19642"/>
                    <a:pt x="35103" y="19631"/>
                  </a:cubicBezTo>
                  <a:cubicBezTo>
                    <a:pt x="34943" y="19446"/>
                    <a:pt x="34708" y="19339"/>
                    <a:pt x="34463" y="19339"/>
                  </a:cubicBezTo>
                  <a:lnTo>
                    <a:pt x="34260" y="19339"/>
                  </a:lnTo>
                  <a:lnTo>
                    <a:pt x="34367" y="19219"/>
                  </a:lnTo>
                  <a:close/>
                  <a:moveTo>
                    <a:pt x="7759" y="24655"/>
                  </a:moveTo>
                  <a:lnTo>
                    <a:pt x="7806" y="24669"/>
                  </a:lnTo>
                  <a:cubicBezTo>
                    <a:pt x="7802" y="24687"/>
                    <a:pt x="7802" y="24698"/>
                    <a:pt x="7795" y="24716"/>
                  </a:cubicBezTo>
                  <a:lnTo>
                    <a:pt x="7759" y="24655"/>
                  </a:lnTo>
                  <a:close/>
                  <a:moveTo>
                    <a:pt x="11233" y="25676"/>
                  </a:moveTo>
                  <a:lnTo>
                    <a:pt x="11589" y="25782"/>
                  </a:lnTo>
                  <a:cubicBezTo>
                    <a:pt x="11557" y="25843"/>
                    <a:pt x="11525" y="25914"/>
                    <a:pt x="11507" y="25978"/>
                  </a:cubicBezTo>
                  <a:cubicBezTo>
                    <a:pt x="11500" y="26014"/>
                    <a:pt x="11489" y="26056"/>
                    <a:pt x="11486" y="26095"/>
                  </a:cubicBezTo>
                  <a:lnTo>
                    <a:pt x="11233" y="25676"/>
                  </a:lnTo>
                  <a:close/>
                  <a:moveTo>
                    <a:pt x="19549" y="0"/>
                  </a:moveTo>
                  <a:cubicBezTo>
                    <a:pt x="19339" y="0"/>
                    <a:pt x="19130" y="79"/>
                    <a:pt x="18971" y="228"/>
                  </a:cubicBezTo>
                  <a:lnTo>
                    <a:pt x="324" y="17693"/>
                  </a:lnTo>
                  <a:cubicBezTo>
                    <a:pt x="93" y="17914"/>
                    <a:pt x="1" y="18241"/>
                    <a:pt x="93" y="18547"/>
                  </a:cubicBezTo>
                  <a:lnTo>
                    <a:pt x="1117" y="22045"/>
                  </a:lnTo>
                  <a:cubicBezTo>
                    <a:pt x="993" y="22156"/>
                    <a:pt x="897" y="22305"/>
                    <a:pt x="854" y="22469"/>
                  </a:cubicBezTo>
                  <a:cubicBezTo>
                    <a:pt x="797" y="22689"/>
                    <a:pt x="833" y="22927"/>
                    <a:pt x="947" y="23123"/>
                  </a:cubicBezTo>
                  <a:lnTo>
                    <a:pt x="2735" y="26067"/>
                  </a:lnTo>
                  <a:cubicBezTo>
                    <a:pt x="2849" y="26259"/>
                    <a:pt x="3037" y="26398"/>
                    <a:pt x="3254" y="26451"/>
                  </a:cubicBezTo>
                  <a:cubicBezTo>
                    <a:pt x="3320" y="26467"/>
                    <a:pt x="3387" y="26475"/>
                    <a:pt x="3454" y="26475"/>
                  </a:cubicBezTo>
                  <a:cubicBezTo>
                    <a:pt x="3608" y="26475"/>
                    <a:pt x="3761" y="26433"/>
                    <a:pt x="3894" y="26351"/>
                  </a:cubicBezTo>
                  <a:lnTo>
                    <a:pt x="4684" y="25871"/>
                  </a:lnTo>
                  <a:cubicBezTo>
                    <a:pt x="4908" y="25740"/>
                    <a:pt x="5046" y="25516"/>
                    <a:pt x="5082" y="25278"/>
                  </a:cubicBezTo>
                  <a:lnTo>
                    <a:pt x="6120" y="26991"/>
                  </a:lnTo>
                  <a:cubicBezTo>
                    <a:pt x="6238" y="27183"/>
                    <a:pt x="6423" y="27322"/>
                    <a:pt x="6639" y="27375"/>
                  </a:cubicBezTo>
                  <a:cubicBezTo>
                    <a:pt x="6705" y="27392"/>
                    <a:pt x="6773" y="27400"/>
                    <a:pt x="6840" y="27400"/>
                  </a:cubicBezTo>
                  <a:cubicBezTo>
                    <a:pt x="6995" y="27400"/>
                    <a:pt x="7148" y="27358"/>
                    <a:pt x="7279" y="27276"/>
                  </a:cubicBezTo>
                  <a:lnTo>
                    <a:pt x="8072" y="26796"/>
                  </a:lnTo>
                  <a:cubicBezTo>
                    <a:pt x="8307" y="26654"/>
                    <a:pt x="8449" y="26415"/>
                    <a:pt x="8474" y="26163"/>
                  </a:cubicBezTo>
                  <a:lnTo>
                    <a:pt x="9704" y="28183"/>
                  </a:lnTo>
                  <a:cubicBezTo>
                    <a:pt x="9861" y="28446"/>
                    <a:pt x="10137" y="28590"/>
                    <a:pt x="10423" y="28590"/>
                  </a:cubicBezTo>
                  <a:cubicBezTo>
                    <a:pt x="10573" y="28590"/>
                    <a:pt x="10725" y="28550"/>
                    <a:pt x="10864" y="28467"/>
                  </a:cubicBezTo>
                  <a:lnTo>
                    <a:pt x="11653" y="27987"/>
                  </a:lnTo>
                  <a:cubicBezTo>
                    <a:pt x="11845" y="27873"/>
                    <a:pt x="11984" y="27685"/>
                    <a:pt x="12037" y="27468"/>
                  </a:cubicBezTo>
                  <a:cubicBezTo>
                    <a:pt x="12044" y="27436"/>
                    <a:pt x="12051" y="27400"/>
                    <a:pt x="12055" y="27365"/>
                  </a:cubicBezTo>
                  <a:lnTo>
                    <a:pt x="13392" y="29576"/>
                  </a:lnTo>
                  <a:cubicBezTo>
                    <a:pt x="13509" y="29765"/>
                    <a:pt x="13694" y="29904"/>
                    <a:pt x="13911" y="29957"/>
                  </a:cubicBezTo>
                  <a:cubicBezTo>
                    <a:pt x="13978" y="29973"/>
                    <a:pt x="14047" y="29981"/>
                    <a:pt x="14114" y="29981"/>
                  </a:cubicBezTo>
                  <a:cubicBezTo>
                    <a:pt x="14269" y="29981"/>
                    <a:pt x="14420" y="29940"/>
                    <a:pt x="14551" y="29861"/>
                  </a:cubicBezTo>
                  <a:lnTo>
                    <a:pt x="15344" y="29381"/>
                  </a:lnTo>
                  <a:cubicBezTo>
                    <a:pt x="15742" y="29139"/>
                    <a:pt x="15867" y="28620"/>
                    <a:pt x="15628" y="28218"/>
                  </a:cubicBezTo>
                  <a:lnTo>
                    <a:pt x="14789" y="26831"/>
                  </a:lnTo>
                  <a:lnTo>
                    <a:pt x="14924" y="26757"/>
                  </a:lnTo>
                  <a:lnTo>
                    <a:pt x="15596" y="26952"/>
                  </a:lnTo>
                  <a:cubicBezTo>
                    <a:pt x="15507" y="27052"/>
                    <a:pt x="15447" y="27169"/>
                    <a:pt x="15411" y="27301"/>
                  </a:cubicBezTo>
                  <a:cubicBezTo>
                    <a:pt x="15351" y="27521"/>
                    <a:pt x="15387" y="27756"/>
                    <a:pt x="15504" y="27951"/>
                  </a:cubicBezTo>
                  <a:lnTo>
                    <a:pt x="17289" y="30899"/>
                  </a:lnTo>
                  <a:cubicBezTo>
                    <a:pt x="17406" y="31091"/>
                    <a:pt x="17591" y="31230"/>
                    <a:pt x="17812" y="31283"/>
                  </a:cubicBezTo>
                  <a:cubicBezTo>
                    <a:pt x="17876" y="31301"/>
                    <a:pt x="17943" y="31304"/>
                    <a:pt x="18011" y="31304"/>
                  </a:cubicBezTo>
                  <a:cubicBezTo>
                    <a:pt x="18160" y="31304"/>
                    <a:pt x="18316" y="31265"/>
                    <a:pt x="18444" y="31180"/>
                  </a:cubicBezTo>
                  <a:lnTo>
                    <a:pt x="19237" y="30700"/>
                  </a:lnTo>
                  <a:cubicBezTo>
                    <a:pt x="19636" y="30458"/>
                    <a:pt x="19760" y="29939"/>
                    <a:pt x="19522" y="29541"/>
                  </a:cubicBezTo>
                  <a:lnTo>
                    <a:pt x="18683" y="28154"/>
                  </a:lnTo>
                  <a:lnTo>
                    <a:pt x="19024" y="27959"/>
                  </a:lnTo>
                  <a:lnTo>
                    <a:pt x="24543" y="29580"/>
                  </a:lnTo>
                  <a:cubicBezTo>
                    <a:pt x="24622" y="29603"/>
                    <a:pt x="24703" y="29615"/>
                    <a:pt x="24783" y="29615"/>
                  </a:cubicBezTo>
                  <a:cubicBezTo>
                    <a:pt x="25022" y="29615"/>
                    <a:pt x="25251" y="29515"/>
                    <a:pt x="25414" y="29331"/>
                  </a:cubicBezTo>
                  <a:lnTo>
                    <a:pt x="29770" y="24410"/>
                  </a:lnTo>
                  <a:lnTo>
                    <a:pt x="30118" y="24410"/>
                  </a:lnTo>
                  <a:lnTo>
                    <a:pt x="29883" y="25989"/>
                  </a:lnTo>
                  <a:cubicBezTo>
                    <a:pt x="29851" y="26209"/>
                    <a:pt x="29905" y="26437"/>
                    <a:pt x="30036" y="26614"/>
                  </a:cubicBezTo>
                  <a:cubicBezTo>
                    <a:pt x="30171" y="26796"/>
                    <a:pt x="30370" y="26913"/>
                    <a:pt x="30594" y="26949"/>
                  </a:cubicBezTo>
                  <a:lnTo>
                    <a:pt x="31505" y="27087"/>
                  </a:lnTo>
                  <a:cubicBezTo>
                    <a:pt x="31548" y="27094"/>
                    <a:pt x="31591" y="27097"/>
                    <a:pt x="31634" y="27097"/>
                  </a:cubicBezTo>
                  <a:cubicBezTo>
                    <a:pt x="32044" y="27097"/>
                    <a:pt x="32404" y="26795"/>
                    <a:pt x="32465" y="26376"/>
                  </a:cubicBezTo>
                  <a:lnTo>
                    <a:pt x="32753" y="24456"/>
                  </a:lnTo>
                  <a:cubicBezTo>
                    <a:pt x="32799" y="24467"/>
                    <a:pt x="32842" y="24477"/>
                    <a:pt x="32888" y="24485"/>
                  </a:cubicBezTo>
                  <a:lnTo>
                    <a:pt x="33798" y="24623"/>
                  </a:lnTo>
                  <a:cubicBezTo>
                    <a:pt x="33840" y="24629"/>
                    <a:pt x="33881" y="24632"/>
                    <a:pt x="33923" y="24632"/>
                  </a:cubicBezTo>
                  <a:cubicBezTo>
                    <a:pt x="34103" y="24632"/>
                    <a:pt x="34280" y="24577"/>
                    <a:pt x="34424" y="24467"/>
                  </a:cubicBezTo>
                  <a:cubicBezTo>
                    <a:pt x="34605" y="24335"/>
                    <a:pt x="34723" y="24136"/>
                    <a:pt x="34758" y="23912"/>
                  </a:cubicBezTo>
                  <a:lnTo>
                    <a:pt x="35128" y="21455"/>
                  </a:lnTo>
                  <a:cubicBezTo>
                    <a:pt x="35260" y="21615"/>
                    <a:pt x="35448" y="21722"/>
                    <a:pt x="35654" y="21754"/>
                  </a:cubicBezTo>
                  <a:lnTo>
                    <a:pt x="36568" y="21889"/>
                  </a:lnTo>
                  <a:cubicBezTo>
                    <a:pt x="36611" y="21896"/>
                    <a:pt x="36654" y="21899"/>
                    <a:pt x="36697" y="21899"/>
                  </a:cubicBezTo>
                  <a:cubicBezTo>
                    <a:pt x="37108" y="21899"/>
                    <a:pt x="37467" y="21597"/>
                    <a:pt x="37528" y="21178"/>
                  </a:cubicBezTo>
                  <a:lnTo>
                    <a:pt x="37830" y="19162"/>
                  </a:lnTo>
                  <a:lnTo>
                    <a:pt x="38659" y="19286"/>
                  </a:lnTo>
                  <a:cubicBezTo>
                    <a:pt x="38702" y="19293"/>
                    <a:pt x="38745" y="19296"/>
                    <a:pt x="38788" y="19296"/>
                  </a:cubicBezTo>
                  <a:cubicBezTo>
                    <a:pt x="39199" y="19296"/>
                    <a:pt x="39561" y="18994"/>
                    <a:pt x="39619" y="18575"/>
                  </a:cubicBezTo>
                  <a:lnTo>
                    <a:pt x="40163" y="14966"/>
                  </a:lnTo>
                  <a:cubicBezTo>
                    <a:pt x="40199" y="14721"/>
                    <a:pt x="40127" y="14475"/>
                    <a:pt x="39967" y="14290"/>
                  </a:cubicBezTo>
                  <a:cubicBezTo>
                    <a:pt x="39807" y="14102"/>
                    <a:pt x="39573" y="13995"/>
                    <a:pt x="39327" y="13995"/>
                  </a:cubicBezTo>
                  <a:lnTo>
                    <a:pt x="38979" y="13995"/>
                  </a:lnTo>
                  <a:lnTo>
                    <a:pt x="41343" y="11321"/>
                  </a:lnTo>
                  <a:cubicBezTo>
                    <a:pt x="41521" y="11133"/>
                    <a:pt x="41592" y="10863"/>
                    <a:pt x="41539" y="10600"/>
                  </a:cubicBezTo>
                  <a:cubicBezTo>
                    <a:pt x="41486" y="10340"/>
                    <a:pt x="41315" y="10120"/>
                    <a:pt x="41073" y="10006"/>
                  </a:cubicBezTo>
                  <a:lnTo>
                    <a:pt x="40373" y="9675"/>
                  </a:lnTo>
                  <a:lnTo>
                    <a:pt x="19909" y="82"/>
                  </a:lnTo>
                  <a:cubicBezTo>
                    <a:pt x="19794" y="27"/>
                    <a:pt x="19671" y="0"/>
                    <a:pt x="19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70"/>
            <p:cNvSpPr/>
            <p:nvPr/>
          </p:nvSpPr>
          <p:spPr>
            <a:xfrm>
              <a:off x="6313375" y="2119750"/>
              <a:ext cx="995275" cy="458350"/>
            </a:xfrm>
            <a:custGeom>
              <a:avLst/>
              <a:gdLst/>
              <a:ahLst/>
              <a:cxnLst/>
              <a:rect l="l" t="t" r="r" b="b"/>
              <a:pathLst>
                <a:path w="39811" h="18334" extrusionOk="0">
                  <a:moveTo>
                    <a:pt x="39106" y="1"/>
                  </a:moveTo>
                  <a:lnTo>
                    <a:pt x="21889" y="11638"/>
                  </a:lnTo>
                  <a:lnTo>
                    <a:pt x="0" y="7866"/>
                  </a:lnTo>
                  <a:lnTo>
                    <a:pt x="1106" y="11638"/>
                  </a:lnTo>
                  <a:lnTo>
                    <a:pt x="23880" y="18334"/>
                  </a:lnTo>
                  <a:lnTo>
                    <a:pt x="39810" y="328"/>
                  </a:lnTo>
                  <a:lnTo>
                    <a:pt x="39106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70"/>
            <p:cNvSpPr/>
            <p:nvPr/>
          </p:nvSpPr>
          <p:spPr>
            <a:xfrm>
              <a:off x="6313375" y="1879750"/>
              <a:ext cx="977675" cy="641200"/>
            </a:xfrm>
            <a:custGeom>
              <a:avLst/>
              <a:gdLst/>
              <a:ahLst/>
              <a:cxnLst/>
              <a:rect l="l" t="t" r="r" b="b"/>
              <a:pathLst>
                <a:path w="39107" h="25648" extrusionOk="0">
                  <a:moveTo>
                    <a:pt x="18650" y="0"/>
                  </a:moveTo>
                  <a:lnTo>
                    <a:pt x="0" y="17466"/>
                  </a:lnTo>
                  <a:lnTo>
                    <a:pt x="22572" y="25648"/>
                  </a:lnTo>
                  <a:lnTo>
                    <a:pt x="39106" y="9601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70"/>
            <p:cNvSpPr/>
            <p:nvPr/>
          </p:nvSpPr>
          <p:spPr>
            <a:xfrm>
              <a:off x="6332650" y="2377550"/>
              <a:ext cx="96750" cy="121900"/>
            </a:xfrm>
            <a:custGeom>
              <a:avLst/>
              <a:gdLst/>
              <a:ahLst/>
              <a:cxnLst/>
              <a:rect l="l" t="t" r="r" b="b"/>
              <a:pathLst>
                <a:path w="3870" h="4876" extrusionOk="0">
                  <a:moveTo>
                    <a:pt x="3414" y="0"/>
                  </a:moveTo>
                  <a:lnTo>
                    <a:pt x="1" y="1927"/>
                  </a:lnTo>
                  <a:lnTo>
                    <a:pt x="1782" y="4875"/>
                  </a:lnTo>
                  <a:lnTo>
                    <a:pt x="2575" y="4395"/>
                  </a:lnTo>
                  <a:lnTo>
                    <a:pt x="1281" y="2265"/>
                  </a:lnTo>
                  <a:lnTo>
                    <a:pt x="3869" y="804"/>
                  </a:lnTo>
                  <a:lnTo>
                    <a:pt x="341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70"/>
            <p:cNvSpPr/>
            <p:nvPr/>
          </p:nvSpPr>
          <p:spPr>
            <a:xfrm>
              <a:off x="6417200" y="2400650"/>
              <a:ext cx="96825" cy="121900"/>
            </a:xfrm>
            <a:custGeom>
              <a:avLst/>
              <a:gdLst/>
              <a:ahLst/>
              <a:cxnLst/>
              <a:rect l="l" t="t" r="r" b="b"/>
              <a:pathLst>
                <a:path w="3873" h="4876" extrusionOk="0">
                  <a:moveTo>
                    <a:pt x="3421" y="1"/>
                  </a:moveTo>
                  <a:lnTo>
                    <a:pt x="0" y="1928"/>
                  </a:lnTo>
                  <a:lnTo>
                    <a:pt x="1789" y="4876"/>
                  </a:lnTo>
                  <a:lnTo>
                    <a:pt x="2578" y="4396"/>
                  </a:lnTo>
                  <a:lnTo>
                    <a:pt x="1287" y="2266"/>
                  </a:lnTo>
                  <a:lnTo>
                    <a:pt x="3872" y="804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70"/>
            <p:cNvSpPr/>
            <p:nvPr/>
          </p:nvSpPr>
          <p:spPr>
            <a:xfrm>
              <a:off x="6506700" y="2430425"/>
              <a:ext cx="96750" cy="121900"/>
            </a:xfrm>
            <a:custGeom>
              <a:avLst/>
              <a:gdLst/>
              <a:ahLst/>
              <a:cxnLst/>
              <a:rect l="l" t="t" r="r" b="b"/>
              <a:pathLst>
                <a:path w="3870" h="4876" extrusionOk="0">
                  <a:moveTo>
                    <a:pt x="3418" y="1"/>
                  </a:moveTo>
                  <a:lnTo>
                    <a:pt x="1" y="1928"/>
                  </a:lnTo>
                  <a:lnTo>
                    <a:pt x="1786" y="4876"/>
                  </a:lnTo>
                  <a:lnTo>
                    <a:pt x="2579" y="4399"/>
                  </a:lnTo>
                  <a:lnTo>
                    <a:pt x="1284" y="2266"/>
                  </a:lnTo>
                  <a:lnTo>
                    <a:pt x="3869" y="804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70"/>
            <p:cNvSpPr/>
            <p:nvPr/>
          </p:nvSpPr>
          <p:spPr>
            <a:xfrm>
              <a:off x="6598900" y="2465275"/>
              <a:ext cx="96825" cy="121825"/>
            </a:xfrm>
            <a:custGeom>
              <a:avLst/>
              <a:gdLst/>
              <a:ahLst/>
              <a:cxnLst/>
              <a:rect l="l" t="t" r="r" b="b"/>
              <a:pathLst>
                <a:path w="3873" h="4873" extrusionOk="0">
                  <a:moveTo>
                    <a:pt x="3417" y="1"/>
                  </a:moveTo>
                  <a:lnTo>
                    <a:pt x="0" y="1931"/>
                  </a:lnTo>
                  <a:lnTo>
                    <a:pt x="1789" y="4872"/>
                  </a:lnTo>
                  <a:lnTo>
                    <a:pt x="2578" y="4396"/>
                  </a:lnTo>
                  <a:lnTo>
                    <a:pt x="1284" y="2262"/>
                  </a:lnTo>
                  <a:lnTo>
                    <a:pt x="3872" y="804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70"/>
            <p:cNvSpPr/>
            <p:nvPr/>
          </p:nvSpPr>
          <p:spPr>
            <a:xfrm>
              <a:off x="6696325" y="2498250"/>
              <a:ext cx="96825" cy="122000"/>
            </a:xfrm>
            <a:custGeom>
              <a:avLst/>
              <a:gdLst/>
              <a:ahLst/>
              <a:cxnLst/>
              <a:rect l="l" t="t" r="r" b="b"/>
              <a:pathLst>
                <a:path w="3873" h="4880" extrusionOk="0">
                  <a:moveTo>
                    <a:pt x="3421" y="1"/>
                  </a:moveTo>
                  <a:lnTo>
                    <a:pt x="0" y="1932"/>
                  </a:lnTo>
                  <a:lnTo>
                    <a:pt x="1789" y="4879"/>
                  </a:lnTo>
                  <a:lnTo>
                    <a:pt x="2578" y="4399"/>
                  </a:lnTo>
                  <a:lnTo>
                    <a:pt x="1287" y="2269"/>
                  </a:lnTo>
                  <a:lnTo>
                    <a:pt x="3872" y="808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70"/>
            <p:cNvSpPr/>
            <p:nvPr/>
          </p:nvSpPr>
          <p:spPr>
            <a:xfrm>
              <a:off x="7012325" y="2424825"/>
              <a:ext cx="82625" cy="90175"/>
            </a:xfrm>
            <a:custGeom>
              <a:avLst/>
              <a:gdLst/>
              <a:ahLst/>
              <a:cxnLst/>
              <a:rect l="l" t="t" r="r" b="b"/>
              <a:pathLst>
                <a:path w="3305" h="3607" extrusionOk="0">
                  <a:moveTo>
                    <a:pt x="1" y="1"/>
                  </a:moveTo>
                  <a:lnTo>
                    <a:pt x="1" y="922"/>
                  </a:lnTo>
                  <a:lnTo>
                    <a:pt x="2234" y="922"/>
                  </a:lnTo>
                  <a:lnTo>
                    <a:pt x="1850" y="3471"/>
                  </a:lnTo>
                  <a:lnTo>
                    <a:pt x="2767" y="3606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70"/>
            <p:cNvSpPr/>
            <p:nvPr/>
          </p:nvSpPr>
          <p:spPr>
            <a:xfrm>
              <a:off x="7069675" y="2363325"/>
              <a:ext cx="82700" cy="90075"/>
            </a:xfrm>
            <a:custGeom>
              <a:avLst/>
              <a:gdLst/>
              <a:ahLst/>
              <a:cxnLst/>
              <a:rect l="l" t="t" r="r" b="b"/>
              <a:pathLst>
                <a:path w="3308" h="3603" extrusionOk="0">
                  <a:moveTo>
                    <a:pt x="0" y="0"/>
                  </a:moveTo>
                  <a:lnTo>
                    <a:pt x="0" y="918"/>
                  </a:lnTo>
                  <a:lnTo>
                    <a:pt x="2233" y="918"/>
                  </a:lnTo>
                  <a:lnTo>
                    <a:pt x="1856" y="3467"/>
                  </a:lnTo>
                  <a:lnTo>
                    <a:pt x="2767" y="3602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70"/>
            <p:cNvSpPr/>
            <p:nvPr/>
          </p:nvSpPr>
          <p:spPr>
            <a:xfrm>
              <a:off x="7138925" y="2294950"/>
              <a:ext cx="82675" cy="90250"/>
            </a:xfrm>
            <a:custGeom>
              <a:avLst/>
              <a:gdLst/>
              <a:ahLst/>
              <a:cxnLst/>
              <a:rect l="l" t="t" r="r" b="b"/>
              <a:pathLst>
                <a:path w="3307" h="3610" extrusionOk="0">
                  <a:moveTo>
                    <a:pt x="0" y="1"/>
                  </a:moveTo>
                  <a:lnTo>
                    <a:pt x="0" y="925"/>
                  </a:lnTo>
                  <a:lnTo>
                    <a:pt x="2237" y="925"/>
                  </a:lnTo>
                  <a:lnTo>
                    <a:pt x="1853" y="3471"/>
                  </a:lnTo>
                  <a:lnTo>
                    <a:pt x="2767" y="3610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70"/>
            <p:cNvSpPr/>
            <p:nvPr/>
          </p:nvSpPr>
          <p:spPr>
            <a:xfrm>
              <a:off x="7191275" y="2229800"/>
              <a:ext cx="82700" cy="90250"/>
            </a:xfrm>
            <a:custGeom>
              <a:avLst/>
              <a:gdLst/>
              <a:ahLst/>
              <a:cxnLst/>
              <a:rect l="l" t="t" r="r" b="b"/>
              <a:pathLst>
                <a:path w="3308" h="3610" extrusionOk="0">
                  <a:moveTo>
                    <a:pt x="1" y="1"/>
                  </a:moveTo>
                  <a:lnTo>
                    <a:pt x="1" y="925"/>
                  </a:lnTo>
                  <a:lnTo>
                    <a:pt x="2237" y="925"/>
                  </a:lnTo>
                  <a:lnTo>
                    <a:pt x="1853" y="3475"/>
                  </a:lnTo>
                  <a:lnTo>
                    <a:pt x="2763" y="3610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70"/>
            <p:cNvSpPr/>
            <p:nvPr/>
          </p:nvSpPr>
          <p:spPr>
            <a:xfrm>
              <a:off x="6543875" y="2005175"/>
              <a:ext cx="570075" cy="390450"/>
            </a:xfrm>
            <a:custGeom>
              <a:avLst/>
              <a:gdLst/>
              <a:ahLst/>
              <a:cxnLst/>
              <a:rect l="l" t="t" r="r" b="b"/>
              <a:pathLst>
                <a:path w="22803" h="15618" extrusionOk="0">
                  <a:moveTo>
                    <a:pt x="7890" y="0"/>
                  </a:moveTo>
                  <a:lnTo>
                    <a:pt x="0" y="9587"/>
                  </a:lnTo>
                  <a:lnTo>
                    <a:pt x="14586" y="15617"/>
                  </a:lnTo>
                  <a:lnTo>
                    <a:pt x="22803" y="6717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70"/>
            <p:cNvSpPr/>
            <p:nvPr/>
          </p:nvSpPr>
          <p:spPr>
            <a:xfrm>
              <a:off x="6662350" y="2096025"/>
              <a:ext cx="113375" cy="113800"/>
            </a:xfrm>
            <a:custGeom>
              <a:avLst/>
              <a:gdLst/>
              <a:ahLst/>
              <a:cxnLst/>
              <a:rect l="l" t="t" r="r" b="b"/>
              <a:pathLst>
                <a:path w="4535" h="4552" extrusionOk="0">
                  <a:moveTo>
                    <a:pt x="2266" y="0"/>
                  </a:moveTo>
                  <a:lnTo>
                    <a:pt x="2141" y="256"/>
                  </a:lnTo>
                  <a:lnTo>
                    <a:pt x="2017" y="509"/>
                  </a:lnTo>
                  <a:lnTo>
                    <a:pt x="1764" y="384"/>
                  </a:lnTo>
                  <a:lnTo>
                    <a:pt x="1512" y="260"/>
                  </a:lnTo>
                  <a:lnTo>
                    <a:pt x="1388" y="512"/>
                  </a:lnTo>
                  <a:lnTo>
                    <a:pt x="1263" y="765"/>
                  </a:lnTo>
                  <a:lnTo>
                    <a:pt x="1011" y="640"/>
                  </a:lnTo>
                  <a:lnTo>
                    <a:pt x="755" y="516"/>
                  </a:lnTo>
                  <a:lnTo>
                    <a:pt x="378" y="1273"/>
                  </a:lnTo>
                  <a:lnTo>
                    <a:pt x="1" y="2027"/>
                  </a:lnTo>
                  <a:lnTo>
                    <a:pt x="253" y="2151"/>
                  </a:lnTo>
                  <a:lnTo>
                    <a:pt x="506" y="2276"/>
                  </a:lnTo>
                  <a:lnTo>
                    <a:pt x="381" y="2532"/>
                  </a:lnTo>
                  <a:lnTo>
                    <a:pt x="257" y="2784"/>
                  </a:lnTo>
                  <a:lnTo>
                    <a:pt x="509" y="2909"/>
                  </a:lnTo>
                  <a:lnTo>
                    <a:pt x="765" y="3033"/>
                  </a:lnTo>
                  <a:lnTo>
                    <a:pt x="641" y="3286"/>
                  </a:lnTo>
                  <a:lnTo>
                    <a:pt x="516" y="3538"/>
                  </a:lnTo>
                  <a:lnTo>
                    <a:pt x="1519" y="4047"/>
                  </a:lnTo>
                  <a:lnTo>
                    <a:pt x="2525" y="4552"/>
                  </a:lnTo>
                  <a:lnTo>
                    <a:pt x="2650" y="4299"/>
                  </a:lnTo>
                  <a:lnTo>
                    <a:pt x="2774" y="4047"/>
                  </a:lnTo>
                  <a:lnTo>
                    <a:pt x="3027" y="4171"/>
                  </a:lnTo>
                  <a:lnTo>
                    <a:pt x="3279" y="4296"/>
                  </a:lnTo>
                  <a:lnTo>
                    <a:pt x="3404" y="4043"/>
                  </a:lnTo>
                  <a:lnTo>
                    <a:pt x="3528" y="3787"/>
                  </a:lnTo>
                  <a:lnTo>
                    <a:pt x="3027" y="3535"/>
                  </a:lnTo>
                  <a:lnTo>
                    <a:pt x="2525" y="3282"/>
                  </a:lnTo>
                  <a:lnTo>
                    <a:pt x="2401" y="3535"/>
                  </a:lnTo>
                  <a:lnTo>
                    <a:pt x="2277" y="3787"/>
                  </a:lnTo>
                  <a:lnTo>
                    <a:pt x="1772" y="3535"/>
                  </a:lnTo>
                  <a:lnTo>
                    <a:pt x="1270" y="3282"/>
                  </a:lnTo>
                  <a:lnTo>
                    <a:pt x="1395" y="3026"/>
                  </a:lnTo>
                  <a:lnTo>
                    <a:pt x="1519" y="2774"/>
                  </a:lnTo>
                  <a:lnTo>
                    <a:pt x="1267" y="2649"/>
                  </a:lnTo>
                  <a:lnTo>
                    <a:pt x="1014" y="2525"/>
                  </a:lnTo>
                  <a:lnTo>
                    <a:pt x="1391" y="1771"/>
                  </a:lnTo>
                  <a:lnTo>
                    <a:pt x="1768" y="1014"/>
                  </a:lnTo>
                  <a:lnTo>
                    <a:pt x="2021" y="1138"/>
                  </a:lnTo>
                  <a:lnTo>
                    <a:pt x="2277" y="1263"/>
                  </a:lnTo>
                  <a:lnTo>
                    <a:pt x="2401" y="1010"/>
                  </a:lnTo>
                  <a:lnTo>
                    <a:pt x="2525" y="758"/>
                  </a:lnTo>
                  <a:lnTo>
                    <a:pt x="3027" y="1010"/>
                  </a:lnTo>
                  <a:lnTo>
                    <a:pt x="3528" y="1263"/>
                  </a:lnTo>
                  <a:lnTo>
                    <a:pt x="3404" y="1515"/>
                  </a:lnTo>
                  <a:lnTo>
                    <a:pt x="3279" y="1771"/>
                  </a:lnTo>
                  <a:lnTo>
                    <a:pt x="3784" y="2023"/>
                  </a:lnTo>
                  <a:lnTo>
                    <a:pt x="4286" y="2276"/>
                  </a:lnTo>
                  <a:lnTo>
                    <a:pt x="4410" y="2023"/>
                  </a:lnTo>
                  <a:lnTo>
                    <a:pt x="4534" y="1771"/>
                  </a:lnTo>
                  <a:lnTo>
                    <a:pt x="4282" y="1647"/>
                  </a:lnTo>
                  <a:lnTo>
                    <a:pt x="4026" y="1522"/>
                  </a:lnTo>
                  <a:lnTo>
                    <a:pt x="4150" y="1266"/>
                  </a:lnTo>
                  <a:lnTo>
                    <a:pt x="4275" y="1014"/>
                  </a:lnTo>
                  <a:lnTo>
                    <a:pt x="3272" y="509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70"/>
            <p:cNvSpPr/>
            <p:nvPr/>
          </p:nvSpPr>
          <p:spPr>
            <a:xfrm>
              <a:off x="6750625" y="2134075"/>
              <a:ext cx="125825" cy="101075"/>
            </a:xfrm>
            <a:custGeom>
              <a:avLst/>
              <a:gdLst/>
              <a:ahLst/>
              <a:cxnLst/>
              <a:rect l="l" t="t" r="r" b="b"/>
              <a:pathLst>
                <a:path w="5033" h="4043" extrusionOk="0">
                  <a:moveTo>
                    <a:pt x="2504" y="1010"/>
                  </a:moveTo>
                  <a:lnTo>
                    <a:pt x="3261" y="1387"/>
                  </a:lnTo>
                  <a:lnTo>
                    <a:pt x="4015" y="1764"/>
                  </a:lnTo>
                  <a:lnTo>
                    <a:pt x="3638" y="2521"/>
                  </a:lnTo>
                  <a:lnTo>
                    <a:pt x="3261" y="3275"/>
                  </a:lnTo>
                  <a:lnTo>
                    <a:pt x="2504" y="2898"/>
                  </a:lnTo>
                  <a:lnTo>
                    <a:pt x="1750" y="2521"/>
                  </a:lnTo>
                  <a:lnTo>
                    <a:pt x="2127" y="1764"/>
                  </a:lnTo>
                  <a:lnTo>
                    <a:pt x="2504" y="1010"/>
                  </a:lnTo>
                  <a:close/>
                  <a:moveTo>
                    <a:pt x="1754" y="0"/>
                  </a:moveTo>
                  <a:lnTo>
                    <a:pt x="868" y="1760"/>
                  </a:lnTo>
                  <a:lnTo>
                    <a:pt x="1" y="3527"/>
                  </a:lnTo>
                  <a:lnTo>
                    <a:pt x="506" y="3783"/>
                  </a:lnTo>
                  <a:lnTo>
                    <a:pt x="1007" y="4036"/>
                  </a:lnTo>
                  <a:lnTo>
                    <a:pt x="1259" y="3534"/>
                  </a:lnTo>
                  <a:lnTo>
                    <a:pt x="1512" y="3030"/>
                  </a:lnTo>
                  <a:lnTo>
                    <a:pt x="2518" y="3538"/>
                  </a:lnTo>
                  <a:lnTo>
                    <a:pt x="3521" y="4043"/>
                  </a:lnTo>
                  <a:lnTo>
                    <a:pt x="3645" y="3791"/>
                  </a:lnTo>
                  <a:lnTo>
                    <a:pt x="3770" y="3538"/>
                  </a:lnTo>
                  <a:lnTo>
                    <a:pt x="4026" y="3662"/>
                  </a:lnTo>
                  <a:lnTo>
                    <a:pt x="4278" y="3787"/>
                  </a:lnTo>
                  <a:lnTo>
                    <a:pt x="4655" y="3030"/>
                  </a:lnTo>
                  <a:lnTo>
                    <a:pt x="5032" y="2276"/>
                  </a:lnTo>
                  <a:lnTo>
                    <a:pt x="4780" y="2151"/>
                  </a:lnTo>
                  <a:lnTo>
                    <a:pt x="4527" y="2027"/>
                  </a:lnTo>
                  <a:lnTo>
                    <a:pt x="4652" y="1774"/>
                  </a:lnTo>
                  <a:lnTo>
                    <a:pt x="4776" y="1518"/>
                  </a:lnTo>
                  <a:lnTo>
                    <a:pt x="3265" y="761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70"/>
            <p:cNvSpPr/>
            <p:nvPr/>
          </p:nvSpPr>
          <p:spPr>
            <a:xfrm>
              <a:off x="6856950" y="2184650"/>
              <a:ext cx="126250" cy="126250"/>
            </a:xfrm>
            <a:custGeom>
              <a:avLst/>
              <a:gdLst/>
              <a:ahLst/>
              <a:cxnLst/>
              <a:rect l="l" t="t" r="r" b="b"/>
              <a:pathLst>
                <a:path w="5050" h="5050" extrusionOk="0">
                  <a:moveTo>
                    <a:pt x="1529" y="0"/>
                  </a:moveTo>
                  <a:lnTo>
                    <a:pt x="768" y="1511"/>
                  </a:lnTo>
                  <a:lnTo>
                    <a:pt x="0" y="3030"/>
                  </a:lnTo>
                  <a:lnTo>
                    <a:pt x="253" y="3154"/>
                  </a:lnTo>
                  <a:lnTo>
                    <a:pt x="505" y="3279"/>
                  </a:lnTo>
                  <a:lnTo>
                    <a:pt x="381" y="3531"/>
                  </a:lnTo>
                  <a:lnTo>
                    <a:pt x="256" y="3787"/>
                  </a:lnTo>
                  <a:lnTo>
                    <a:pt x="1515" y="4417"/>
                  </a:lnTo>
                  <a:lnTo>
                    <a:pt x="2774" y="5049"/>
                  </a:lnTo>
                  <a:lnTo>
                    <a:pt x="2898" y="4793"/>
                  </a:lnTo>
                  <a:lnTo>
                    <a:pt x="3023" y="4541"/>
                  </a:lnTo>
                  <a:lnTo>
                    <a:pt x="3275" y="4665"/>
                  </a:lnTo>
                  <a:lnTo>
                    <a:pt x="3528" y="4790"/>
                  </a:lnTo>
                  <a:lnTo>
                    <a:pt x="4289" y="3279"/>
                  </a:lnTo>
                  <a:lnTo>
                    <a:pt x="5050" y="1768"/>
                  </a:lnTo>
                  <a:lnTo>
                    <a:pt x="4545" y="1515"/>
                  </a:lnTo>
                  <a:lnTo>
                    <a:pt x="4043" y="1263"/>
                  </a:lnTo>
                  <a:lnTo>
                    <a:pt x="3282" y="2774"/>
                  </a:lnTo>
                  <a:lnTo>
                    <a:pt x="2525" y="4285"/>
                  </a:lnTo>
                  <a:lnTo>
                    <a:pt x="1768" y="3904"/>
                  </a:lnTo>
                  <a:lnTo>
                    <a:pt x="1014" y="3528"/>
                  </a:lnTo>
                  <a:lnTo>
                    <a:pt x="1771" y="2016"/>
                  </a:lnTo>
                  <a:lnTo>
                    <a:pt x="2532" y="505"/>
                  </a:lnTo>
                  <a:lnTo>
                    <a:pt x="2031" y="253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B2E49E66-6E39-6B80-299F-CA151D192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0"/>
          <a:stretch/>
        </p:blipFill>
        <p:spPr>
          <a:xfrm>
            <a:off x="2639369" y="750277"/>
            <a:ext cx="4234812" cy="35520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38"/>
          <p:cNvSpPr txBox="1">
            <a:spLocks noGrp="1"/>
          </p:cNvSpPr>
          <p:nvPr>
            <p:ph type="subTitle" idx="9"/>
          </p:nvPr>
        </p:nvSpPr>
        <p:spPr>
          <a:xfrm>
            <a:off x="1884718" y="2106042"/>
            <a:ext cx="2525700" cy="3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LOS FRONT-END</a:t>
            </a:r>
            <a:endParaRPr/>
          </a:p>
        </p:txBody>
      </p:sp>
      <p:sp>
        <p:nvSpPr>
          <p:cNvPr id="3402" name="Google Shape;3402;p38"/>
          <p:cNvSpPr txBox="1">
            <a:spLocks noGrp="1"/>
          </p:cNvSpPr>
          <p:nvPr>
            <p:ph type="subTitle" idx="13"/>
          </p:nvPr>
        </p:nvSpPr>
        <p:spPr>
          <a:xfrm>
            <a:off x="5805525" y="1928800"/>
            <a:ext cx="25257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FRAMEWORK</a:t>
            </a:r>
            <a:endParaRPr/>
          </a:p>
        </p:txBody>
      </p:sp>
      <p:sp>
        <p:nvSpPr>
          <p:cNvPr id="3407" name="Google Shape;3407;p38"/>
          <p:cNvSpPr txBox="1">
            <a:spLocks noGrp="1"/>
          </p:cNvSpPr>
          <p:nvPr>
            <p:ph type="subTitle" idx="14"/>
          </p:nvPr>
        </p:nvSpPr>
        <p:spPr>
          <a:xfrm>
            <a:off x="1884718" y="3707487"/>
            <a:ext cx="2525700" cy="3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FRAMEWORK  </a:t>
            </a:r>
            <a:endParaRPr/>
          </a:p>
        </p:txBody>
      </p:sp>
      <p:sp>
        <p:nvSpPr>
          <p:cNvPr id="3408" name="Google Shape;3408;p38"/>
          <p:cNvSpPr txBox="1">
            <a:spLocks noGrp="1"/>
          </p:cNvSpPr>
          <p:nvPr>
            <p:ph type="title"/>
          </p:nvPr>
        </p:nvSpPr>
        <p:spPr>
          <a:xfrm>
            <a:off x="909246" y="1928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09" name="Google Shape;3409;p38"/>
          <p:cNvSpPr txBox="1">
            <a:spLocks noGrp="1"/>
          </p:cNvSpPr>
          <p:nvPr>
            <p:ph type="title" idx="2"/>
          </p:nvPr>
        </p:nvSpPr>
        <p:spPr>
          <a:xfrm>
            <a:off x="4830053" y="1928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10" name="Google Shape;3410;p38"/>
          <p:cNvSpPr txBox="1">
            <a:spLocks noGrp="1"/>
          </p:cNvSpPr>
          <p:nvPr>
            <p:ph type="title" idx="4"/>
          </p:nvPr>
        </p:nvSpPr>
        <p:spPr>
          <a:xfrm>
            <a:off x="909246" y="3565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411" name="Google Shape;3411;p38"/>
          <p:cNvSpPr txBox="1">
            <a:spLocks noGrp="1"/>
          </p:cNvSpPr>
          <p:nvPr>
            <p:ph type="title" idx="6"/>
          </p:nvPr>
        </p:nvSpPr>
        <p:spPr>
          <a:xfrm>
            <a:off x="4830053" y="3565800"/>
            <a:ext cx="851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412" name="Google Shape;3412;p38"/>
          <p:cNvSpPr txBox="1">
            <a:spLocks noGrp="1"/>
          </p:cNvSpPr>
          <p:nvPr>
            <p:ph type="title" idx="8"/>
          </p:nvPr>
        </p:nvSpPr>
        <p:spPr>
          <a:xfrm>
            <a:off x="1569475" y="445025"/>
            <a:ext cx="60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DE </a:t>
            </a:r>
            <a:r>
              <a:rPr lang="en">
                <a:solidFill>
                  <a:schemeClr val="accent2"/>
                </a:solidFill>
              </a:rPr>
              <a:t>CONTENIDO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13" name="Google Shape;3413;p38"/>
          <p:cNvSpPr txBox="1">
            <a:spLocks noGrp="1"/>
          </p:cNvSpPr>
          <p:nvPr>
            <p:ph type="subTitle" idx="15"/>
          </p:nvPr>
        </p:nvSpPr>
        <p:spPr>
          <a:xfrm>
            <a:off x="5805525" y="4038600"/>
            <a:ext cx="2525700" cy="3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React Libreria</a:t>
            </a:r>
          </a:p>
        </p:txBody>
      </p:sp>
    </p:spTree>
    <p:extLst>
      <p:ext uri="{BB962C8B-B14F-4D97-AF65-F5344CB8AC3E}">
        <p14:creationId xmlns:p14="http://schemas.microsoft.com/office/powerpoint/2010/main" val="204169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40"/>
          <p:cNvSpPr txBox="1">
            <a:spLocks noGrp="1"/>
          </p:cNvSpPr>
          <p:nvPr>
            <p:ph type="title"/>
          </p:nvPr>
        </p:nvSpPr>
        <p:spPr>
          <a:xfrm>
            <a:off x="1753500" y="2545000"/>
            <a:ext cx="5637000" cy="9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94" name="Google Shape;3494;p40"/>
          <p:cNvSpPr txBox="1">
            <a:spLocks noGrp="1"/>
          </p:cNvSpPr>
          <p:nvPr>
            <p:ph type="title" idx="2"/>
          </p:nvPr>
        </p:nvSpPr>
        <p:spPr>
          <a:xfrm>
            <a:off x="3817950" y="138370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495" name="Google Shape;3495;p40"/>
          <p:cNvGrpSpPr/>
          <p:nvPr/>
        </p:nvGrpSpPr>
        <p:grpSpPr>
          <a:xfrm>
            <a:off x="558792" y="1182565"/>
            <a:ext cx="1952888" cy="1902625"/>
            <a:chOff x="132575" y="2694350"/>
            <a:chExt cx="2062619" cy="2009532"/>
          </a:xfrm>
        </p:grpSpPr>
        <p:sp>
          <p:nvSpPr>
            <p:cNvPr id="3496" name="Google Shape;3496;p40"/>
            <p:cNvSpPr/>
            <p:nvPr/>
          </p:nvSpPr>
          <p:spPr>
            <a:xfrm>
              <a:off x="132575" y="2694350"/>
              <a:ext cx="2062619" cy="2009532"/>
            </a:xfrm>
            <a:custGeom>
              <a:avLst/>
              <a:gdLst/>
              <a:ahLst/>
              <a:cxnLst/>
              <a:rect l="l" t="t" r="r" b="b"/>
              <a:pathLst>
                <a:path w="36134" h="35204" extrusionOk="0">
                  <a:moveTo>
                    <a:pt x="27740" y="0"/>
                  </a:moveTo>
                  <a:cubicBezTo>
                    <a:pt x="27700" y="0"/>
                    <a:pt x="27659" y="3"/>
                    <a:pt x="27618" y="9"/>
                  </a:cubicBezTo>
                  <a:lnTo>
                    <a:pt x="6678" y="3174"/>
                  </a:lnTo>
                  <a:cubicBezTo>
                    <a:pt x="6358" y="3224"/>
                    <a:pt x="6098" y="3444"/>
                    <a:pt x="5999" y="3750"/>
                  </a:cubicBezTo>
                  <a:lnTo>
                    <a:pt x="114" y="22325"/>
                  </a:lnTo>
                  <a:cubicBezTo>
                    <a:pt x="0" y="22691"/>
                    <a:pt x="139" y="23086"/>
                    <a:pt x="466" y="23296"/>
                  </a:cubicBezTo>
                  <a:lnTo>
                    <a:pt x="18938" y="35072"/>
                  </a:lnTo>
                  <a:cubicBezTo>
                    <a:pt x="19077" y="35161"/>
                    <a:pt x="19237" y="35204"/>
                    <a:pt x="19390" y="35204"/>
                  </a:cubicBezTo>
                  <a:cubicBezTo>
                    <a:pt x="19525" y="35204"/>
                    <a:pt x="19656" y="35175"/>
                    <a:pt x="19777" y="35111"/>
                  </a:cubicBezTo>
                  <a:lnTo>
                    <a:pt x="35138" y="27161"/>
                  </a:lnTo>
                  <a:cubicBezTo>
                    <a:pt x="35362" y="27044"/>
                    <a:pt x="35522" y="26841"/>
                    <a:pt x="35575" y="26596"/>
                  </a:cubicBezTo>
                  <a:lnTo>
                    <a:pt x="35810" y="25543"/>
                  </a:lnTo>
                  <a:cubicBezTo>
                    <a:pt x="36063" y="25291"/>
                    <a:pt x="36134" y="24896"/>
                    <a:pt x="35956" y="24562"/>
                  </a:cubicBezTo>
                  <a:lnTo>
                    <a:pt x="35775" y="24213"/>
                  </a:lnTo>
                  <a:cubicBezTo>
                    <a:pt x="35671" y="24018"/>
                    <a:pt x="35497" y="23872"/>
                    <a:pt x="35291" y="23804"/>
                  </a:cubicBezTo>
                  <a:lnTo>
                    <a:pt x="28855" y="18087"/>
                  </a:lnTo>
                  <a:lnTo>
                    <a:pt x="28588" y="831"/>
                  </a:lnTo>
                  <a:cubicBezTo>
                    <a:pt x="28581" y="585"/>
                    <a:pt x="28475" y="354"/>
                    <a:pt x="28290" y="201"/>
                  </a:cubicBezTo>
                  <a:cubicBezTo>
                    <a:pt x="28133" y="72"/>
                    <a:pt x="27940" y="0"/>
                    <a:pt x="27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0"/>
            <p:cNvSpPr/>
            <p:nvPr/>
          </p:nvSpPr>
          <p:spPr>
            <a:xfrm>
              <a:off x="184919" y="2742585"/>
              <a:ext cx="1952450" cy="1913405"/>
            </a:xfrm>
            <a:custGeom>
              <a:avLst/>
              <a:gdLst/>
              <a:ahLst/>
              <a:cxnLst/>
              <a:rect l="l" t="t" r="r" b="b"/>
              <a:pathLst>
                <a:path w="34204" h="33520" extrusionOk="0">
                  <a:moveTo>
                    <a:pt x="26825" y="0"/>
                  </a:moveTo>
                  <a:lnTo>
                    <a:pt x="5885" y="3165"/>
                  </a:lnTo>
                  <a:lnTo>
                    <a:pt x="1" y="21740"/>
                  </a:lnTo>
                  <a:lnTo>
                    <a:pt x="18473" y="33520"/>
                  </a:lnTo>
                  <a:lnTo>
                    <a:pt x="33833" y="25569"/>
                  </a:lnTo>
                  <a:lnTo>
                    <a:pt x="34203" y="23937"/>
                  </a:lnTo>
                  <a:lnTo>
                    <a:pt x="27095" y="17626"/>
                  </a:lnTo>
                  <a:lnTo>
                    <a:pt x="26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0"/>
            <p:cNvSpPr/>
            <p:nvPr/>
          </p:nvSpPr>
          <p:spPr>
            <a:xfrm>
              <a:off x="896103" y="3883032"/>
              <a:ext cx="136256" cy="143163"/>
            </a:xfrm>
            <a:custGeom>
              <a:avLst/>
              <a:gdLst/>
              <a:ahLst/>
              <a:cxnLst/>
              <a:rect l="l" t="t" r="r" b="b"/>
              <a:pathLst>
                <a:path w="2387" h="2508" extrusionOk="0">
                  <a:moveTo>
                    <a:pt x="2326" y="1"/>
                  </a:moveTo>
                  <a:lnTo>
                    <a:pt x="1" y="808"/>
                  </a:lnTo>
                  <a:lnTo>
                    <a:pt x="307" y="2507"/>
                  </a:lnTo>
                  <a:lnTo>
                    <a:pt x="2387" y="1782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0"/>
            <p:cNvSpPr/>
            <p:nvPr/>
          </p:nvSpPr>
          <p:spPr>
            <a:xfrm>
              <a:off x="1075341" y="3811165"/>
              <a:ext cx="136484" cy="143391"/>
            </a:xfrm>
            <a:custGeom>
              <a:avLst/>
              <a:gdLst/>
              <a:ahLst/>
              <a:cxnLst/>
              <a:rect l="l" t="t" r="r" b="b"/>
              <a:pathLst>
                <a:path w="2391" h="2512" extrusionOk="0">
                  <a:moveTo>
                    <a:pt x="2323" y="1"/>
                  </a:moveTo>
                  <a:lnTo>
                    <a:pt x="1" y="815"/>
                  </a:lnTo>
                  <a:lnTo>
                    <a:pt x="306" y="2511"/>
                  </a:lnTo>
                  <a:lnTo>
                    <a:pt x="2390" y="178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0"/>
            <p:cNvSpPr/>
            <p:nvPr/>
          </p:nvSpPr>
          <p:spPr>
            <a:xfrm>
              <a:off x="530379" y="2857035"/>
              <a:ext cx="1178297" cy="244028"/>
            </a:xfrm>
            <a:custGeom>
              <a:avLst/>
              <a:gdLst/>
              <a:ahLst/>
              <a:cxnLst/>
              <a:rect l="l" t="t" r="r" b="b"/>
              <a:pathLst>
                <a:path w="20642" h="4275" extrusionOk="0">
                  <a:moveTo>
                    <a:pt x="20556" y="0"/>
                  </a:moveTo>
                  <a:lnTo>
                    <a:pt x="3794" y="3851"/>
                  </a:lnTo>
                  <a:lnTo>
                    <a:pt x="235" y="1192"/>
                  </a:lnTo>
                  <a:lnTo>
                    <a:pt x="0" y="1501"/>
                  </a:lnTo>
                  <a:lnTo>
                    <a:pt x="3706" y="4274"/>
                  </a:lnTo>
                  <a:lnTo>
                    <a:pt x="20642" y="381"/>
                  </a:lnTo>
                  <a:lnTo>
                    <a:pt x="2055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0"/>
            <p:cNvSpPr/>
            <p:nvPr/>
          </p:nvSpPr>
          <p:spPr>
            <a:xfrm>
              <a:off x="714469" y="3088846"/>
              <a:ext cx="1427976" cy="1512173"/>
            </a:xfrm>
            <a:custGeom>
              <a:avLst/>
              <a:gdLst/>
              <a:ahLst/>
              <a:cxnLst/>
              <a:rect l="l" t="t" r="r" b="b"/>
              <a:pathLst>
                <a:path w="25016" h="26491" extrusionOk="0">
                  <a:moveTo>
                    <a:pt x="331" y="0"/>
                  </a:moveTo>
                  <a:lnTo>
                    <a:pt x="1" y="15738"/>
                  </a:lnTo>
                  <a:lnTo>
                    <a:pt x="8886" y="26490"/>
                  </a:lnTo>
                  <a:lnTo>
                    <a:pt x="25015" y="18045"/>
                  </a:lnTo>
                  <a:lnTo>
                    <a:pt x="24834" y="17700"/>
                  </a:lnTo>
                  <a:lnTo>
                    <a:pt x="8982" y="25996"/>
                  </a:lnTo>
                  <a:lnTo>
                    <a:pt x="392" y="15603"/>
                  </a:lnTo>
                  <a:lnTo>
                    <a:pt x="715" y="1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0"/>
            <p:cNvSpPr/>
            <p:nvPr/>
          </p:nvSpPr>
          <p:spPr>
            <a:xfrm>
              <a:off x="1007984" y="3844672"/>
              <a:ext cx="1012244" cy="673117"/>
            </a:xfrm>
            <a:custGeom>
              <a:avLst/>
              <a:gdLst/>
              <a:ahLst/>
              <a:cxnLst/>
              <a:rect l="l" t="t" r="r" b="b"/>
              <a:pathLst>
                <a:path w="17733" h="11792" extrusionOk="0">
                  <a:moveTo>
                    <a:pt x="13099" y="1"/>
                  </a:moveTo>
                  <a:lnTo>
                    <a:pt x="0" y="5480"/>
                  </a:lnTo>
                  <a:lnTo>
                    <a:pt x="3527" y="11791"/>
                  </a:lnTo>
                  <a:lnTo>
                    <a:pt x="17733" y="5263"/>
                  </a:lnTo>
                  <a:lnTo>
                    <a:pt x="1309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0"/>
            <p:cNvSpPr/>
            <p:nvPr/>
          </p:nvSpPr>
          <p:spPr>
            <a:xfrm>
              <a:off x="977331" y="3868818"/>
              <a:ext cx="854925" cy="377372"/>
            </a:xfrm>
            <a:custGeom>
              <a:avLst/>
              <a:gdLst/>
              <a:ahLst/>
              <a:cxnLst/>
              <a:rect l="l" t="t" r="r" b="b"/>
              <a:pathLst>
                <a:path w="14977" h="6611" extrusionOk="0">
                  <a:moveTo>
                    <a:pt x="14913" y="1"/>
                  </a:moveTo>
                  <a:lnTo>
                    <a:pt x="0" y="6465"/>
                  </a:lnTo>
                  <a:lnTo>
                    <a:pt x="61" y="6611"/>
                  </a:lnTo>
                  <a:lnTo>
                    <a:pt x="14977" y="146"/>
                  </a:lnTo>
                  <a:lnTo>
                    <a:pt x="14913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0"/>
            <p:cNvSpPr/>
            <p:nvPr/>
          </p:nvSpPr>
          <p:spPr>
            <a:xfrm>
              <a:off x="1112901" y="4066722"/>
              <a:ext cx="927248" cy="395639"/>
            </a:xfrm>
            <a:custGeom>
              <a:avLst/>
              <a:gdLst/>
              <a:ahLst/>
              <a:cxnLst/>
              <a:rect l="l" t="t" r="r" b="b"/>
              <a:pathLst>
                <a:path w="16244" h="6931" extrusionOk="0">
                  <a:moveTo>
                    <a:pt x="16179" y="1"/>
                  </a:moveTo>
                  <a:lnTo>
                    <a:pt x="0" y="6781"/>
                  </a:lnTo>
                  <a:lnTo>
                    <a:pt x="64" y="6931"/>
                  </a:lnTo>
                  <a:lnTo>
                    <a:pt x="16243" y="146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0"/>
            <p:cNvSpPr/>
            <p:nvPr/>
          </p:nvSpPr>
          <p:spPr>
            <a:xfrm>
              <a:off x="1030703" y="3922418"/>
              <a:ext cx="849102" cy="370694"/>
            </a:xfrm>
            <a:custGeom>
              <a:avLst/>
              <a:gdLst/>
              <a:ahLst/>
              <a:cxnLst/>
              <a:rect l="l" t="t" r="r" b="b"/>
              <a:pathLst>
                <a:path w="14875" h="6494" extrusionOk="0">
                  <a:moveTo>
                    <a:pt x="14810" y="0"/>
                  </a:moveTo>
                  <a:lnTo>
                    <a:pt x="0" y="6347"/>
                  </a:lnTo>
                  <a:lnTo>
                    <a:pt x="64" y="6493"/>
                  </a:lnTo>
                  <a:lnTo>
                    <a:pt x="14874" y="146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0"/>
            <p:cNvSpPr/>
            <p:nvPr/>
          </p:nvSpPr>
          <p:spPr>
            <a:xfrm>
              <a:off x="1051823" y="3978644"/>
              <a:ext cx="877301" cy="373491"/>
            </a:xfrm>
            <a:custGeom>
              <a:avLst/>
              <a:gdLst/>
              <a:ahLst/>
              <a:cxnLst/>
              <a:rect l="l" t="t" r="r" b="b"/>
              <a:pathLst>
                <a:path w="15369" h="6543" extrusionOk="0">
                  <a:moveTo>
                    <a:pt x="15308" y="0"/>
                  </a:moveTo>
                  <a:lnTo>
                    <a:pt x="0" y="6401"/>
                  </a:lnTo>
                  <a:lnTo>
                    <a:pt x="61" y="6543"/>
                  </a:lnTo>
                  <a:lnTo>
                    <a:pt x="15368" y="143"/>
                  </a:lnTo>
                  <a:lnTo>
                    <a:pt x="15308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0"/>
            <p:cNvSpPr/>
            <p:nvPr/>
          </p:nvSpPr>
          <p:spPr>
            <a:xfrm>
              <a:off x="1073743" y="4020828"/>
              <a:ext cx="900020" cy="383081"/>
            </a:xfrm>
            <a:custGeom>
              <a:avLst/>
              <a:gdLst/>
              <a:ahLst/>
              <a:cxnLst/>
              <a:rect l="l" t="t" r="r" b="b"/>
              <a:pathLst>
                <a:path w="15767" h="6711" extrusionOk="0">
                  <a:moveTo>
                    <a:pt x="15706" y="1"/>
                  </a:moveTo>
                  <a:lnTo>
                    <a:pt x="0" y="6568"/>
                  </a:lnTo>
                  <a:lnTo>
                    <a:pt x="61" y="6711"/>
                  </a:lnTo>
                  <a:lnTo>
                    <a:pt x="15766" y="147"/>
                  </a:lnTo>
                  <a:lnTo>
                    <a:pt x="15706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0"/>
            <p:cNvSpPr/>
            <p:nvPr/>
          </p:nvSpPr>
          <p:spPr>
            <a:xfrm>
              <a:off x="1233287" y="4009469"/>
              <a:ext cx="226332" cy="450438"/>
            </a:xfrm>
            <a:custGeom>
              <a:avLst/>
              <a:gdLst/>
              <a:ahLst/>
              <a:cxnLst/>
              <a:rect l="l" t="t" r="r" b="b"/>
              <a:pathLst>
                <a:path w="3965" h="7891" extrusionOk="0">
                  <a:moveTo>
                    <a:pt x="142" y="1"/>
                  </a:moveTo>
                  <a:lnTo>
                    <a:pt x="0" y="72"/>
                  </a:lnTo>
                  <a:lnTo>
                    <a:pt x="3819" y="7891"/>
                  </a:lnTo>
                  <a:lnTo>
                    <a:pt x="3965" y="782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0"/>
            <p:cNvSpPr/>
            <p:nvPr/>
          </p:nvSpPr>
          <p:spPr>
            <a:xfrm>
              <a:off x="1510534" y="3893592"/>
              <a:ext cx="290093" cy="383651"/>
            </a:xfrm>
            <a:custGeom>
              <a:avLst/>
              <a:gdLst/>
              <a:ahLst/>
              <a:cxnLst/>
              <a:rect l="l" t="t" r="r" b="b"/>
              <a:pathLst>
                <a:path w="5082" h="6721" extrusionOk="0">
                  <a:moveTo>
                    <a:pt x="125" y="1"/>
                  </a:moveTo>
                  <a:lnTo>
                    <a:pt x="0" y="93"/>
                  </a:lnTo>
                  <a:lnTo>
                    <a:pt x="4957" y="6721"/>
                  </a:lnTo>
                  <a:lnTo>
                    <a:pt x="5081" y="662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0"/>
            <p:cNvSpPr/>
            <p:nvPr/>
          </p:nvSpPr>
          <p:spPr>
            <a:xfrm>
              <a:off x="1678754" y="3829888"/>
              <a:ext cx="282387" cy="385250"/>
            </a:xfrm>
            <a:custGeom>
              <a:avLst/>
              <a:gdLst/>
              <a:ahLst/>
              <a:cxnLst/>
              <a:rect l="l" t="t" r="r" b="b"/>
              <a:pathLst>
                <a:path w="4947" h="6749" extrusionOk="0">
                  <a:moveTo>
                    <a:pt x="129" y="0"/>
                  </a:moveTo>
                  <a:lnTo>
                    <a:pt x="1" y="92"/>
                  </a:lnTo>
                  <a:lnTo>
                    <a:pt x="4815" y="6749"/>
                  </a:lnTo>
                  <a:lnTo>
                    <a:pt x="4947" y="665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0"/>
            <p:cNvSpPr/>
            <p:nvPr/>
          </p:nvSpPr>
          <p:spPr>
            <a:xfrm>
              <a:off x="1612596" y="3870873"/>
              <a:ext cx="285241" cy="388104"/>
            </a:xfrm>
            <a:custGeom>
              <a:avLst/>
              <a:gdLst/>
              <a:ahLst/>
              <a:cxnLst/>
              <a:rect l="l" t="t" r="r" b="b"/>
              <a:pathLst>
                <a:path w="4997" h="6799" extrusionOk="0">
                  <a:moveTo>
                    <a:pt x="125" y="0"/>
                  </a:moveTo>
                  <a:lnTo>
                    <a:pt x="1" y="89"/>
                  </a:lnTo>
                  <a:lnTo>
                    <a:pt x="4868" y="6799"/>
                  </a:lnTo>
                  <a:lnTo>
                    <a:pt x="4996" y="67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0"/>
            <p:cNvSpPr/>
            <p:nvPr/>
          </p:nvSpPr>
          <p:spPr>
            <a:xfrm>
              <a:off x="1156968" y="4044175"/>
              <a:ext cx="232440" cy="475440"/>
            </a:xfrm>
            <a:custGeom>
              <a:avLst/>
              <a:gdLst/>
              <a:ahLst/>
              <a:cxnLst/>
              <a:rect l="l" t="t" r="r" b="b"/>
              <a:pathLst>
                <a:path w="4072" h="8329" extrusionOk="0">
                  <a:moveTo>
                    <a:pt x="142" y="1"/>
                  </a:moveTo>
                  <a:lnTo>
                    <a:pt x="0" y="68"/>
                  </a:lnTo>
                  <a:lnTo>
                    <a:pt x="3929" y="8328"/>
                  </a:lnTo>
                  <a:lnTo>
                    <a:pt x="4071" y="826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0"/>
            <p:cNvSpPr/>
            <p:nvPr/>
          </p:nvSpPr>
          <p:spPr>
            <a:xfrm>
              <a:off x="1056675" y="4091896"/>
              <a:ext cx="246882" cy="414533"/>
            </a:xfrm>
            <a:custGeom>
              <a:avLst/>
              <a:gdLst/>
              <a:ahLst/>
              <a:cxnLst/>
              <a:rect l="l" t="t" r="r" b="b"/>
              <a:pathLst>
                <a:path w="4325" h="7262" extrusionOk="0">
                  <a:moveTo>
                    <a:pt x="139" y="0"/>
                  </a:moveTo>
                  <a:lnTo>
                    <a:pt x="1" y="82"/>
                  </a:lnTo>
                  <a:lnTo>
                    <a:pt x="4186" y="7261"/>
                  </a:lnTo>
                  <a:lnTo>
                    <a:pt x="4324" y="7179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0"/>
            <p:cNvSpPr/>
            <p:nvPr/>
          </p:nvSpPr>
          <p:spPr>
            <a:xfrm>
              <a:off x="1295791" y="3998737"/>
              <a:ext cx="174159" cy="314239"/>
            </a:xfrm>
            <a:custGeom>
              <a:avLst/>
              <a:gdLst/>
              <a:ahLst/>
              <a:cxnLst/>
              <a:rect l="l" t="t" r="r" b="b"/>
              <a:pathLst>
                <a:path w="3051" h="5505" extrusionOk="0">
                  <a:moveTo>
                    <a:pt x="142" y="0"/>
                  </a:moveTo>
                  <a:lnTo>
                    <a:pt x="0" y="75"/>
                  </a:lnTo>
                  <a:lnTo>
                    <a:pt x="2912" y="5505"/>
                  </a:lnTo>
                  <a:lnTo>
                    <a:pt x="3051" y="543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0"/>
            <p:cNvSpPr/>
            <p:nvPr/>
          </p:nvSpPr>
          <p:spPr>
            <a:xfrm>
              <a:off x="1441522" y="3923845"/>
              <a:ext cx="237920" cy="301453"/>
            </a:xfrm>
            <a:custGeom>
              <a:avLst/>
              <a:gdLst/>
              <a:ahLst/>
              <a:cxnLst/>
              <a:rect l="l" t="t" r="r" b="b"/>
              <a:pathLst>
                <a:path w="4168" h="5281" extrusionOk="0">
                  <a:moveTo>
                    <a:pt x="125" y="0"/>
                  </a:moveTo>
                  <a:lnTo>
                    <a:pt x="0" y="96"/>
                  </a:lnTo>
                  <a:lnTo>
                    <a:pt x="4040" y="5281"/>
                  </a:lnTo>
                  <a:lnTo>
                    <a:pt x="4168" y="518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0"/>
            <p:cNvSpPr/>
            <p:nvPr/>
          </p:nvSpPr>
          <p:spPr>
            <a:xfrm>
              <a:off x="1372681" y="3952044"/>
              <a:ext cx="207723" cy="314867"/>
            </a:xfrm>
            <a:custGeom>
              <a:avLst/>
              <a:gdLst/>
              <a:ahLst/>
              <a:cxnLst/>
              <a:rect l="l" t="t" r="r" b="b"/>
              <a:pathLst>
                <a:path w="3639" h="5516" extrusionOk="0">
                  <a:moveTo>
                    <a:pt x="129" y="1"/>
                  </a:moveTo>
                  <a:lnTo>
                    <a:pt x="1" y="82"/>
                  </a:lnTo>
                  <a:lnTo>
                    <a:pt x="3507" y="5515"/>
                  </a:lnTo>
                  <a:lnTo>
                    <a:pt x="3638" y="5434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0"/>
            <p:cNvSpPr/>
            <p:nvPr/>
          </p:nvSpPr>
          <p:spPr>
            <a:xfrm>
              <a:off x="773548" y="2958926"/>
              <a:ext cx="963952" cy="886206"/>
            </a:xfrm>
            <a:custGeom>
              <a:avLst/>
              <a:gdLst/>
              <a:ahLst/>
              <a:cxnLst/>
              <a:rect l="l" t="t" r="r" b="b"/>
              <a:pathLst>
                <a:path w="16887" h="15525" extrusionOk="0">
                  <a:moveTo>
                    <a:pt x="14309" y="0"/>
                  </a:moveTo>
                  <a:lnTo>
                    <a:pt x="1575" y="2898"/>
                  </a:lnTo>
                  <a:cubicBezTo>
                    <a:pt x="1575" y="2898"/>
                    <a:pt x="0" y="12108"/>
                    <a:pt x="2895" y="15525"/>
                  </a:cubicBezTo>
                  <a:lnTo>
                    <a:pt x="14838" y="11734"/>
                  </a:lnTo>
                  <a:cubicBezTo>
                    <a:pt x="14838" y="11734"/>
                    <a:pt x="16886" y="3787"/>
                    <a:pt x="14309" y="0"/>
                  </a:cubicBez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0"/>
            <p:cNvSpPr/>
            <p:nvPr/>
          </p:nvSpPr>
          <p:spPr>
            <a:xfrm>
              <a:off x="919050" y="3107683"/>
              <a:ext cx="607986" cy="157776"/>
            </a:xfrm>
            <a:custGeom>
              <a:avLst/>
              <a:gdLst/>
              <a:ahLst/>
              <a:cxnLst/>
              <a:rect l="l" t="t" r="r" b="b"/>
              <a:pathLst>
                <a:path w="10651" h="2764" extrusionOk="0">
                  <a:moveTo>
                    <a:pt x="10540" y="1"/>
                  </a:moveTo>
                  <a:lnTo>
                    <a:pt x="10295" y="54"/>
                  </a:lnTo>
                  <a:lnTo>
                    <a:pt x="10401" y="541"/>
                  </a:lnTo>
                  <a:lnTo>
                    <a:pt x="10650" y="488"/>
                  </a:lnTo>
                  <a:lnTo>
                    <a:pt x="10540" y="1"/>
                  </a:lnTo>
                  <a:close/>
                  <a:moveTo>
                    <a:pt x="9804" y="154"/>
                  </a:moveTo>
                  <a:lnTo>
                    <a:pt x="8823" y="367"/>
                  </a:lnTo>
                  <a:lnTo>
                    <a:pt x="8929" y="858"/>
                  </a:lnTo>
                  <a:lnTo>
                    <a:pt x="9911" y="644"/>
                  </a:lnTo>
                  <a:lnTo>
                    <a:pt x="9804" y="154"/>
                  </a:lnTo>
                  <a:close/>
                  <a:moveTo>
                    <a:pt x="8332" y="474"/>
                  </a:moveTo>
                  <a:lnTo>
                    <a:pt x="7350" y="687"/>
                  </a:lnTo>
                  <a:lnTo>
                    <a:pt x="7457" y="1178"/>
                  </a:lnTo>
                  <a:lnTo>
                    <a:pt x="8438" y="964"/>
                  </a:lnTo>
                  <a:lnTo>
                    <a:pt x="8332" y="474"/>
                  </a:lnTo>
                  <a:close/>
                  <a:moveTo>
                    <a:pt x="6860" y="790"/>
                  </a:moveTo>
                  <a:lnTo>
                    <a:pt x="5878" y="1003"/>
                  </a:lnTo>
                  <a:lnTo>
                    <a:pt x="5985" y="1494"/>
                  </a:lnTo>
                  <a:lnTo>
                    <a:pt x="6970" y="1281"/>
                  </a:lnTo>
                  <a:lnTo>
                    <a:pt x="6860" y="790"/>
                  </a:lnTo>
                  <a:close/>
                  <a:moveTo>
                    <a:pt x="5395" y="1110"/>
                  </a:moveTo>
                  <a:lnTo>
                    <a:pt x="4413" y="1324"/>
                  </a:lnTo>
                  <a:lnTo>
                    <a:pt x="4520" y="1814"/>
                  </a:lnTo>
                  <a:lnTo>
                    <a:pt x="5501" y="1601"/>
                  </a:lnTo>
                  <a:lnTo>
                    <a:pt x="5395" y="1110"/>
                  </a:lnTo>
                  <a:close/>
                  <a:moveTo>
                    <a:pt x="3923" y="1427"/>
                  </a:moveTo>
                  <a:lnTo>
                    <a:pt x="2941" y="1640"/>
                  </a:lnTo>
                  <a:lnTo>
                    <a:pt x="3048" y="2127"/>
                  </a:lnTo>
                  <a:lnTo>
                    <a:pt x="4029" y="1914"/>
                  </a:lnTo>
                  <a:lnTo>
                    <a:pt x="3923" y="1427"/>
                  </a:lnTo>
                  <a:close/>
                  <a:moveTo>
                    <a:pt x="2451" y="1747"/>
                  </a:moveTo>
                  <a:lnTo>
                    <a:pt x="1469" y="1960"/>
                  </a:lnTo>
                  <a:lnTo>
                    <a:pt x="1576" y="2447"/>
                  </a:lnTo>
                  <a:lnTo>
                    <a:pt x="2561" y="2234"/>
                  </a:lnTo>
                  <a:lnTo>
                    <a:pt x="2451" y="1747"/>
                  </a:lnTo>
                  <a:close/>
                  <a:moveTo>
                    <a:pt x="982" y="2063"/>
                  </a:moveTo>
                  <a:lnTo>
                    <a:pt x="1" y="2276"/>
                  </a:lnTo>
                  <a:lnTo>
                    <a:pt x="107" y="2764"/>
                  </a:lnTo>
                  <a:lnTo>
                    <a:pt x="1089" y="2550"/>
                  </a:lnTo>
                  <a:lnTo>
                    <a:pt x="982" y="206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0"/>
            <p:cNvSpPr/>
            <p:nvPr/>
          </p:nvSpPr>
          <p:spPr>
            <a:xfrm>
              <a:off x="936518" y="3270082"/>
              <a:ext cx="376345" cy="103776"/>
            </a:xfrm>
            <a:custGeom>
              <a:avLst/>
              <a:gdLst/>
              <a:ahLst/>
              <a:cxnLst/>
              <a:rect l="l" t="t" r="r" b="b"/>
              <a:pathLst>
                <a:path w="6593" h="1818" extrusionOk="0">
                  <a:moveTo>
                    <a:pt x="6490" y="0"/>
                  </a:moveTo>
                  <a:lnTo>
                    <a:pt x="5892" y="118"/>
                  </a:lnTo>
                  <a:lnTo>
                    <a:pt x="5995" y="612"/>
                  </a:lnTo>
                  <a:lnTo>
                    <a:pt x="6593" y="491"/>
                  </a:lnTo>
                  <a:lnTo>
                    <a:pt x="6490" y="0"/>
                  </a:lnTo>
                  <a:close/>
                  <a:moveTo>
                    <a:pt x="5402" y="221"/>
                  </a:moveTo>
                  <a:lnTo>
                    <a:pt x="4417" y="420"/>
                  </a:lnTo>
                  <a:lnTo>
                    <a:pt x="4520" y="914"/>
                  </a:lnTo>
                  <a:lnTo>
                    <a:pt x="5501" y="715"/>
                  </a:lnTo>
                  <a:lnTo>
                    <a:pt x="5402" y="221"/>
                  </a:lnTo>
                  <a:close/>
                  <a:moveTo>
                    <a:pt x="3930" y="519"/>
                  </a:moveTo>
                  <a:lnTo>
                    <a:pt x="2948" y="719"/>
                  </a:lnTo>
                  <a:lnTo>
                    <a:pt x="3048" y="1213"/>
                  </a:lnTo>
                  <a:lnTo>
                    <a:pt x="4033" y="1014"/>
                  </a:lnTo>
                  <a:lnTo>
                    <a:pt x="3930" y="519"/>
                  </a:lnTo>
                  <a:close/>
                  <a:moveTo>
                    <a:pt x="2454" y="822"/>
                  </a:moveTo>
                  <a:lnTo>
                    <a:pt x="1473" y="1021"/>
                  </a:lnTo>
                  <a:lnTo>
                    <a:pt x="1572" y="1515"/>
                  </a:lnTo>
                  <a:lnTo>
                    <a:pt x="2554" y="1316"/>
                  </a:lnTo>
                  <a:lnTo>
                    <a:pt x="2454" y="822"/>
                  </a:lnTo>
                  <a:close/>
                  <a:moveTo>
                    <a:pt x="982" y="1124"/>
                  </a:moveTo>
                  <a:lnTo>
                    <a:pt x="1" y="1323"/>
                  </a:lnTo>
                  <a:lnTo>
                    <a:pt x="104" y="1817"/>
                  </a:lnTo>
                  <a:lnTo>
                    <a:pt x="1085" y="1618"/>
                  </a:lnTo>
                  <a:lnTo>
                    <a:pt x="982" y="1124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0"/>
            <p:cNvSpPr/>
            <p:nvPr/>
          </p:nvSpPr>
          <p:spPr>
            <a:xfrm>
              <a:off x="961063" y="3388014"/>
              <a:ext cx="532694" cy="146188"/>
            </a:xfrm>
            <a:custGeom>
              <a:avLst/>
              <a:gdLst/>
              <a:ahLst/>
              <a:cxnLst/>
              <a:rect l="l" t="t" r="r" b="b"/>
              <a:pathLst>
                <a:path w="9332" h="2561" extrusionOk="0">
                  <a:moveTo>
                    <a:pt x="9221" y="0"/>
                  </a:moveTo>
                  <a:lnTo>
                    <a:pt x="8812" y="93"/>
                  </a:lnTo>
                  <a:lnTo>
                    <a:pt x="8922" y="583"/>
                  </a:lnTo>
                  <a:lnTo>
                    <a:pt x="9331" y="487"/>
                  </a:lnTo>
                  <a:lnTo>
                    <a:pt x="9221" y="0"/>
                  </a:lnTo>
                  <a:close/>
                  <a:moveTo>
                    <a:pt x="8318" y="203"/>
                  </a:moveTo>
                  <a:lnTo>
                    <a:pt x="7340" y="423"/>
                  </a:lnTo>
                  <a:lnTo>
                    <a:pt x="7450" y="910"/>
                  </a:lnTo>
                  <a:lnTo>
                    <a:pt x="8428" y="694"/>
                  </a:lnTo>
                  <a:lnTo>
                    <a:pt x="8318" y="203"/>
                  </a:lnTo>
                  <a:close/>
                  <a:moveTo>
                    <a:pt x="6849" y="534"/>
                  </a:moveTo>
                  <a:lnTo>
                    <a:pt x="5871" y="750"/>
                  </a:lnTo>
                  <a:lnTo>
                    <a:pt x="5985" y="1241"/>
                  </a:lnTo>
                  <a:lnTo>
                    <a:pt x="6963" y="1021"/>
                  </a:lnTo>
                  <a:lnTo>
                    <a:pt x="6849" y="534"/>
                  </a:lnTo>
                  <a:close/>
                  <a:moveTo>
                    <a:pt x="5384" y="861"/>
                  </a:moveTo>
                  <a:lnTo>
                    <a:pt x="4406" y="1081"/>
                  </a:lnTo>
                  <a:lnTo>
                    <a:pt x="4517" y="1568"/>
                  </a:lnTo>
                  <a:lnTo>
                    <a:pt x="5494" y="1351"/>
                  </a:lnTo>
                  <a:lnTo>
                    <a:pt x="5384" y="861"/>
                  </a:lnTo>
                  <a:close/>
                  <a:moveTo>
                    <a:pt x="3912" y="1195"/>
                  </a:moveTo>
                  <a:lnTo>
                    <a:pt x="2934" y="1412"/>
                  </a:lnTo>
                  <a:lnTo>
                    <a:pt x="3044" y="1903"/>
                  </a:lnTo>
                  <a:lnTo>
                    <a:pt x="4022" y="1686"/>
                  </a:lnTo>
                  <a:lnTo>
                    <a:pt x="3912" y="1195"/>
                  </a:lnTo>
                  <a:close/>
                  <a:moveTo>
                    <a:pt x="2447" y="1526"/>
                  </a:moveTo>
                  <a:lnTo>
                    <a:pt x="1469" y="1743"/>
                  </a:lnTo>
                  <a:lnTo>
                    <a:pt x="1580" y="2230"/>
                  </a:lnTo>
                  <a:lnTo>
                    <a:pt x="2557" y="2013"/>
                  </a:lnTo>
                  <a:lnTo>
                    <a:pt x="2447" y="1526"/>
                  </a:lnTo>
                  <a:close/>
                  <a:moveTo>
                    <a:pt x="979" y="1853"/>
                  </a:moveTo>
                  <a:lnTo>
                    <a:pt x="1" y="2070"/>
                  </a:lnTo>
                  <a:lnTo>
                    <a:pt x="111" y="2560"/>
                  </a:lnTo>
                  <a:lnTo>
                    <a:pt x="1089" y="2343"/>
                  </a:lnTo>
                  <a:lnTo>
                    <a:pt x="979" y="185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0"/>
            <p:cNvSpPr/>
            <p:nvPr/>
          </p:nvSpPr>
          <p:spPr>
            <a:xfrm>
              <a:off x="976075" y="3545104"/>
              <a:ext cx="291349" cy="91560"/>
            </a:xfrm>
            <a:custGeom>
              <a:avLst/>
              <a:gdLst/>
              <a:ahLst/>
              <a:cxnLst/>
              <a:rect l="l" t="t" r="r" b="b"/>
              <a:pathLst>
                <a:path w="5104" h="1604" extrusionOk="0">
                  <a:moveTo>
                    <a:pt x="4997" y="0"/>
                  </a:moveTo>
                  <a:lnTo>
                    <a:pt x="4406" y="132"/>
                  </a:lnTo>
                  <a:lnTo>
                    <a:pt x="4513" y="623"/>
                  </a:lnTo>
                  <a:lnTo>
                    <a:pt x="5103" y="487"/>
                  </a:lnTo>
                  <a:lnTo>
                    <a:pt x="4997" y="0"/>
                  </a:lnTo>
                  <a:close/>
                  <a:moveTo>
                    <a:pt x="3916" y="242"/>
                  </a:moveTo>
                  <a:lnTo>
                    <a:pt x="2938" y="463"/>
                  </a:lnTo>
                  <a:lnTo>
                    <a:pt x="3045" y="950"/>
                  </a:lnTo>
                  <a:lnTo>
                    <a:pt x="4022" y="733"/>
                  </a:lnTo>
                  <a:lnTo>
                    <a:pt x="3916" y="242"/>
                  </a:lnTo>
                  <a:close/>
                  <a:moveTo>
                    <a:pt x="2440" y="569"/>
                  </a:moveTo>
                  <a:lnTo>
                    <a:pt x="1462" y="786"/>
                  </a:lnTo>
                  <a:lnTo>
                    <a:pt x="1573" y="1273"/>
                  </a:lnTo>
                  <a:lnTo>
                    <a:pt x="2547" y="1056"/>
                  </a:lnTo>
                  <a:lnTo>
                    <a:pt x="2440" y="569"/>
                  </a:lnTo>
                  <a:close/>
                  <a:moveTo>
                    <a:pt x="979" y="896"/>
                  </a:moveTo>
                  <a:lnTo>
                    <a:pt x="1" y="1113"/>
                  </a:lnTo>
                  <a:lnTo>
                    <a:pt x="108" y="1604"/>
                  </a:lnTo>
                  <a:lnTo>
                    <a:pt x="1085" y="1387"/>
                  </a:lnTo>
                  <a:lnTo>
                    <a:pt x="979" y="896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0"/>
            <p:cNvSpPr/>
            <p:nvPr/>
          </p:nvSpPr>
          <p:spPr>
            <a:xfrm>
              <a:off x="1004502" y="3602130"/>
              <a:ext cx="395867" cy="124897"/>
            </a:xfrm>
            <a:custGeom>
              <a:avLst/>
              <a:gdLst/>
              <a:ahLst/>
              <a:cxnLst/>
              <a:rect l="l" t="t" r="r" b="b"/>
              <a:pathLst>
                <a:path w="6935" h="2188" extrusionOk="0">
                  <a:moveTo>
                    <a:pt x="6813" y="1"/>
                  </a:moveTo>
                  <a:lnTo>
                    <a:pt x="5839" y="246"/>
                  </a:lnTo>
                  <a:lnTo>
                    <a:pt x="5960" y="729"/>
                  </a:lnTo>
                  <a:lnTo>
                    <a:pt x="6934" y="484"/>
                  </a:lnTo>
                  <a:lnTo>
                    <a:pt x="6813" y="1"/>
                  </a:lnTo>
                  <a:close/>
                  <a:moveTo>
                    <a:pt x="5352" y="363"/>
                  </a:moveTo>
                  <a:lnTo>
                    <a:pt x="4378" y="609"/>
                  </a:lnTo>
                  <a:lnTo>
                    <a:pt x="4499" y="1092"/>
                  </a:lnTo>
                  <a:lnTo>
                    <a:pt x="5473" y="850"/>
                  </a:lnTo>
                  <a:lnTo>
                    <a:pt x="5352" y="363"/>
                  </a:lnTo>
                  <a:close/>
                  <a:moveTo>
                    <a:pt x="3894" y="729"/>
                  </a:moveTo>
                  <a:lnTo>
                    <a:pt x="2920" y="975"/>
                  </a:lnTo>
                  <a:lnTo>
                    <a:pt x="3041" y="1458"/>
                  </a:lnTo>
                  <a:lnTo>
                    <a:pt x="4015" y="1213"/>
                  </a:lnTo>
                  <a:lnTo>
                    <a:pt x="3894" y="729"/>
                  </a:lnTo>
                  <a:close/>
                  <a:moveTo>
                    <a:pt x="2436" y="1092"/>
                  </a:moveTo>
                  <a:lnTo>
                    <a:pt x="1462" y="1337"/>
                  </a:lnTo>
                  <a:lnTo>
                    <a:pt x="1583" y="1821"/>
                  </a:lnTo>
                  <a:lnTo>
                    <a:pt x="2557" y="1579"/>
                  </a:lnTo>
                  <a:lnTo>
                    <a:pt x="2436" y="1092"/>
                  </a:lnTo>
                  <a:close/>
                  <a:moveTo>
                    <a:pt x="975" y="1458"/>
                  </a:moveTo>
                  <a:lnTo>
                    <a:pt x="1" y="1704"/>
                  </a:lnTo>
                  <a:lnTo>
                    <a:pt x="122" y="2187"/>
                  </a:lnTo>
                  <a:lnTo>
                    <a:pt x="1092" y="1942"/>
                  </a:lnTo>
                  <a:lnTo>
                    <a:pt x="975" y="1458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65"/>
          <p:cNvSpPr txBox="1">
            <a:spLocks noGrp="1"/>
          </p:cNvSpPr>
          <p:nvPr>
            <p:ph type="title"/>
          </p:nvPr>
        </p:nvSpPr>
        <p:spPr>
          <a:xfrm>
            <a:off x="3256055" y="2004744"/>
            <a:ext cx="2786483" cy="1340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¿Que es un framework </a:t>
            </a:r>
            <a:r>
              <a:rPr lang="es-MX" err="1"/>
              <a:t>front-end</a:t>
            </a:r>
            <a:r>
              <a:rPr lang="es-MX"/>
              <a:t>?</a:t>
            </a:r>
            <a:endParaRPr lang="es-MX">
              <a:solidFill>
                <a:schemeClr val="accent2"/>
              </a:solidFill>
            </a:endParaRPr>
          </a:p>
        </p:txBody>
      </p:sp>
      <p:sp>
        <p:nvSpPr>
          <p:cNvPr id="4951" name="Google Shape;4951;p65"/>
          <p:cNvSpPr txBox="1"/>
          <p:nvPr/>
        </p:nvSpPr>
        <p:spPr>
          <a:xfrm>
            <a:off x="6596255" y="1762064"/>
            <a:ext cx="2088000" cy="140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Son </a:t>
            </a:r>
            <a:r>
              <a:rPr lang="en-US" sz="1700" err="1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evitados</a:t>
            </a:r>
            <a:r>
              <a:rPr lang="en-US" sz="1700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-US" sz="1700" err="1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por</a:t>
            </a:r>
            <a:r>
              <a:rPr lang="en-US" sz="1700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-US" sz="1700" err="1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programadores</a:t>
            </a:r>
            <a:r>
              <a:rPr lang="en-US" sz="1700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-US" sz="1700" err="1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expertos</a:t>
            </a:r>
            <a:endParaRPr lang="en-US" sz="1700">
              <a:solidFill>
                <a:schemeClr val="accent3">
                  <a:lumMod val="75000"/>
                </a:schemeClr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>
              <a:solidFill>
                <a:srgbClr val="8041E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953" name="Google Shape;4953;p65"/>
          <p:cNvSpPr txBox="1"/>
          <p:nvPr/>
        </p:nvSpPr>
        <p:spPr>
          <a:xfrm>
            <a:off x="1628467" y="952407"/>
            <a:ext cx="2088000" cy="6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ES UNA HERRAMIENTA</a:t>
            </a:r>
          </a:p>
        </p:txBody>
      </p:sp>
      <p:sp>
        <p:nvSpPr>
          <p:cNvPr id="4956" name="Google Shape;4956;p65"/>
          <p:cNvSpPr txBox="1"/>
          <p:nvPr/>
        </p:nvSpPr>
        <p:spPr>
          <a:xfrm>
            <a:off x="319122" y="2250485"/>
            <a:ext cx="2088000" cy="65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>
                    <a:lumMod val="75000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FACILITA LAS TAREAS</a:t>
            </a:r>
          </a:p>
        </p:txBody>
      </p:sp>
      <p:cxnSp>
        <p:nvCxnSpPr>
          <p:cNvPr id="4958" name="Google Shape;4958;p65"/>
          <p:cNvCxnSpPr/>
          <p:nvPr/>
        </p:nvCxnSpPr>
        <p:spPr>
          <a:xfrm>
            <a:off x="3726796" y="1291664"/>
            <a:ext cx="922500" cy="470400"/>
          </a:xfrm>
          <a:prstGeom prst="bentConnector3">
            <a:avLst>
              <a:gd name="adj1" fmla="val 9976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0" name="Google Shape;4960;p65"/>
          <p:cNvCxnSpPr>
            <a:cxnSpLocks/>
          </p:cNvCxnSpPr>
          <p:nvPr/>
        </p:nvCxnSpPr>
        <p:spPr>
          <a:xfrm>
            <a:off x="2190838" y="2571750"/>
            <a:ext cx="779100" cy="206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1" name="Google Shape;4961;p65"/>
          <p:cNvCxnSpPr>
            <a:cxnSpLocks/>
          </p:cNvCxnSpPr>
          <p:nvPr/>
        </p:nvCxnSpPr>
        <p:spPr>
          <a:xfrm flipH="1">
            <a:off x="6061055" y="2305893"/>
            <a:ext cx="535200" cy="459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Rectángulo 4" descr="Herramientas">
            <a:extLst>
              <a:ext uri="{FF2B5EF4-FFF2-40B4-BE49-F238E27FC236}">
                <a16:creationId xmlns:a16="http://schemas.microsoft.com/office/drawing/2014/main" id="{8A83DB9C-C438-9D9A-6B8E-3F9415B33A47}"/>
              </a:ext>
            </a:extLst>
          </p:cNvPr>
          <p:cNvSpPr/>
          <p:nvPr/>
        </p:nvSpPr>
        <p:spPr>
          <a:xfrm>
            <a:off x="4216890" y="3664528"/>
            <a:ext cx="864811" cy="86481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ángulo 7" descr="Lápiz">
            <a:extLst>
              <a:ext uri="{FF2B5EF4-FFF2-40B4-BE49-F238E27FC236}">
                <a16:creationId xmlns:a16="http://schemas.microsoft.com/office/drawing/2014/main" id="{085B69C6-7C64-FEFE-2AF5-707EE38E9E2A}"/>
              </a:ext>
            </a:extLst>
          </p:cNvPr>
          <p:cNvSpPr/>
          <p:nvPr/>
        </p:nvSpPr>
        <p:spPr>
          <a:xfrm>
            <a:off x="1196061" y="3618439"/>
            <a:ext cx="864811" cy="86481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ángulo 8" descr="Usuario">
            <a:extLst>
              <a:ext uri="{FF2B5EF4-FFF2-40B4-BE49-F238E27FC236}">
                <a16:creationId xmlns:a16="http://schemas.microsoft.com/office/drawing/2014/main" id="{2E55FEC9-6DED-4E1C-25A9-F10BE7F781DC}"/>
              </a:ext>
            </a:extLst>
          </p:cNvPr>
          <p:cNvSpPr/>
          <p:nvPr/>
        </p:nvSpPr>
        <p:spPr>
          <a:xfrm>
            <a:off x="6860216" y="3588134"/>
            <a:ext cx="864811" cy="86481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50"/>
          <p:cNvSpPr txBox="1">
            <a:spLocks noGrp="1"/>
          </p:cNvSpPr>
          <p:nvPr>
            <p:ph type="title"/>
          </p:nvPr>
        </p:nvSpPr>
        <p:spPr>
          <a:xfrm>
            <a:off x="3188251" y="1692686"/>
            <a:ext cx="48867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92" name="Google Shape;4192;p50"/>
          <p:cNvSpPr txBox="1">
            <a:spLocks noGrp="1"/>
          </p:cNvSpPr>
          <p:nvPr>
            <p:ph type="title" idx="2"/>
          </p:nvPr>
        </p:nvSpPr>
        <p:spPr>
          <a:xfrm>
            <a:off x="1794311" y="138370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93" name="Google Shape;4193;p50"/>
          <p:cNvGrpSpPr/>
          <p:nvPr/>
        </p:nvGrpSpPr>
        <p:grpSpPr>
          <a:xfrm>
            <a:off x="6362454" y="1086711"/>
            <a:ext cx="2161215" cy="1618778"/>
            <a:chOff x="3757050" y="1950500"/>
            <a:chExt cx="1133425" cy="848950"/>
          </a:xfrm>
        </p:grpSpPr>
        <p:sp>
          <p:nvSpPr>
            <p:cNvPr id="4194" name="Google Shape;4194;p50"/>
            <p:cNvSpPr/>
            <p:nvPr/>
          </p:nvSpPr>
          <p:spPr>
            <a:xfrm>
              <a:off x="3757050" y="1950500"/>
              <a:ext cx="1133425" cy="848950"/>
            </a:xfrm>
            <a:custGeom>
              <a:avLst/>
              <a:gdLst/>
              <a:ahLst/>
              <a:cxnLst/>
              <a:rect l="l" t="t" r="r" b="b"/>
              <a:pathLst>
                <a:path w="45337" h="33958" extrusionOk="0">
                  <a:moveTo>
                    <a:pt x="27172" y="0"/>
                  </a:moveTo>
                  <a:cubicBezTo>
                    <a:pt x="27122" y="0"/>
                    <a:pt x="27071" y="5"/>
                    <a:pt x="27021" y="15"/>
                  </a:cubicBezTo>
                  <a:lnTo>
                    <a:pt x="7955" y="3329"/>
                  </a:lnTo>
                  <a:cubicBezTo>
                    <a:pt x="7731" y="3368"/>
                    <a:pt x="7535" y="3492"/>
                    <a:pt x="7407" y="3677"/>
                  </a:cubicBezTo>
                  <a:lnTo>
                    <a:pt x="196" y="13939"/>
                  </a:lnTo>
                  <a:cubicBezTo>
                    <a:pt x="36" y="14167"/>
                    <a:pt x="1" y="14458"/>
                    <a:pt x="97" y="14721"/>
                  </a:cubicBezTo>
                  <a:lnTo>
                    <a:pt x="2838" y="22064"/>
                  </a:lnTo>
                  <a:cubicBezTo>
                    <a:pt x="2909" y="22256"/>
                    <a:pt x="3044" y="22416"/>
                    <a:pt x="3222" y="22508"/>
                  </a:cubicBezTo>
                  <a:lnTo>
                    <a:pt x="12645" y="27636"/>
                  </a:lnTo>
                  <a:cubicBezTo>
                    <a:pt x="12773" y="27703"/>
                    <a:pt x="12911" y="27739"/>
                    <a:pt x="13050" y="27739"/>
                  </a:cubicBezTo>
                  <a:cubicBezTo>
                    <a:pt x="13192" y="27739"/>
                    <a:pt x="13338" y="27703"/>
                    <a:pt x="13470" y="27628"/>
                  </a:cubicBezTo>
                  <a:lnTo>
                    <a:pt x="24386" y="21438"/>
                  </a:lnTo>
                  <a:lnTo>
                    <a:pt x="16112" y="26850"/>
                  </a:lnTo>
                  <a:cubicBezTo>
                    <a:pt x="15930" y="26896"/>
                    <a:pt x="15767" y="27003"/>
                    <a:pt x="15646" y="27152"/>
                  </a:cubicBezTo>
                  <a:lnTo>
                    <a:pt x="14625" y="27820"/>
                  </a:lnTo>
                  <a:cubicBezTo>
                    <a:pt x="14380" y="27980"/>
                    <a:pt x="14238" y="28251"/>
                    <a:pt x="14241" y="28539"/>
                  </a:cubicBezTo>
                  <a:cubicBezTo>
                    <a:pt x="14245" y="28827"/>
                    <a:pt x="14398" y="29093"/>
                    <a:pt x="14647" y="29246"/>
                  </a:cubicBezTo>
                  <a:lnTo>
                    <a:pt x="22167" y="33833"/>
                  </a:lnTo>
                  <a:cubicBezTo>
                    <a:pt x="22306" y="33919"/>
                    <a:pt x="22455" y="33958"/>
                    <a:pt x="22608" y="33958"/>
                  </a:cubicBezTo>
                  <a:cubicBezTo>
                    <a:pt x="22793" y="33958"/>
                    <a:pt x="22978" y="33894"/>
                    <a:pt x="23131" y="33776"/>
                  </a:cubicBezTo>
                  <a:lnTo>
                    <a:pt x="35032" y="24418"/>
                  </a:lnTo>
                  <a:cubicBezTo>
                    <a:pt x="35355" y="24162"/>
                    <a:pt x="35448" y="23707"/>
                    <a:pt x="35249" y="23347"/>
                  </a:cubicBezTo>
                  <a:lnTo>
                    <a:pt x="35227" y="23308"/>
                  </a:lnTo>
                  <a:cubicBezTo>
                    <a:pt x="35199" y="23219"/>
                    <a:pt x="35156" y="23134"/>
                    <a:pt x="35096" y="23056"/>
                  </a:cubicBezTo>
                  <a:lnTo>
                    <a:pt x="35053" y="22992"/>
                  </a:lnTo>
                  <a:lnTo>
                    <a:pt x="34146" y="21360"/>
                  </a:lnTo>
                  <a:lnTo>
                    <a:pt x="38890" y="24905"/>
                  </a:lnTo>
                  <a:cubicBezTo>
                    <a:pt x="39039" y="25015"/>
                    <a:pt x="39217" y="25072"/>
                    <a:pt x="39395" y="25072"/>
                  </a:cubicBezTo>
                  <a:cubicBezTo>
                    <a:pt x="39590" y="25072"/>
                    <a:pt x="39782" y="25004"/>
                    <a:pt x="39942" y="24873"/>
                  </a:cubicBezTo>
                  <a:lnTo>
                    <a:pt x="45027" y="20574"/>
                  </a:lnTo>
                  <a:cubicBezTo>
                    <a:pt x="45194" y="20428"/>
                    <a:pt x="45301" y="20222"/>
                    <a:pt x="45322" y="20001"/>
                  </a:cubicBezTo>
                  <a:cubicBezTo>
                    <a:pt x="45336" y="19777"/>
                    <a:pt x="45265" y="19557"/>
                    <a:pt x="45123" y="19386"/>
                  </a:cubicBezTo>
                  <a:lnTo>
                    <a:pt x="44821" y="19027"/>
                  </a:lnTo>
                  <a:cubicBezTo>
                    <a:pt x="44675" y="18860"/>
                    <a:pt x="44472" y="18750"/>
                    <a:pt x="44248" y="18729"/>
                  </a:cubicBezTo>
                  <a:lnTo>
                    <a:pt x="44213" y="18729"/>
                  </a:lnTo>
                  <a:lnTo>
                    <a:pt x="42253" y="17669"/>
                  </a:lnTo>
                  <a:cubicBezTo>
                    <a:pt x="40945" y="15570"/>
                    <a:pt x="38284" y="15254"/>
                    <a:pt x="36813" y="15254"/>
                  </a:cubicBezTo>
                  <a:cubicBezTo>
                    <a:pt x="36233" y="15254"/>
                    <a:pt x="35837" y="15303"/>
                    <a:pt x="35782" y="15311"/>
                  </a:cubicBezTo>
                  <a:cubicBezTo>
                    <a:pt x="35515" y="15347"/>
                    <a:pt x="35281" y="15507"/>
                    <a:pt x="35149" y="15742"/>
                  </a:cubicBezTo>
                  <a:lnTo>
                    <a:pt x="34285" y="17317"/>
                  </a:lnTo>
                  <a:lnTo>
                    <a:pt x="32809" y="17726"/>
                  </a:lnTo>
                  <a:cubicBezTo>
                    <a:pt x="32721" y="17698"/>
                    <a:pt x="32626" y="17683"/>
                    <a:pt x="32533" y="17683"/>
                  </a:cubicBezTo>
                  <a:cubicBezTo>
                    <a:pt x="32496" y="17683"/>
                    <a:pt x="32459" y="17685"/>
                    <a:pt x="32422" y="17690"/>
                  </a:cubicBezTo>
                  <a:cubicBezTo>
                    <a:pt x="32329" y="17704"/>
                    <a:pt x="32240" y="17733"/>
                    <a:pt x="32155" y="17776"/>
                  </a:cubicBezTo>
                  <a:lnTo>
                    <a:pt x="32016" y="17530"/>
                  </a:lnTo>
                  <a:cubicBezTo>
                    <a:pt x="31903" y="17324"/>
                    <a:pt x="31711" y="17175"/>
                    <a:pt x="31480" y="17121"/>
                  </a:cubicBezTo>
                  <a:cubicBezTo>
                    <a:pt x="31413" y="17105"/>
                    <a:pt x="31345" y="17097"/>
                    <a:pt x="31278" y="17097"/>
                  </a:cubicBezTo>
                  <a:cubicBezTo>
                    <a:pt x="31115" y="17097"/>
                    <a:pt x="30954" y="17144"/>
                    <a:pt x="30811" y="17232"/>
                  </a:cubicBezTo>
                  <a:lnTo>
                    <a:pt x="28706" y="18611"/>
                  </a:lnTo>
                  <a:cubicBezTo>
                    <a:pt x="28713" y="18561"/>
                    <a:pt x="28713" y="18508"/>
                    <a:pt x="28713" y="18455"/>
                  </a:cubicBezTo>
                  <a:lnTo>
                    <a:pt x="28009" y="808"/>
                  </a:lnTo>
                  <a:cubicBezTo>
                    <a:pt x="27998" y="566"/>
                    <a:pt x="27885" y="338"/>
                    <a:pt x="27696" y="185"/>
                  </a:cubicBezTo>
                  <a:cubicBezTo>
                    <a:pt x="27544" y="67"/>
                    <a:pt x="27361" y="0"/>
                    <a:pt x="27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0"/>
            <p:cNvSpPr/>
            <p:nvPr/>
          </p:nvSpPr>
          <p:spPr>
            <a:xfrm>
              <a:off x="4567050" y="2372475"/>
              <a:ext cx="298250" cy="176300"/>
            </a:xfrm>
            <a:custGeom>
              <a:avLst/>
              <a:gdLst/>
              <a:ahLst/>
              <a:cxnLst/>
              <a:rect l="l" t="t" r="r" b="b"/>
              <a:pathLst>
                <a:path w="11930" h="7052" extrusionOk="0">
                  <a:moveTo>
                    <a:pt x="6618" y="1"/>
                  </a:moveTo>
                  <a:lnTo>
                    <a:pt x="0" y="1832"/>
                  </a:lnTo>
                  <a:lnTo>
                    <a:pt x="6988" y="7052"/>
                  </a:lnTo>
                  <a:lnTo>
                    <a:pt x="11930" y="2874"/>
                  </a:lnTo>
                  <a:lnTo>
                    <a:pt x="6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0"/>
            <p:cNvSpPr/>
            <p:nvPr/>
          </p:nvSpPr>
          <p:spPr>
            <a:xfrm>
              <a:off x="4611150" y="2352975"/>
              <a:ext cx="203250" cy="115075"/>
            </a:xfrm>
            <a:custGeom>
              <a:avLst/>
              <a:gdLst/>
              <a:ahLst/>
              <a:cxnLst/>
              <a:rect l="l" t="t" r="r" b="b"/>
              <a:pathLst>
                <a:path w="8130" h="4603" extrusionOk="0">
                  <a:moveTo>
                    <a:pt x="2640" y="1"/>
                  </a:moveTo>
                  <a:cubicBezTo>
                    <a:pt x="2088" y="1"/>
                    <a:pt x="1725" y="48"/>
                    <a:pt x="1725" y="48"/>
                  </a:cubicBezTo>
                  <a:lnTo>
                    <a:pt x="0" y="3191"/>
                  </a:lnTo>
                  <a:lnTo>
                    <a:pt x="7961" y="4603"/>
                  </a:lnTo>
                  <a:cubicBezTo>
                    <a:pt x="8130" y="489"/>
                    <a:pt x="4413" y="1"/>
                    <a:pt x="2640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0"/>
            <p:cNvSpPr/>
            <p:nvPr/>
          </p:nvSpPr>
          <p:spPr>
            <a:xfrm>
              <a:off x="4635775" y="2382975"/>
              <a:ext cx="74950" cy="31450"/>
            </a:xfrm>
            <a:custGeom>
              <a:avLst/>
              <a:gdLst/>
              <a:ahLst/>
              <a:cxnLst/>
              <a:rect l="l" t="t" r="r" b="b"/>
              <a:pathLst>
                <a:path w="2998" h="1258" extrusionOk="0">
                  <a:moveTo>
                    <a:pt x="597" y="0"/>
                  </a:moveTo>
                  <a:lnTo>
                    <a:pt x="0" y="928"/>
                  </a:lnTo>
                  <a:cubicBezTo>
                    <a:pt x="428" y="1168"/>
                    <a:pt x="831" y="1257"/>
                    <a:pt x="1193" y="1257"/>
                  </a:cubicBezTo>
                  <a:cubicBezTo>
                    <a:pt x="2272" y="1257"/>
                    <a:pt x="2998" y="462"/>
                    <a:pt x="2998" y="462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0"/>
            <p:cNvSpPr/>
            <p:nvPr/>
          </p:nvSpPr>
          <p:spPr>
            <a:xfrm>
              <a:off x="4655150" y="2358100"/>
              <a:ext cx="62425" cy="28625"/>
            </a:xfrm>
            <a:custGeom>
              <a:avLst/>
              <a:gdLst/>
              <a:ahLst/>
              <a:cxnLst/>
              <a:rect l="l" t="t" r="r" b="b"/>
              <a:pathLst>
                <a:path w="2497" h="1145" extrusionOk="0">
                  <a:moveTo>
                    <a:pt x="1066" y="1"/>
                  </a:moveTo>
                  <a:cubicBezTo>
                    <a:pt x="758" y="1"/>
                    <a:pt x="402" y="127"/>
                    <a:pt x="0" y="462"/>
                  </a:cubicBezTo>
                  <a:lnTo>
                    <a:pt x="2496" y="1144"/>
                  </a:lnTo>
                  <a:lnTo>
                    <a:pt x="2496" y="1144"/>
                  </a:lnTo>
                  <a:cubicBezTo>
                    <a:pt x="2491" y="1138"/>
                    <a:pt x="1994" y="1"/>
                    <a:pt x="1066" y="1"/>
                  </a:cubicBezTo>
                  <a:close/>
                  <a:moveTo>
                    <a:pt x="2496" y="1144"/>
                  </a:moveTo>
                  <a:cubicBezTo>
                    <a:pt x="2496" y="1144"/>
                    <a:pt x="2496" y="1144"/>
                    <a:pt x="2496" y="1144"/>
                  </a:cubicBezTo>
                  <a:cubicBezTo>
                    <a:pt x="2496" y="1144"/>
                    <a:pt x="2496" y="1144"/>
                    <a:pt x="2496" y="1144"/>
                  </a:cubicBezTo>
                  <a:lnTo>
                    <a:pt x="2496" y="1144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0"/>
            <p:cNvSpPr/>
            <p:nvPr/>
          </p:nvSpPr>
          <p:spPr>
            <a:xfrm>
              <a:off x="4563575" y="2413625"/>
              <a:ext cx="305475" cy="142625"/>
            </a:xfrm>
            <a:custGeom>
              <a:avLst/>
              <a:gdLst/>
              <a:ahLst/>
              <a:cxnLst/>
              <a:rect l="l" t="t" r="r" b="b"/>
              <a:pathLst>
                <a:path w="12219" h="5705" extrusionOk="0">
                  <a:moveTo>
                    <a:pt x="282" y="1"/>
                  </a:moveTo>
                  <a:lnTo>
                    <a:pt x="1" y="378"/>
                  </a:lnTo>
                  <a:lnTo>
                    <a:pt x="7134" y="5704"/>
                  </a:lnTo>
                  <a:lnTo>
                    <a:pt x="12218" y="1405"/>
                  </a:lnTo>
                  <a:lnTo>
                    <a:pt x="11916" y="1046"/>
                  </a:lnTo>
                  <a:lnTo>
                    <a:pt x="7112" y="510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0"/>
            <p:cNvSpPr/>
            <p:nvPr/>
          </p:nvSpPr>
          <p:spPr>
            <a:xfrm>
              <a:off x="3779175" y="1971575"/>
              <a:ext cx="674650" cy="651425"/>
            </a:xfrm>
            <a:custGeom>
              <a:avLst/>
              <a:gdLst/>
              <a:ahLst/>
              <a:cxnLst/>
              <a:rect l="l" t="t" r="r" b="b"/>
              <a:pathLst>
                <a:path w="26986" h="26057" extrusionOk="0">
                  <a:moveTo>
                    <a:pt x="26278" y="0"/>
                  </a:moveTo>
                  <a:lnTo>
                    <a:pt x="7216" y="3318"/>
                  </a:lnTo>
                  <a:lnTo>
                    <a:pt x="1" y="13580"/>
                  </a:lnTo>
                  <a:lnTo>
                    <a:pt x="2742" y="20922"/>
                  </a:lnTo>
                  <a:lnTo>
                    <a:pt x="12165" y="26057"/>
                  </a:lnTo>
                  <a:lnTo>
                    <a:pt x="26985" y="17651"/>
                  </a:lnTo>
                  <a:lnTo>
                    <a:pt x="2627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0"/>
            <p:cNvSpPr/>
            <p:nvPr/>
          </p:nvSpPr>
          <p:spPr>
            <a:xfrm>
              <a:off x="4341000" y="2379575"/>
              <a:ext cx="26600" cy="38700"/>
            </a:xfrm>
            <a:custGeom>
              <a:avLst/>
              <a:gdLst/>
              <a:ahLst/>
              <a:cxnLst/>
              <a:rect l="l" t="t" r="r" b="b"/>
              <a:pathLst>
                <a:path w="1064" h="1548" extrusionOk="0">
                  <a:moveTo>
                    <a:pt x="534" y="1"/>
                  </a:moveTo>
                  <a:cubicBezTo>
                    <a:pt x="242" y="1"/>
                    <a:pt x="0" y="349"/>
                    <a:pt x="0" y="776"/>
                  </a:cubicBezTo>
                  <a:cubicBezTo>
                    <a:pt x="0" y="1203"/>
                    <a:pt x="242" y="1548"/>
                    <a:pt x="534" y="1548"/>
                  </a:cubicBezTo>
                  <a:cubicBezTo>
                    <a:pt x="829" y="1548"/>
                    <a:pt x="1063" y="1203"/>
                    <a:pt x="1063" y="776"/>
                  </a:cubicBezTo>
                  <a:cubicBezTo>
                    <a:pt x="1063" y="349"/>
                    <a:pt x="829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0"/>
            <p:cNvSpPr/>
            <p:nvPr/>
          </p:nvSpPr>
          <p:spPr>
            <a:xfrm>
              <a:off x="4393875" y="2360300"/>
              <a:ext cx="26525" cy="38700"/>
            </a:xfrm>
            <a:custGeom>
              <a:avLst/>
              <a:gdLst/>
              <a:ahLst/>
              <a:cxnLst/>
              <a:rect l="l" t="t" r="r" b="b"/>
              <a:pathLst>
                <a:path w="1061" h="1548" extrusionOk="0">
                  <a:moveTo>
                    <a:pt x="531" y="0"/>
                  </a:moveTo>
                  <a:cubicBezTo>
                    <a:pt x="236" y="0"/>
                    <a:pt x="1" y="345"/>
                    <a:pt x="1" y="772"/>
                  </a:cubicBezTo>
                  <a:cubicBezTo>
                    <a:pt x="1" y="1199"/>
                    <a:pt x="236" y="1547"/>
                    <a:pt x="531" y="1547"/>
                  </a:cubicBezTo>
                  <a:cubicBezTo>
                    <a:pt x="822" y="1547"/>
                    <a:pt x="1061" y="1199"/>
                    <a:pt x="1061" y="772"/>
                  </a:cubicBezTo>
                  <a:cubicBezTo>
                    <a:pt x="1061" y="345"/>
                    <a:pt x="822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0"/>
            <p:cNvSpPr/>
            <p:nvPr/>
          </p:nvSpPr>
          <p:spPr>
            <a:xfrm>
              <a:off x="3962850" y="2061700"/>
              <a:ext cx="122700" cy="553925"/>
            </a:xfrm>
            <a:custGeom>
              <a:avLst/>
              <a:gdLst/>
              <a:ahLst/>
              <a:cxnLst/>
              <a:rect l="l" t="t" r="r" b="b"/>
              <a:pathLst>
                <a:path w="4908" h="22157" extrusionOk="0">
                  <a:moveTo>
                    <a:pt x="260" y="1"/>
                  </a:moveTo>
                  <a:lnTo>
                    <a:pt x="0" y="58"/>
                  </a:lnTo>
                  <a:lnTo>
                    <a:pt x="4644" y="22156"/>
                  </a:lnTo>
                  <a:lnTo>
                    <a:pt x="4907" y="221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0"/>
            <p:cNvSpPr/>
            <p:nvPr/>
          </p:nvSpPr>
          <p:spPr>
            <a:xfrm>
              <a:off x="3826650" y="2319325"/>
              <a:ext cx="152400" cy="154425"/>
            </a:xfrm>
            <a:custGeom>
              <a:avLst/>
              <a:gdLst/>
              <a:ahLst/>
              <a:cxnLst/>
              <a:rect l="l" t="t" r="r" b="b"/>
              <a:pathLst>
                <a:path w="6096" h="6177" extrusionOk="0">
                  <a:moveTo>
                    <a:pt x="4837" y="285"/>
                  </a:moveTo>
                  <a:lnTo>
                    <a:pt x="5768" y="5839"/>
                  </a:lnTo>
                  <a:lnTo>
                    <a:pt x="1384" y="4985"/>
                  </a:lnTo>
                  <a:lnTo>
                    <a:pt x="328" y="615"/>
                  </a:lnTo>
                  <a:lnTo>
                    <a:pt x="4837" y="285"/>
                  </a:lnTo>
                  <a:close/>
                  <a:moveTo>
                    <a:pt x="5064" y="0"/>
                  </a:moveTo>
                  <a:lnTo>
                    <a:pt x="1" y="374"/>
                  </a:lnTo>
                  <a:lnTo>
                    <a:pt x="1163" y="5216"/>
                  </a:lnTo>
                  <a:lnTo>
                    <a:pt x="6095" y="6176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0"/>
            <p:cNvSpPr/>
            <p:nvPr/>
          </p:nvSpPr>
          <p:spPr>
            <a:xfrm>
              <a:off x="3835450" y="2342250"/>
              <a:ext cx="118700" cy="14250"/>
            </a:xfrm>
            <a:custGeom>
              <a:avLst/>
              <a:gdLst/>
              <a:ahLst/>
              <a:cxnLst/>
              <a:rect l="l" t="t" r="r" b="b"/>
              <a:pathLst>
                <a:path w="4748" h="570" extrusionOk="0">
                  <a:moveTo>
                    <a:pt x="4730" y="1"/>
                  </a:moveTo>
                  <a:lnTo>
                    <a:pt x="1" y="303"/>
                  </a:lnTo>
                  <a:lnTo>
                    <a:pt x="19" y="570"/>
                  </a:lnTo>
                  <a:lnTo>
                    <a:pt x="4748" y="267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0"/>
            <p:cNvSpPr/>
            <p:nvPr/>
          </p:nvSpPr>
          <p:spPr>
            <a:xfrm>
              <a:off x="3852975" y="2423150"/>
              <a:ext cx="117700" cy="22425"/>
            </a:xfrm>
            <a:custGeom>
              <a:avLst/>
              <a:gdLst/>
              <a:ahLst/>
              <a:cxnLst/>
              <a:rect l="l" t="t" r="r" b="b"/>
              <a:pathLst>
                <a:path w="4708" h="897" extrusionOk="0">
                  <a:moveTo>
                    <a:pt x="36" y="0"/>
                  </a:moveTo>
                  <a:lnTo>
                    <a:pt x="0" y="263"/>
                  </a:lnTo>
                  <a:lnTo>
                    <a:pt x="4672" y="896"/>
                  </a:lnTo>
                  <a:lnTo>
                    <a:pt x="4708" y="63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0"/>
            <p:cNvSpPr/>
            <p:nvPr/>
          </p:nvSpPr>
          <p:spPr>
            <a:xfrm>
              <a:off x="3849150" y="2405900"/>
              <a:ext cx="116925" cy="13350"/>
            </a:xfrm>
            <a:custGeom>
              <a:avLst/>
              <a:gdLst/>
              <a:ahLst/>
              <a:cxnLst/>
              <a:rect l="l" t="t" r="r" b="b"/>
              <a:pathLst>
                <a:path w="4677" h="534" extrusionOk="0">
                  <a:moveTo>
                    <a:pt x="15" y="0"/>
                  </a:moveTo>
                  <a:lnTo>
                    <a:pt x="0" y="267"/>
                  </a:lnTo>
                  <a:lnTo>
                    <a:pt x="4662" y="534"/>
                  </a:lnTo>
                  <a:lnTo>
                    <a:pt x="4676" y="2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0"/>
            <p:cNvSpPr/>
            <p:nvPr/>
          </p:nvSpPr>
          <p:spPr>
            <a:xfrm>
              <a:off x="3843450" y="2381725"/>
              <a:ext cx="118525" cy="12550"/>
            </a:xfrm>
            <a:custGeom>
              <a:avLst/>
              <a:gdLst/>
              <a:ahLst/>
              <a:cxnLst/>
              <a:rect l="l" t="t" r="r" b="b"/>
              <a:pathLst>
                <a:path w="4741" h="502" extrusionOk="0">
                  <a:moveTo>
                    <a:pt x="15" y="0"/>
                  </a:moveTo>
                  <a:lnTo>
                    <a:pt x="1" y="267"/>
                  </a:lnTo>
                  <a:lnTo>
                    <a:pt x="4730" y="502"/>
                  </a:lnTo>
                  <a:lnTo>
                    <a:pt x="4741" y="23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0"/>
            <p:cNvSpPr/>
            <p:nvPr/>
          </p:nvSpPr>
          <p:spPr>
            <a:xfrm>
              <a:off x="3839800" y="2366175"/>
              <a:ext cx="118450" cy="6675"/>
            </a:xfrm>
            <a:custGeom>
              <a:avLst/>
              <a:gdLst/>
              <a:ahLst/>
              <a:cxnLst/>
              <a:rect l="l" t="t" r="r" b="b"/>
              <a:pathLst>
                <a:path w="4738" h="267" extrusionOk="0">
                  <a:moveTo>
                    <a:pt x="1" y="0"/>
                  </a:moveTo>
                  <a:lnTo>
                    <a:pt x="1" y="267"/>
                  </a:lnTo>
                  <a:lnTo>
                    <a:pt x="4737" y="2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0"/>
            <p:cNvSpPr/>
            <p:nvPr/>
          </p:nvSpPr>
          <p:spPr>
            <a:xfrm>
              <a:off x="4109875" y="2418250"/>
              <a:ext cx="148300" cy="79775"/>
            </a:xfrm>
            <a:custGeom>
              <a:avLst/>
              <a:gdLst/>
              <a:ahLst/>
              <a:cxnLst/>
              <a:rect l="l" t="t" r="r" b="b"/>
              <a:pathLst>
                <a:path w="5932" h="3191" extrusionOk="0">
                  <a:moveTo>
                    <a:pt x="5753" y="1"/>
                  </a:moveTo>
                  <a:lnTo>
                    <a:pt x="0" y="2525"/>
                  </a:lnTo>
                  <a:lnTo>
                    <a:pt x="267" y="3190"/>
                  </a:lnTo>
                  <a:lnTo>
                    <a:pt x="5931" y="1263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0"/>
            <p:cNvSpPr/>
            <p:nvPr/>
          </p:nvSpPr>
          <p:spPr>
            <a:xfrm>
              <a:off x="4081075" y="2420825"/>
              <a:ext cx="214975" cy="83950"/>
            </a:xfrm>
            <a:custGeom>
              <a:avLst/>
              <a:gdLst/>
              <a:ahLst/>
              <a:cxnLst/>
              <a:rect l="l" t="t" r="r" b="b"/>
              <a:pathLst>
                <a:path w="8599" h="3358" extrusionOk="0">
                  <a:moveTo>
                    <a:pt x="8506" y="1"/>
                  </a:moveTo>
                  <a:lnTo>
                    <a:pt x="0" y="3109"/>
                  </a:lnTo>
                  <a:lnTo>
                    <a:pt x="93" y="3357"/>
                  </a:lnTo>
                  <a:lnTo>
                    <a:pt x="8598" y="25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0"/>
            <p:cNvSpPr/>
            <p:nvPr/>
          </p:nvSpPr>
          <p:spPr>
            <a:xfrm>
              <a:off x="4015900" y="2028975"/>
              <a:ext cx="410275" cy="371750"/>
            </a:xfrm>
            <a:custGeom>
              <a:avLst/>
              <a:gdLst/>
              <a:ahLst/>
              <a:cxnLst/>
              <a:rect l="l" t="t" r="r" b="b"/>
              <a:pathLst>
                <a:path w="16411" h="14870" extrusionOk="0">
                  <a:moveTo>
                    <a:pt x="12247" y="1"/>
                  </a:moveTo>
                  <a:cubicBezTo>
                    <a:pt x="8924" y="1"/>
                    <a:pt x="3803" y="738"/>
                    <a:pt x="1" y="4649"/>
                  </a:cubicBezTo>
                  <a:lnTo>
                    <a:pt x="2742" y="14868"/>
                  </a:lnTo>
                  <a:cubicBezTo>
                    <a:pt x="2742" y="14868"/>
                    <a:pt x="2820" y="14870"/>
                    <a:pt x="2965" y="14870"/>
                  </a:cubicBezTo>
                  <a:cubicBezTo>
                    <a:pt x="4423" y="14870"/>
                    <a:pt x="12668" y="14649"/>
                    <a:pt x="16411" y="9758"/>
                  </a:cubicBezTo>
                  <a:lnTo>
                    <a:pt x="15614" y="271"/>
                  </a:lnTo>
                  <a:cubicBezTo>
                    <a:pt x="15614" y="271"/>
                    <a:pt x="14261" y="1"/>
                    <a:pt x="12247" y="1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0"/>
            <p:cNvSpPr/>
            <p:nvPr/>
          </p:nvSpPr>
          <p:spPr>
            <a:xfrm>
              <a:off x="4001425" y="2015750"/>
              <a:ext cx="439075" cy="398075"/>
            </a:xfrm>
            <a:custGeom>
              <a:avLst/>
              <a:gdLst/>
              <a:ahLst/>
              <a:cxnLst/>
              <a:rect l="l" t="t" r="r" b="b"/>
              <a:pathLst>
                <a:path w="17563" h="15923" extrusionOk="0">
                  <a:moveTo>
                    <a:pt x="13036" y="267"/>
                  </a:moveTo>
                  <a:cubicBezTo>
                    <a:pt x="14810" y="267"/>
                    <a:pt x="16104" y="470"/>
                    <a:pt x="16460" y="534"/>
                  </a:cubicBezTo>
                  <a:lnTo>
                    <a:pt x="17285" y="10369"/>
                  </a:lnTo>
                  <a:cubicBezTo>
                    <a:pt x="13388" y="15400"/>
                    <a:pt x="4925" y="15656"/>
                    <a:pt x="3264" y="15656"/>
                  </a:cubicBezTo>
                  <a:lnTo>
                    <a:pt x="3133" y="15656"/>
                  </a:lnTo>
                  <a:lnTo>
                    <a:pt x="288" y="5067"/>
                  </a:lnTo>
                  <a:cubicBezTo>
                    <a:pt x="4182" y="1103"/>
                    <a:pt x="9366" y="267"/>
                    <a:pt x="13036" y="267"/>
                  </a:cubicBezTo>
                  <a:close/>
                  <a:moveTo>
                    <a:pt x="13046" y="0"/>
                  </a:moveTo>
                  <a:cubicBezTo>
                    <a:pt x="9309" y="0"/>
                    <a:pt x="4018" y="857"/>
                    <a:pt x="54" y="4936"/>
                  </a:cubicBezTo>
                  <a:lnTo>
                    <a:pt x="0" y="4989"/>
                  </a:lnTo>
                  <a:lnTo>
                    <a:pt x="2934" y="15916"/>
                  </a:lnTo>
                  <a:lnTo>
                    <a:pt x="3033" y="15919"/>
                  </a:lnTo>
                  <a:cubicBezTo>
                    <a:pt x="3033" y="15919"/>
                    <a:pt x="3112" y="15923"/>
                    <a:pt x="3268" y="15923"/>
                  </a:cubicBezTo>
                  <a:cubicBezTo>
                    <a:pt x="4953" y="15923"/>
                    <a:pt x="13569" y="15663"/>
                    <a:pt x="17530" y="10490"/>
                  </a:cubicBezTo>
                  <a:lnTo>
                    <a:pt x="17562" y="10447"/>
                  </a:lnTo>
                  <a:lnTo>
                    <a:pt x="16712" y="306"/>
                  </a:lnTo>
                  <a:lnTo>
                    <a:pt x="16616" y="288"/>
                  </a:lnTo>
                  <a:cubicBezTo>
                    <a:pt x="16602" y="281"/>
                    <a:pt x="15151" y="0"/>
                    <a:pt x="13046" y="0"/>
                  </a:cubicBez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0"/>
            <p:cNvSpPr/>
            <p:nvPr/>
          </p:nvSpPr>
          <p:spPr>
            <a:xfrm>
              <a:off x="4052000" y="2154775"/>
              <a:ext cx="16125" cy="16125"/>
            </a:xfrm>
            <a:custGeom>
              <a:avLst/>
              <a:gdLst/>
              <a:ahLst/>
              <a:cxnLst/>
              <a:rect l="l" t="t" r="r" b="b"/>
              <a:pathLst>
                <a:path w="645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2" y="644"/>
                  </a:lnTo>
                  <a:lnTo>
                    <a:pt x="644" y="513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0"/>
            <p:cNvSpPr/>
            <p:nvPr/>
          </p:nvSpPr>
          <p:spPr>
            <a:xfrm>
              <a:off x="4077950" y="2082950"/>
              <a:ext cx="270100" cy="81375"/>
            </a:xfrm>
            <a:custGeom>
              <a:avLst/>
              <a:gdLst/>
              <a:ahLst/>
              <a:cxnLst/>
              <a:rect l="l" t="t" r="r" b="b"/>
              <a:pathLst>
                <a:path w="10804" h="3255" extrusionOk="0">
                  <a:moveTo>
                    <a:pt x="10668" y="1"/>
                  </a:moveTo>
                  <a:lnTo>
                    <a:pt x="9601" y="274"/>
                  </a:lnTo>
                  <a:lnTo>
                    <a:pt x="9736" y="790"/>
                  </a:lnTo>
                  <a:lnTo>
                    <a:pt x="10803" y="516"/>
                  </a:lnTo>
                  <a:lnTo>
                    <a:pt x="10668" y="1"/>
                  </a:lnTo>
                  <a:close/>
                  <a:moveTo>
                    <a:pt x="9068" y="409"/>
                  </a:moveTo>
                  <a:lnTo>
                    <a:pt x="8001" y="683"/>
                  </a:lnTo>
                  <a:lnTo>
                    <a:pt x="8136" y="1199"/>
                  </a:lnTo>
                  <a:lnTo>
                    <a:pt x="9203" y="925"/>
                  </a:lnTo>
                  <a:lnTo>
                    <a:pt x="9068" y="409"/>
                  </a:lnTo>
                  <a:close/>
                  <a:moveTo>
                    <a:pt x="7468" y="818"/>
                  </a:moveTo>
                  <a:lnTo>
                    <a:pt x="6401" y="1092"/>
                  </a:lnTo>
                  <a:lnTo>
                    <a:pt x="6536" y="1608"/>
                  </a:lnTo>
                  <a:lnTo>
                    <a:pt x="7603" y="1334"/>
                  </a:lnTo>
                  <a:lnTo>
                    <a:pt x="7468" y="818"/>
                  </a:lnTo>
                  <a:close/>
                  <a:moveTo>
                    <a:pt x="5868" y="1231"/>
                  </a:moveTo>
                  <a:lnTo>
                    <a:pt x="4801" y="1505"/>
                  </a:lnTo>
                  <a:lnTo>
                    <a:pt x="4936" y="2024"/>
                  </a:lnTo>
                  <a:lnTo>
                    <a:pt x="6003" y="1746"/>
                  </a:lnTo>
                  <a:lnTo>
                    <a:pt x="5868" y="1231"/>
                  </a:lnTo>
                  <a:close/>
                  <a:moveTo>
                    <a:pt x="4268" y="1640"/>
                  </a:moveTo>
                  <a:lnTo>
                    <a:pt x="3201" y="1917"/>
                  </a:lnTo>
                  <a:lnTo>
                    <a:pt x="3336" y="2433"/>
                  </a:lnTo>
                  <a:lnTo>
                    <a:pt x="4403" y="2155"/>
                  </a:lnTo>
                  <a:lnTo>
                    <a:pt x="4268" y="1640"/>
                  </a:lnTo>
                  <a:close/>
                  <a:moveTo>
                    <a:pt x="2668" y="2049"/>
                  </a:moveTo>
                  <a:lnTo>
                    <a:pt x="1601" y="2322"/>
                  </a:lnTo>
                  <a:lnTo>
                    <a:pt x="1736" y="2838"/>
                  </a:lnTo>
                  <a:lnTo>
                    <a:pt x="2803" y="2564"/>
                  </a:lnTo>
                  <a:lnTo>
                    <a:pt x="2668" y="2049"/>
                  </a:lnTo>
                  <a:close/>
                  <a:moveTo>
                    <a:pt x="1068" y="2461"/>
                  </a:moveTo>
                  <a:lnTo>
                    <a:pt x="1" y="2738"/>
                  </a:lnTo>
                  <a:lnTo>
                    <a:pt x="136" y="3254"/>
                  </a:lnTo>
                  <a:lnTo>
                    <a:pt x="1203" y="2977"/>
                  </a:lnTo>
                  <a:lnTo>
                    <a:pt x="1068" y="246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0"/>
            <p:cNvSpPr/>
            <p:nvPr/>
          </p:nvSpPr>
          <p:spPr>
            <a:xfrm>
              <a:off x="4358150" y="2076200"/>
              <a:ext cx="16125" cy="16100"/>
            </a:xfrm>
            <a:custGeom>
              <a:avLst/>
              <a:gdLst/>
              <a:ahLst/>
              <a:cxnLst/>
              <a:rect l="l" t="t" r="r" b="b"/>
              <a:pathLst>
                <a:path w="645" h="644" extrusionOk="0">
                  <a:moveTo>
                    <a:pt x="513" y="0"/>
                  </a:moveTo>
                  <a:lnTo>
                    <a:pt x="0" y="132"/>
                  </a:lnTo>
                  <a:lnTo>
                    <a:pt x="132" y="644"/>
                  </a:lnTo>
                  <a:lnTo>
                    <a:pt x="644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0"/>
            <p:cNvSpPr/>
            <p:nvPr/>
          </p:nvSpPr>
          <p:spPr>
            <a:xfrm>
              <a:off x="4064100" y="2185525"/>
              <a:ext cx="15825" cy="15950"/>
            </a:xfrm>
            <a:custGeom>
              <a:avLst/>
              <a:gdLst/>
              <a:ahLst/>
              <a:cxnLst/>
              <a:rect l="l" t="t" r="r" b="b"/>
              <a:pathLst>
                <a:path w="633" h="638" extrusionOk="0">
                  <a:moveTo>
                    <a:pt x="512" y="1"/>
                  </a:moveTo>
                  <a:lnTo>
                    <a:pt x="0" y="122"/>
                  </a:lnTo>
                  <a:lnTo>
                    <a:pt x="121" y="637"/>
                  </a:lnTo>
                  <a:lnTo>
                    <a:pt x="633" y="51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0"/>
            <p:cNvSpPr/>
            <p:nvPr/>
          </p:nvSpPr>
          <p:spPr>
            <a:xfrm>
              <a:off x="4089325" y="2151300"/>
              <a:ext cx="136925" cy="44225"/>
            </a:xfrm>
            <a:custGeom>
              <a:avLst/>
              <a:gdLst/>
              <a:ahLst/>
              <a:cxnLst/>
              <a:rect l="l" t="t" r="r" b="b"/>
              <a:pathLst>
                <a:path w="5477" h="1769" extrusionOk="0">
                  <a:moveTo>
                    <a:pt x="5356" y="1"/>
                  </a:moveTo>
                  <a:lnTo>
                    <a:pt x="4382" y="225"/>
                  </a:lnTo>
                  <a:lnTo>
                    <a:pt x="4502" y="741"/>
                  </a:lnTo>
                  <a:lnTo>
                    <a:pt x="5477" y="517"/>
                  </a:lnTo>
                  <a:lnTo>
                    <a:pt x="5356" y="1"/>
                  </a:lnTo>
                  <a:close/>
                  <a:moveTo>
                    <a:pt x="3894" y="342"/>
                  </a:moveTo>
                  <a:lnTo>
                    <a:pt x="2920" y="566"/>
                  </a:lnTo>
                  <a:lnTo>
                    <a:pt x="3041" y="1082"/>
                  </a:lnTo>
                  <a:lnTo>
                    <a:pt x="4015" y="858"/>
                  </a:lnTo>
                  <a:lnTo>
                    <a:pt x="3894" y="342"/>
                  </a:lnTo>
                  <a:close/>
                  <a:moveTo>
                    <a:pt x="2433" y="684"/>
                  </a:moveTo>
                  <a:lnTo>
                    <a:pt x="1459" y="911"/>
                  </a:lnTo>
                  <a:lnTo>
                    <a:pt x="1580" y="1427"/>
                  </a:lnTo>
                  <a:lnTo>
                    <a:pt x="2550" y="1199"/>
                  </a:lnTo>
                  <a:lnTo>
                    <a:pt x="2433" y="684"/>
                  </a:lnTo>
                  <a:close/>
                  <a:moveTo>
                    <a:pt x="975" y="1025"/>
                  </a:moveTo>
                  <a:lnTo>
                    <a:pt x="1" y="1253"/>
                  </a:lnTo>
                  <a:lnTo>
                    <a:pt x="122" y="1768"/>
                  </a:lnTo>
                  <a:lnTo>
                    <a:pt x="1093" y="1541"/>
                  </a:lnTo>
                  <a:lnTo>
                    <a:pt x="975" y="102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0"/>
            <p:cNvSpPr/>
            <p:nvPr/>
          </p:nvSpPr>
          <p:spPr>
            <a:xfrm>
              <a:off x="4235200" y="2145450"/>
              <a:ext cx="15850" cy="15925"/>
            </a:xfrm>
            <a:custGeom>
              <a:avLst/>
              <a:gdLst/>
              <a:ahLst/>
              <a:cxnLst/>
              <a:rect l="l" t="t" r="r" b="b"/>
              <a:pathLst>
                <a:path w="634" h="637" extrusionOk="0">
                  <a:moveTo>
                    <a:pt x="513" y="0"/>
                  </a:moveTo>
                  <a:lnTo>
                    <a:pt x="1" y="121"/>
                  </a:lnTo>
                  <a:lnTo>
                    <a:pt x="122" y="637"/>
                  </a:lnTo>
                  <a:lnTo>
                    <a:pt x="634" y="51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0"/>
            <p:cNvSpPr/>
            <p:nvPr/>
          </p:nvSpPr>
          <p:spPr>
            <a:xfrm>
              <a:off x="4072350" y="2232375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3" y="1"/>
                  </a:moveTo>
                  <a:lnTo>
                    <a:pt x="1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0"/>
            <p:cNvSpPr/>
            <p:nvPr/>
          </p:nvSpPr>
          <p:spPr>
            <a:xfrm>
              <a:off x="4097425" y="2173625"/>
              <a:ext cx="212925" cy="68125"/>
            </a:xfrm>
            <a:custGeom>
              <a:avLst/>
              <a:gdLst/>
              <a:ahLst/>
              <a:cxnLst/>
              <a:rect l="l" t="t" r="r" b="b"/>
              <a:pathLst>
                <a:path w="8517" h="2725" extrusionOk="0">
                  <a:moveTo>
                    <a:pt x="8385" y="0"/>
                  </a:moveTo>
                  <a:lnTo>
                    <a:pt x="7396" y="264"/>
                  </a:lnTo>
                  <a:lnTo>
                    <a:pt x="7532" y="772"/>
                  </a:lnTo>
                  <a:lnTo>
                    <a:pt x="8516" y="512"/>
                  </a:lnTo>
                  <a:lnTo>
                    <a:pt x="8385" y="0"/>
                  </a:lnTo>
                  <a:close/>
                  <a:moveTo>
                    <a:pt x="6909" y="392"/>
                  </a:moveTo>
                  <a:lnTo>
                    <a:pt x="5921" y="655"/>
                  </a:lnTo>
                  <a:lnTo>
                    <a:pt x="6056" y="1163"/>
                  </a:lnTo>
                  <a:lnTo>
                    <a:pt x="7041" y="904"/>
                  </a:lnTo>
                  <a:lnTo>
                    <a:pt x="6909" y="392"/>
                  </a:lnTo>
                  <a:close/>
                  <a:moveTo>
                    <a:pt x="5427" y="783"/>
                  </a:moveTo>
                  <a:lnTo>
                    <a:pt x="4442" y="1046"/>
                  </a:lnTo>
                  <a:lnTo>
                    <a:pt x="4573" y="1554"/>
                  </a:lnTo>
                  <a:lnTo>
                    <a:pt x="5562" y="1295"/>
                  </a:lnTo>
                  <a:lnTo>
                    <a:pt x="5427" y="783"/>
                  </a:lnTo>
                  <a:close/>
                  <a:moveTo>
                    <a:pt x="3947" y="1170"/>
                  </a:moveTo>
                  <a:lnTo>
                    <a:pt x="2962" y="1430"/>
                  </a:lnTo>
                  <a:lnTo>
                    <a:pt x="3094" y="1942"/>
                  </a:lnTo>
                  <a:lnTo>
                    <a:pt x="4082" y="1679"/>
                  </a:lnTo>
                  <a:lnTo>
                    <a:pt x="3947" y="1170"/>
                  </a:lnTo>
                  <a:close/>
                  <a:moveTo>
                    <a:pt x="2468" y="1561"/>
                  </a:moveTo>
                  <a:lnTo>
                    <a:pt x="1480" y="1821"/>
                  </a:lnTo>
                  <a:lnTo>
                    <a:pt x="1615" y="2333"/>
                  </a:lnTo>
                  <a:lnTo>
                    <a:pt x="2600" y="2070"/>
                  </a:lnTo>
                  <a:lnTo>
                    <a:pt x="2468" y="1561"/>
                  </a:lnTo>
                  <a:close/>
                  <a:moveTo>
                    <a:pt x="985" y="1945"/>
                  </a:moveTo>
                  <a:lnTo>
                    <a:pt x="0" y="2209"/>
                  </a:lnTo>
                  <a:lnTo>
                    <a:pt x="136" y="2724"/>
                  </a:lnTo>
                  <a:lnTo>
                    <a:pt x="1121" y="2457"/>
                  </a:lnTo>
                  <a:lnTo>
                    <a:pt x="985" y="1945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0"/>
            <p:cNvSpPr/>
            <p:nvPr/>
          </p:nvSpPr>
          <p:spPr>
            <a:xfrm>
              <a:off x="4319400" y="2167125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09" y="1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3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0"/>
            <p:cNvSpPr/>
            <p:nvPr/>
          </p:nvSpPr>
          <p:spPr>
            <a:xfrm>
              <a:off x="4084900" y="2270250"/>
              <a:ext cx="16100" cy="16200"/>
            </a:xfrm>
            <a:custGeom>
              <a:avLst/>
              <a:gdLst/>
              <a:ahLst/>
              <a:cxnLst/>
              <a:rect l="l" t="t" r="r" b="b"/>
              <a:pathLst>
                <a:path w="644" h="648" extrusionOk="0">
                  <a:moveTo>
                    <a:pt x="512" y="0"/>
                  </a:moveTo>
                  <a:lnTo>
                    <a:pt x="0" y="136"/>
                  </a:lnTo>
                  <a:lnTo>
                    <a:pt x="132" y="648"/>
                  </a:lnTo>
                  <a:lnTo>
                    <a:pt x="644" y="51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0"/>
            <p:cNvSpPr/>
            <p:nvPr/>
          </p:nvSpPr>
          <p:spPr>
            <a:xfrm>
              <a:off x="4109950" y="2241900"/>
              <a:ext cx="100050" cy="38150"/>
            </a:xfrm>
            <a:custGeom>
              <a:avLst/>
              <a:gdLst/>
              <a:ahLst/>
              <a:cxnLst/>
              <a:rect l="l" t="t" r="r" b="b"/>
              <a:pathLst>
                <a:path w="4002" h="1526" extrusionOk="0">
                  <a:moveTo>
                    <a:pt x="3870" y="0"/>
                  </a:moveTo>
                  <a:lnTo>
                    <a:pt x="2899" y="256"/>
                  </a:lnTo>
                  <a:lnTo>
                    <a:pt x="3034" y="772"/>
                  </a:lnTo>
                  <a:lnTo>
                    <a:pt x="4001" y="516"/>
                  </a:lnTo>
                  <a:lnTo>
                    <a:pt x="3870" y="0"/>
                  </a:lnTo>
                  <a:close/>
                  <a:moveTo>
                    <a:pt x="2419" y="381"/>
                  </a:moveTo>
                  <a:lnTo>
                    <a:pt x="1452" y="633"/>
                  </a:lnTo>
                  <a:lnTo>
                    <a:pt x="1583" y="1149"/>
                  </a:lnTo>
                  <a:lnTo>
                    <a:pt x="2554" y="896"/>
                  </a:lnTo>
                  <a:lnTo>
                    <a:pt x="2419" y="381"/>
                  </a:lnTo>
                  <a:close/>
                  <a:moveTo>
                    <a:pt x="972" y="758"/>
                  </a:moveTo>
                  <a:lnTo>
                    <a:pt x="1" y="1010"/>
                  </a:lnTo>
                  <a:lnTo>
                    <a:pt x="136" y="1526"/>
                  </a:lnTo>
                  <a:lnTo>
                    <a:pt x="1103" y="1273"/>
                  </a:lnTo>
                  <a:lnTo>
                    <a:pt x="972" y="758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0"/>
            <p:cNvSpPr/>
            <p:nvPr/>
          </p:nvSpPr>
          <p:spPr>
            <a:xfrm>
              <a:off x="4218500" y="2235400"/>
              <a:ext cx="16200" cy="16125"/>
            </a:xfrm>
            <a:custGeom>
              <a:avLst/>
              <a:gdLst/>
              <a:ahLst/>
              <a:cxnLst/>
              <a:rect l="l" t="t" r="r" b="b"/>
              <a:pathLst>
                <a:path w="648" h="645" extrusionOk="0">
                  <a:moveTo>
                    <a:pt x="512" y="1"/>
                  </a:moveTo>
                  <a:lnTo>
                    <a:pt x="0" y="132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0"/>
            <p:cNvSpPr/>
            <p:nvPr/>
          </p:nvSpPr>
          <p:spPr>
            <a:xfrm>
              <a:off x="4093875" y="2310350"/>
              <a:ext cx="16375" cy="16275"/>
            </a:xfrm>
            <a:custGeom>
              <a:avLst/>
              <a:gdLst/>
              <a:ahLst/>
              <a:cxnLst/>
              <a:rect l="l" t="t" r="r" b="b"/>
              <a:pathLst>
                <a:path w="655" h="651" extrusionOk="0">
                  <a:moveTo>
                    <a:pt x="509" y="0"/>
                  </a:moveTo>
                  <a:lnTo>
                    <a:pt x="0" y="142"/>
                  </a:lnTo>
                  <a:lnTo>
                    <a:pt x="146" y="651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0"/>
            <p:cNvSpPr/>
            <p:nvPr/>
          </p:nvSpPr>
          <p:spPr>
            <a:xfrm>
              <a:off x="4119125" y="2234525"/>
              <a:ext cx="257450" cy="85075"/>
            </a:xfrm>
            <a:custGeom>
              <a:avLst/>
              <a:gdLst/>
              <a:ahLst/>
              <a:cxnLst/>
              <a:rect l="l" t="t" r="r" b="b"/>
              <a:pathLst>
                <a:path w="10298" h="3403" extrusionOk="0">
                  <a:moveTo>
                    <a:pt x="10152" y="0"/>
                  </a:moveTo>
                  <a:lnTo>
                    <a:pt x="9138" y="288"/>
                  </a:lnTo>
                  <a:lnTo>
                    <a:pt x="9284" y="800"/>
                  </a:lnTo>
                  <a:lnTo>
                    <a:pt x="10298" y="512"/>
                  </a:lnTo>
                  <a:lnTo>
                    <a:pt x="10152" y="0"/>
                  </a:lnTo>
                  <a:close/>
                  <a:moveTo>
                    <a:pt x="8626" y="434"/>
                  </a:moveTo>
                  <a:lnTo>
                    <a:pt x="7613" y="725"/>
                  </a:lnTo>
                  <a:lnTo>
                    <a:pt x="7759" y="1234"/>
                  </a:lnTo>
                  <a:lnTo>
                    <a:pt x="8772" y="946"/>
                  </a:lnTo>
                  <a:lnTo>
                    <a:pt x="8626" y="434"/>
                  </a:lnTo>
                  <a:close/>
                  <a:moveTo>
                    <a:pt x="7101" y="868"/>
                  </a:moveTo>
                  <a:lnTo>
                    <a:pt x="6088" y="1156"/>
                  </a:lnTo>
                  <a:lnTo>
                    <a:pt x="6237" y="1668"/>
                  </a:lnTo>
                  <a:lnTo>
                    <a:pt x="7250" y="1376"/>
                  </a:lnTo>
                  <a:lnTo>
                    <a:pt x="7101" y="868"/>
                  </a:lnTo>
                  <a:close/>
                  <a:moveTo>
                    <a:pt x="5583" y="1301"/>
                  </a:moveTo>
                  <a:lnTo>
                    <a:pt x="4569" y="1589"/>
                  </a:lnTo>
                  <a:lnTo>
                    <a:pt x="4715" y="2101"/>
                  </a:lnTo>
                  <a:lnTo>
                    <a:pt x="5728" y="1813"/>
                  </a:lnTo>
                  <a:lnTo>
                    <a:pt x="5583" y="1301"/>
                  </a:lnTo>
                  <a:close/>
                  <a:moveTo>
                    <a:pt x="4057" y="1739"/>
                  </a:moveTo>
                  <a:lnTo>
                    <a:pt x="3044" y="2027"/>
                  </a:lnTo>
                  <a:lnTo>
                    <a:pt x="3190" y="2539"/>
                  </a:lnTo>
                  <a:lnTo>
                    <a:pt x="4203" y="2247"/>
                  </a:lnTo>
                  <a:lnTo>
                    <a:pt x="4057" y="1739"/>
                  </a:lnTo>
                  <a:close/>
                  <a:moveTo>
                    <a:pt x="2539" y="2169"/>
                  </a:moveTo>
                  <a:lnTo>
                    <a:pt x="1526" y="2457"/>
                  </a:lnTo>
                  <a:lnTo>
                    <a:pt x="1671" y="2969"/>
                  </a:lnTo>
                  <a:lnTo>
                    <a:pt x="2685" y="2681"/>
                  </a:lnTo>
                  <a:lnTo>
                    <a:pt x="2539" y="2169"/>
                  </a:lnTo>
                  <a:close/>
                  <a:moveTo>
                    <a:pt x="1013" y="2603"/>
                  </a:moveTo>
                  <a:lnTo>
                    <a:pt x="0" y="2894"/>
                  </a:lnTo>
                  <a:lnTo>
                    <a:pt x="146" y="3403"/>
                  </a:lnTo>
                  <a:lnTo>
                    <a:pt x="1159" y="3115"/>
                  </a:lnTo>
                  <a:lnTo>
                    <a:pt x="1013" y="2603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0"/>
            <p:cNvSpPr/>
            <p:nvPr/>
          </p:nvSpPr>
          <p:spPr>
            <a:xfrm>
              <a:off x="4385700" y="2227050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509" y="0"/>
                  </a:moveTo>
                  <a:lnTo>
                    <a:pt x="1" y="146"/>
                  </a:lnTo>
                  <a:lnTo>
                    <a:pt x="147" y="655"/>
                  </a:lnTo>
                  <a:lnTo>
                    <a:pt x="655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0"/>
            <p:cNvSpPr/>
            <p:nvPr/>
          </p:nvSpPr>
          <p:spPr>
            <a:xfrm>
              <a:off x="4111025" y="23433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7"/>
                  </a:lnTo>
                  <a:lnTo>
                    <a:pt x="648" y="51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0"/>
            <p:cNvSpPr/>
            <p:nvPr/>
          </p:nvSpPr>
          <p:spPr>
            <a:xfrm>
              <a:off x="4136175" y="2294150"/>
              <a:ext cx="176925" cy="58625"/>
            </a:xfrm>
            <a:custGeom>
              <a:avLst/>
              <a:gdLst/>
              <a:ahLst/>
              <a:cxnLst/>
              <a:rect l="l" t="t" r="r" b="b"/>
              <a:pathLst>
                <a:path w="7077" h="2345" extrusionOk="0">
                  <a:moveTo>
                    <a:pt x="6945" y="1"/>
                  </a:moveTo>
                  <a:lnTo>
                    <a:pt x="5953" y="264"/>
                  </a:lnTo>
                  <a:lnTo>
                    <a:pt x="6088" y="776"/>
                  </a:lnTo>
                  <a:lnTo>
                    <a:pt x="7077" y="513"/>
                  </a:lnTo>
                  <a:lnTo>
                    <a:pt x="6945" y="1"/>
                  </a:lnTo>
                  <a:close/>
                  <a:moveTo>
                    <a:pt x="5455" y="396"/>
                  </a:moveTo>
                  <a:lnTo>
                    <a:pt x="4463" y="659"/>
                  </a:lnTo>
                  <a:lnTo>
                    <a:pt x="4598" y="1171"/>
                  </a:lnTo>
                  <a:lnTo>
                    <a:pt x="5590" y="908"/>
                  </a:lnTo>
                  <a:lnTo>
                    <a:pt x="5455" y="396"/>
                  </a:lnTo>
                  <a:close/>
                  <a:moveTo>
                    <a:pt x="3965" y="787"/>
                  </a:moveTo>
                  <a:lnTo>
                    <a:pt x="2977" y="1050"/>
                  </a:lnTo>
                  <a:lnTo>
                    <a:pt x="3109" y="1562"/>
                  </a:lnTo>
                  <a:lnTo>
                    <a:pt x="4101" y="1299"/>
                  </a:lnTo>
                  <a:lnTo>
                    <a:pt x="3965" y="787"/>
                  </a:lnTo>
                  <a:close/>
                  <a:moveTo>
                    <a:pt x="2483" y="1174"/>
                  </a:moveTo>
                  <a:lnTo>
                    <a:pt x="1491" y="1437"/>
                  </a:lnTo>
                  <a:lnTo>
                    <a:pt x="1626" y="1953"/>
                  </a:lnTo>
                  <a:lnTo>
                    <a:pt x="2614" y="1686"/>
                  </a:lnTo>
                  <a:lnTo>
                    <a:pt x="2483" y="1174"/>
                  </a:lnTo>
                  <a:close/>
                  <a:moveTo>
                    <a:pt x="993" y="1569"/>
                  </a:moveTo>
                  <a:lnTo>
                    <a:pt x="1" y="1832"/>
                  </a:lnTo>
                  <a:lnTo>
                    <a:pt x="136" y="2344"/>
                  </a:lnTo>
                  <a:lnTo>
                    <a:pt x="1128" y="2081"/>
                  </a:lnTo>
                  <a:lnTo>
                    <a:pt x="993" y="1569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0"/>
            <p:cNvSpPr/>
            <p:nvPr/>
          </p:nvSpPr>
          <p:spPr>
            <a:xfrm>
              <a:off x="4322225" y="2287500"/>
              <a:ext cx="16225" cy="16100"/>
            </a:xfrm>
            <a:custGeom>
              <a:avLst/>
              <a:gdLst/>
              <a:ahLst/>
              <a:cxnLst/>
              <a:rect l="l" t="t" r="r" b="b"/>
              <a:pathLst>
                <a:path w="649" h="644" extrusionOk="0">
                  <a:moveTo>
                    <a:pt x="513" y="0"/>
                  </a:moveTo>
                  <a:lnTo>
                    <a:pt x="1" y="135"/>
                  </a:lnTo>
                  <a:lnTo>
                    <a:pt x="136" y="644"/>
                  </a:lnTo>
                  <a:lnTo>
                    <a:pt x="648" y="50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0"/>
            <p:cNvSpPr/>
            <p:nvPr/>
          </p:nvSpPr>
          <p:spPr>
            <a:xfrm>
              <a:off x="4134225" y="2398975"/>
              <a:ext cx="485475" cy="379600"/>
            </a:xfrm>
            <a:custGeom>
              <a:avLst/>
              <a:gdLst/>
              <a:ahLst/>
              <a:cxnLst/>
              <a:rect l="l" t="t" r="r" b="b"/>
              <a:pathLst>
                <a:path w="19419" h="15184" extrusionOk="0">
                  <a:moveTo>
                    <a:pt x="16193" y="0"/>
                  </a:moveTo>
                  <a:lnTo>
                    <a:pt x="1" y="10596"/>
                  </a:lnTo>
                  <a:lnTo>
                    <a:pt x="7521" y="15183"/>
                  </a:lnTo>
                  <a:lnTo>
                    <a:pt x="19418" y="5817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0"/>
            <p:cNvSpPr/>
            <p:nvPr/>
          </p:nvSpPr>
          <p:spPr>
            <a:xfrm>
              <a:off x="4160975" y="2534175"/>
              <a:ext cx="456500" cy="227850"/>
            </a:xfrm>
            <a:custGeom>
              <a:avLst/>
              <a:gdLst/>
              <a:ahLst/>
              <a:cxnLst/>
              <a:rect l="l" t="t" r="r" b="b"/>
              <a:pathLst>
                <a:path w="18260" h="9114" extrusionOk="0">
                  <a:moveTo>
                    <a:pt x="18100" y="0"/>
                  </a:moveTo>
                  <a:lnTo>
                    <a:pt x="6273" y="8783"/>
                  </a:lnTo>
                  <a:lnTo>
                    <a:pt x="157" y="4331"/>
                  </a:lnTo>
                  <a:lnTo>
                    <a:pt x="1" y="4545"/>
                  </a:lnTo>
                  <a:lnTo>
                    <a:pt x="6273" y="9114"/>
                  </a:lnTo>
                  <a:lnTo>
                    <a:pt x="18260" y="214"/>
                  </a:lnTo>
                  <a:lnTo>
                    <a:pt x="181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0"/>
            <p:cNvSpPr/>
            <p:nvPr/>
          </p:nvSpPr>
          <p:spPr>
            <a:xfrm>
              <a:off x="4187575" y="2422600"/>
              <a:ext cx="416200" cy="315600"/>
            </a:xfrm>
            <a:custGeom>
              <a:avLst/>
              <a:gdLst/>
              <a:ahLst/>
              <a:cxnLst/>
              <a:rect l="l" t="t" r="r" b="b"/>
              <a:pathLst>
                <a:path w="16648" h="12624" extrusionOk="0">
                  <a:moveTo>
                    <a:pt x="13711" y="360"/>
                  </a:moveTo>
                  <a:lnTo>
                    <a:pt x="16289" y="4218"/>
                  </a:lnTo>
                  <a:lnTo>
                    <a:pt x="5213" y="12290"/>
                  </a:lnTo>
                  <a:lnTo>
                    <a:pt x="466" y="8663"/>
                  </a:lnTo>
                  <a:lnTo>
                    <a:pt x="13711" y="360"/>
                  </a:lnTo>
                  <a:close/>
                  <a:moveTo>
                    <a:pt x="13786" y="1"/>
                  </a:moveTo>
                  <a:lnTo>
                    <a:pt x="0" y="8641"/>
                  </a:lnTo>
                  <a:lnTo>
                    <a:pt x="5209" y="12624"/>
                  </a:lnTo>
                  <a:lnTo>
                    <a:pt x="16648" y="4286"/>
                  </a:lnTo>
                  <a:lnTo>
                    <a:pt x="137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0"/>
            <p:cNvSpPr/>
            <p:nvPr/>
          </p:nvSpPr>
          <p:spPr>
            <a:xfrm>
              <a:off x="4210150" y="2441725"/>
              <a:ext cx="334250" cy="214425"/>
            </a:xfrm>
            <a:custGeom>
              <a:avLst/>
              <a:gdLst/>
              <a:ahLst/>
              <a:cxnLst/>
              <a:rect l="l" t="t" r="r" b="b"/>
              <a:pathLst>
                <a:path w="13370" h="8577" extrusionOk="0">
                  <a:moveTo>
                    <a:pt x="13228" y="0"/>
                  </a:moveTo>
                  <a:lnTo>
                    <a:pt x="0" y="8353"/>
                  </a:lnTo>
                  <a:lnTo>
                    <a:pt x="142" y="8577"/>
                  </a:lnTo>
                  <a:lnTo>
                    <a:pt x="13370" y="224"/>
                  </a:lnTo>
                  <a:lnTo>
                    <a:pt x="13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0"/>
            <p:cNvSpPr/>
            <p:nvPr/>
          </p:nvSpPr>
          <p:spPr>
            <a:xfrm>
              <a:off x="4293000" y="2510525"/>
              <a:ext cx="297900" cy="208475"/>
            </a:xfrm>
            <a:custGeom>
              <a:avLst/>
              <a:gdLst/>
              <a:ahLst/>
              <a:cxnLst/>
              <a:rect l="l" t="t" r="r" b="b"/>
              <a:pathLst>
                <a:path w="11916" h="8339" extrusionOk="0">
                  <a:moveTo>
                    <a:pt x="11766" y="1"/>
                  </a:moveTo>
                  <a:lnTo>
                    <a:pt x="0" y="8118"/>
                  </a:lnTo>
                  <a:lnTo>
                    <a:pt x="149" y="8339"/>
                  </a:lnTo>
                  <a:lnTo>
                    <a:pt x="11915" y="221"/>
                  </a:lnTo>
                  <a:lnTo>
                    <a:pt x="1176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0"/>
            <p:cNvSpPr/>
            <p:nvPr/>
          </p:nvSpPr>
          <p:spPr>
            <a:xfrm>
              <a:off x="4253175" y="2478175"/>
              <a:ext cx="315950" cy="210775"/>
            </a:xfrm>
            <a:custGeom>
              <a:avLst/>
              <a:gdLst/>
              <a:ahLst/>
              <a:cxnLst/>
              <a:rect l="l" t="t" r="r" b="b"/>
              <a:pathLst>
                <a:path w="12638" h="8431" extrusionOk="0">
                  <a:moveTo>
                    <a:pt x="12488" y="0"/>
                  </a:moveTo>
                  <a:lnTo>
                    <a:pt x="0" y="8207"/>
                  </a:lnTo>
                  <a:lnTo>
                    <a:pt x="146" y="8431"/>
                  </a:lnTo>
                  <a:lnTo>
                    <a:pt x="12637" y="224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0"/>
            <p:cNvSpPr/>
            <p:nvPr/>
          </p:nvSpPr>
          <p:spPr>
            <a:xfrm>
              <a:off x="4231825" y="2459050"/>
              <a:ext cx="324400" cy="213475"/>
            </a:xfrm>
            <a:custGeom>
              <a:avLst/>
              <a:gdLst/>
              <a:ahLst/>
              <a:cxnLst/>
              <a:rect l="l" t="t" r="r" b="b"/>
              <a:pathLst>
                <a:path w="12976" h="8539" extrusionOk="0">
                  <a:moveTo>
                    <a:pt x="12830" y="1"/>
                  </a:moveTo>
                  <a:lnTo>
                    <a:pt x="1" y="8314"/>
                  </a:lnTo>
                  <a:lnTo>
                    <a:pt x="147" y="8538"/>
                  </a:lnTo>
                  <a:lnTo>
                    <a:pt x="12976" y="225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0"/>
            <p:cNvSpPr/>
            <p:nvPr/>
          </p:nvSpPr>
          <p:spPr>
            <a:xfrm>
              <a:off x="4272100" y="2493100"/>
              <a:ext cx="306875" cy="210250"/>
            </a:xfrm>
            <a:custGeom>
              <a:avLst/>
              <a:gdLst/>
              <a:ahLst/>
              <a:cxnLst/>
              <a:rect l="l" t="t" r="r" b="b"/>
              <a:pathLst>
                <a:path w="12275" h="8410" extrusionOk="0">
                  <a:moveTo>
                    <a:pt x="12126" y="1"/>
                  </a:moveTo>
                  <a:lnTo>
                    <a:pt x="1" y="8189"/>
                  </a:lnTo>
                  <a:lnTo>
                    <a:pt x="150" y="8410"/>
                  </a:lnTo>
                  <a:lnTo>
                    <a:pt x="12275" y="221"/>
                  </a:lnTo>
                  <a:lnTo>
                    <a:pt x="1212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0"/>
            <p:cNvSpPr/>
            <p:nvPr/>
          </p:nvSpPr>
          <p:spPr>
            <a:xfrm>
              <a:off x="4292625" y="2572925"/>
              <a:ext cx="108050" cy="104925"/>
            </a:xfrm>
            <a:custGeom>
              <a:avLst/>
              <a:gdLst/>
              <a:ahLst/>
              <a:cxnLst/>
              <a:rect l="l" t="t" r="r" b="b"/>
              <a:pathLst>
                <a:path w="4322" h="4197" extrusionOk="0">
                  <a:moveTo>
                    <a:pt x="186" y="1"/>
                  </a:moveTo>
                  <a:lnTo>
                    <a:pt x="1" y="193"/>
                  </a:lnTo>
                  <a:lnTo>
                    <a:pt x="4136" y="4196"/>
                  </a:lnTo>
                  <a:lnTo>
                    <a:pt x="4321" y="400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0"/>
            <p:cNvSpPr/>
            <p:nvPr/>
          </p:nvSpPr>
          <p:spPr>
            <a:xfrm>
              <a:off x="4463300" y="2466175"/>
              <a:ext cx="73200" cy="112300"/>
            </a:xfrm>
            <a:custGeom>
              <a:avLst/>
              <a:gdLst/>
              <a:ahLst/>
              <a:cxnLst/>
              <a:rect l="l" t="t" r="r" b="b"/>
              <a:pathLst>
                <a:path w="2928" h="4492" extrusionOk="0">
                  <a:moveTo>
                    <a:pt x="228" y="0"/>
                  </a:moveTo>
                  <a:lnTo>
                    <a:pt x="1" y="142"/>
                  </a:lnTo>
                  <a:lnTo>
                    <a:pt x="2703" y="4491"/>
                  </a:lnTo>
                  <a:lnTo>
                    <a:pt x="2927" y="434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0"/>
            <p:cNvSpPr/>
            <p:nvPr/>
          </p:nvSpPr>
          <p:spPr>
            <a:xfrm>
              <a:off x="4483225" y="2453450"/>
              <a:ext cx="73975" cy="109625"/>
            </a:xfrm>
            <a:custGeom>
              <a:avLst/>
              <a:gdLst/>
              <a:ahLst/>
              <a:cxnLst/>
              <a:rect l="l" t="t" r="r" b="b"/>
              <a:pathLst>
                <a:path w="2959" h="4385" extrusionOk="0">
                  <a:moveTo>
                    <a:pt x="224" y="1"/>
                  </a:moveTo>
                  <a:lnTo>
                    <a:pt x="0" y="143"/>
                  </a:lnTo>
                  <a:lnTo>
                    <a:pt x="2735" y="4385"/>
                  </a:lnTo>
                  <a:lnTo>
                    <a:pt x="2959" y="424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0"/>
            <p:cNvSpPr/>
            <p:nvPr/>
          </p:nvSpPr>
          <p:spPr>
            <a:xfrm>
              <a:off x="4506425" y="2439400"/>
              <a:ext cx="73800" cy="107500"/>
            </a:xfrm>
            <a:custGeom>
              <a:avLst/>
              <a:gdLst/>
              <a:ahLst/>
              <a:cxnLst/>
              <a:rect l="l" t="t" r="r" b="b"/>
              <a:pathLst>
                <a:path w="2952" h="4300" extrusionOk="0">
                  <a:moveTo>
                    <a:pt x="224" y="1"/>
                  </a:moveTo>
                  <a:lnTo>
                    <a:pt x="0" y="147"/>
                  </a:lnTo>
                  <a:lnTo>
                    <a:pt x="2731" y="4300"/>
                  </a:lnTo>
                  <a:lnTo>
                    <a:pt x="2952" y="4154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0"/>
            <p:cNvSpPr/>
            <p:nvPr/>
          </p:nvSpPr>
          <p:spPr>
            <a:xfrm>
              <a:off x="4317525" y="2557375"/>
              <a:ext cx="83050" cy="90150"/>
            </a:xfrm>
            <a:custGeom>
              <a:avLst/>
              <a:gdLst/>
              <a:ahLst/>
              <a:cxnLst/>
              <a:rect l="l" t="t" r="r" b="b"/>
              <a:pathLst>
                <a:path w="3322" h="3606" extrusionOk="0">
                  <a:moveTo>
                    <a:pt x="200" y="0"/>
                  </a:moveTo>
                  <a:lnTo>
                    <a:pt x="1" y="182"/>
                  </a:lnTo>
                  <a:lnTo>
                    <a:pt x="3126" y="3606"/>
                  </a:lnTo>
                  <a:lnTo>
                    <a:pt x="3322" y="34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0"/>
            <p:cNvSpPr/>
            <p:nvPr/>
          </p:nvSpPr>
          <p:spPr>
            <a:xfrm>
              <a:off x="4439125" y="2478525"/>
              <a:ext cx="70175" cy="93625"/>
            </a:xfrm>
            <a:custGeom>
              <a:avLst/>
              <a:gdLst/>
              <a:ahLst/>
              <a:cxnLst/>
              <a:rect l="l" t="t" r="r" b="b"/>
              <a:pathLst>
                <a:path w="2807" h="3745" extrusionOk="0">
                  <a:moveTo>
                    <a:pt x="218" y="1"/>
                  </a:moveTo>
                  <a:lnTo>
                    <a:pt x="1" y="157"/>
                  </a:lnTo>
                  <a:lnTo>
                    <a:pt x="2589" y="3745"/>
                  </a:lnTo>
                  <a:lnTo>
                    <a:pt x="2806" y="358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0"/>
            <p:cNvSpPr/>
            <p:nvPr/>
          </p:nvSpPr>
          <p:spPr>
            <a:xfrm>
              <a:off x="4381625" y="2517275"/>
              <a:ext cx="72550" cy="93100"/>
            </a:xfrm>
            <a:custGeom>
              <a:avLst/>
              <a:gdLst/>
              <a:ahLst/>
              <a:cxnLst/>
              <a:rect l="l" t="t" r="r" b="b"/>
              <a:pathLst>
                <a:path w="2902" h="3724" extrusionOk="0">
                  <a:moveTo>
                    <a:pt x="214" y="1"/>
                  </a:moveTo>
                  <a:lnTo>
                    <a:pt x="0" y="161"/>
                  </a:lnTo>
                  <a:lnTo>
                    <a:pt x="2688" y="3724"/>
                  </a:lnTo>
                  <a:lnTo>
                    <a:pt x="2902" y="356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0"/>
            <p:cNvSpPr/>
            <p:nvPr/>
          </p:nvSpPr>
          <p:spPr>
            <a:xfrm>
              <a:off x="4347225" y="2538625"/>
              <a:ext cx="80900" cy="89700"/>
            </a:xfrm>
            <a:custGeom>
              <a:avLst/>
              <a:gdLst/>
              <a:ahLst/>
              <a:cxnLst/>
              <a:rect l="l" t="t" r="r" b="b"/>
              <a:pathLst>
                <a:path w="3236" h="3588" extrusionOk="0">
                  <a:moveTo>
                    <a:pt x="199" y="0"/>
                  </a:moveTo>
                  <a:lnTo>
                    <a:pt x="0" y="178"/>
                  </a:lnTo>
                  <a:lnTo>
                    <a:pt x="3037" y="3588"/>
                  </a:lnTo>
                  <a:lnTo>
                    <a:pt x="3236" y="341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0"/>
            <p:cNvSpPr/>
            <p:nvPr/>
          </p:nvSpPr>
          <p:spPr>
            <a:xfrm>
              <a:off x="4410075" y="2499225"/>
              <a:ext cx="72375" cy="91425"/>
            </a:xfrm>
            <a:custGeom>
              <a:avLst/>
              <a:gdLst/>
              <a:ahLst/>
              <a:cxnLst/>
              <a:rect l="l" t="t" r="r" b="b"/>
              <a:pathLst>
                <a:path w="2895" h="3657" extrusionOk="0">
                  <a:moveTo>
                    <a:pt x="210" y="1"/>
                  </a:moveTo>
                  <a:lnTo>
                    <a:pt x="0" y="165"/>
                  </a:lnTo>
                  <a:lnTo>
                    <a:pt x="2681" y="3656"/>
                  </a:lnTo>
                  <a:lnTo>
                    <a:pt x="2894" y="349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0"/>
            <p:cNvSpPr/>
            <p:nvPr/>
          </p:nvSpPr>
          <p:spPr>
            <a:xfrm>
              <a:off x="4264725" y="2590350"/>
              <a:ext cx="109350" cy="106775"/>
            </a:xfrm>
            <a:custGeom>
              <a:avLst/>
              <a:gdLst/>
              <a:ahLst/>
              <a:cxnLst/>
              <a:rect l="l" t="t" r="r" b="b"/>
              <a:pathLst>
                <a:path w="4374" h="4271" extrusionOk="0">
                  <a:moveTo>
                    <a:pt x="189" y="1"/>
                  </a:moveTo>
                  <a:lnTo>
                    <a:pt x="0" y="189"/>
                  </a:lnTo>
                  <a:lnTo>
                    <a:pt x="4186" y="4271"/>
                  </a:lnTo>
                  <a:lnTo>
                    <a:pt x="4374" y="4079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0"/>
            <p:cNvSpPr/>
            <p:nvPr/>
          </p:nvSpPr>
          <p:spPr>
            <a:xfrm>
              <a:off x="4231375" y="2611150"/>
              <a:ext cx="120500" cy="107775"/>
            </a:xfrm>
            <a:custGeom>
              <a:avLst/>
              <a:gdLst/>
              <a:ahLst/>
              <a:cxnLst/>
              <a:rect l="l" t="t" r="r" b="b"/>
              <a:pathLst>
                <a:path w="4820" h="4311" extrusionOk="0">
                  <a:moveTo>
                    <a:pt x="179" y="1"/>
                  </a:moveTo>
                  <a:lnTo>
                    <a:pt x="1" y="200"/>
                  </a:lnTo>
                  <a:lnTo>
                    <a:pt x="4641" y="4310"/>
                  </a:lnTo>
                  <a:lnTo>
                    <a:pt x="4819" y="411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Frameworks JavaScript | OpenWebinars">
            <a:extLst>
              <a:ext uri="{FF2B5EF4-FFF2-40B4-BE49-F238E27FC236}">
                <a16:creationId xmlns:a16="http://schemas.microsoft.com/office/drawing/2014/main" id="{BFA37ECF-A054-7D09-A309-43038A050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69" y="2496450"/>
            <a:ext cx="3623733" cy="18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p49"/>
          <p:cNvSpPr txBox="1">
            <a:spLocks noGrp="1"/>
          </p:cNvSpPr>
          <p:nvPr>
            <p:ph type="title"/>
          </p:nvPr>
        </p:nvSpPr>
        <p:spPr>
          <a:xfrm>
            <a:off x="938850" y="445025"/>
            <a:ext cx="726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52" name="Google Shape;4152;p49"/>
          <p:cNvSpPr txBox="1">
            <a:spLocks noGrp="1"/>
          </p:cNvSpPr>
          <p:nvPr>
            <p:ph type="subTitle" idx="4294967295"/>
          </p:nvPr>
        </p:nvSpPr>
        <p:spPr>
          <a:xfrm>
            <a:off x="762915" y="1169507"/>
            <a:ext cx="248976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400"/>
              <a:t>Estructura y organización del código predeterminada</a:t>
            </a:r>
          </a:p>
        </p:txBody>
      </p:sp>
      <p:sp>
        <p:nvSpPr>
          <p:cNvPr id="4153" name="Google Shape;4153;p49"/>
          <p:cNvSpPr txBox="1">
            <a:spLocks noGrp="1"/>
          </p:cNvSpPr>
          <p:nvPr>
            <p:ph type="subTitle" idx="4294967295"/>
          </p:nvPr>
        </p:nvSpPr>
        <p:spPr>
          <a:xfrm>
            <a:off x="1132145" y="2392166"/>
            <a:ext cx="18930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400"/>
              <a:t>Agilidad y rapidez en el desarrollo</a:t>
            </a:r>
          </a:p>
        </p:txBody>
      </p:sp>
      <p:sp>
        <p:nvSpPr>
          <p:cNvPr id="4154" name="Google Shape;4154;p49"/>
          <p:cNvSpPr txBox="1">
            <a:spLocks noGrp="1"/>
          </p:cNvSpPr>
          <p:nvPr>
            <p:ph type="subTitle" idx="4294967295"/>
          </p:nvPr>
        </p:nvSpPr>
        <p:spPr>
          <a:xfrm>
            <a:off x="584241" y="3797962"/>
            <a:ext cx="3216579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400"/>
              <a:t>Facilidad a la hora de encontrar una librería o código que ya cubra funcionalidades de tu desarrollo</a:t>
            </a:r>
          </a:p>
        </p:txBody>
      </p:sp>
      <p:sp>
        <p:nvSpPr>
          <p:cNvPr id="24" name="Google Shape;4152;p49">
            <a:extLst>
              <a:ext uri="{FF2B5EF4-FFF2-40B4-BE49-F238E27FC236}">
                <a16:creationId xmlns:a16="http://schemas.microsoft.com/office/drawing/2014/main" id="{5788B14A-C9D2-290B-B851-7CAB8AE4C20B}"/>
              </a:ext>
            </a:extLst>
          </p:cNvPr>
          <p:cNvSpPr txBox="1">
            <a:spLocks/>
          </p:cNvSpPr>
          <p:nvPr/>
        </p:nvSpPr>
        <p:spPr>
          <a:xfrm>
            <a:off x="3368168" y="1715934"/>
            <a:ext cx="2589956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 algn="ctr">
              <a:spcAft>
                <a:spcPts val="1600"/>
              </a:spcAft>
              <a:buFont typeface="Chivo"/>
              <a:buNone/>
            </a:pPr>
            <a:r>
              <a:rPr lang="es-MX"/>
              <a:t>Reutilización del código. Evitar duplicidad de código</a:t>
            </a:r>
          </a:p>
        </p:txBody>
      </p:sp>
      <p:sp>
        <p:nvSpPr>
          <p:cNvPr id="25" name="Google Shape;4154;p49">
            <a:extLst>
              <a:ext uri="{FF2B5EF4-FFF2-40B4-BE49-F238E27FC236}">
                <a16:creationId xmlns:a16="http://schemas.microsoft.com/office/drawing/2014/main" id="{3ED82751-597A-26ED-F9F8-96A8F9D437DE}"/>
              </a:ext>
            </a:extLst>
          </p:cNvPr>
          <p:cNvSpPr txBox="1">
            <a:spLocks/>
          </p:cNvSpPr>
          <p:nvPr/>
        </p:nvSpPr>
        <p:spPr>
          <a:xfrm>
            <a:off x="3812386" y="3366436"/>
            <a:ext cx="18828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 algn="ctr">
              <a:spcAft>
                <a:spcPts val="1600"/>
              </a:spcAft>
              <a:buFont typeface="Chivo"/>
              <a:buNone/>
            </a:pPr>
            <a:r>
              <a:rPr lang="es-MX"/>
              <a:t>Menor coste en el desarrollo</a:t>
            </a:r>
          </a:p>
        </p:txBody>
      </p:sp>
      <p:sp>
        <p:nvSpPr>
          <p:cNvPr id="32" name="Google Shape;4154;p49">
            <a:extLst>
              <a:ext uri="{FF2B5EF4-FFF2-40B4-BE49-F238E27FC236}">
                <a16:creationId xmlns:a16="http://schemas.microsoft.com/office/drawing/2014/main" id="{55144D7E-3AFC-D792-8A66-1573F949F26E}"/>
              </a:ext>
            </a:extLst>
          </p:cNvPr>
          <p:cNvSpPr txBox="1">
            <a:spLocks/>
          </p:cNvSpPr>
          <p:nvPr/>
        </p:nvSpPr>
        <p:spPr>
          <a:xfrm>
            <a:off x="6118857" y="2470781"/>
            <a:ext cx="2425143" cy="9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  <a:buFont typeface="Chivo"/>
              <a:buNone/>
            </a:pPr>
            <a:r>
              <a:rPr lang="es-MX"/>
              <a:t>Facilita la colaboración con otros desarrolladores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DBF2C22-E4C1-58E0-A991-4FD0549B7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85" y="715238"/>
            <a:ext cx="554010" cy="55401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E6577FF-0779-4702-26E7-7C2E99552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34" y="1861607"/>
            <a:ext cx="609302" cy="609302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9F0B2413-7285-16BB-1305-EAF178767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36" y="3193375"/>
            <a:ext cx="630300" cy="6303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CDE2C0D-CAFF-89A9-9F3F-0BAA6AC39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438" y="1191421"/>
            <a:ext cx="584082" cy="584082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C0E3A367-68E7-7216-BC89-FE5595732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295" y="2811929"/>
            <a:ext cx="630300" cy="6303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1E36D9F2-5762-30CA-7DB3-E8E5C5E7C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384" y="1861607"/>
            <a:ext cx="651148" cy="651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1" name="Google Shape;4421;p56"/>
          <p:cNvGrpSpPr/>
          <p:nvPr/>
        </p:nvGrpSpPr>
        <p:grpSpPr>
          <a:xfrm>
            <a:off x="457703" y="2994082"/>
            <a:ext cx="1932280" cy="2064832"/>
            <a:chOff x="5175075" y="3088775"/>
            <a:chExt cx="779900" cy="833400"/>
          </a:xfrm>
        </p:grpSpPr>
        <p:sp>
          <p:nvSpPr>
            <p:cNvPr id="4422" name="Google Shape;4422;p56"/>
            <p:cNvSpPr/>
            <p:nvPr/>
          </p:nvSpPr>
          <p:spPr>
            <a:xfrm>
              <a:off x="5175075" y="3088775"/>
              <a:ext cx="779900" cy="833400"/>
            </a:xfrm>
            <a:custGeom>
              <a:avLst/>
              <a:gdLst/>
              <a:ahLst/>
              <a:cxnLst/>
              <a:rect l="l" t="t" r="r" b="b"/>
              <a:pathLst>
                <a:path w="31196" h="33336" extrusionOk="0">
                  <a:moveTo>
                    <a:pt x="847" y="0"/>
                  </a:moveTo>
                  <a:cubicBezTo>
                    <a:pt x="623" y="0"/>
                    <a:pt x="399" y="93"/>
                    <a:pt x="243" y="256"/>
                  </a:cubicBezTo>
                  <a:cubicBezTo>
                    <a:pt x="83" y="420"/>
                    <a:pt x="1" y="644"/>
                    <a:pt x="4" y="872"/>
                  </a:cubicBezTo>
                  <a:lnTo>
                    <a:pt x="520" y="18590"/>
                  </a:lnTo>
                  <a:cubicBezTo>
                    <a:pt x="534" y="19016"/>
                    <a:pt x="858" y="19365"/>
                    <a:pt x="1284" y="19408"/>
                  </a:cubicBezTo>
                  <a:lnTo>
                    <a:pt x="8613" y="20119"/>
                  </a:lnTo>
                  <a:lnTo>
                    <a:pt x="8613" y="22302"/>
                  </a:lnTo>
                  <a:cubicBezTo>
                    <a:pt x="8613" y="22473"/>
                    <a:pt x="8666" y="22633"/>
                    <a:pt x="8751" y="22764"/>
                  </a:cubicBezTo>
                  <a:lnTo>
                    <a:pt x="1604" y="21868"/>
                  </a:lnTo>
                  <a:cubicBezTo>
                    <a:pt x="1568" y="21863"/>
                    <a:pt x="1531" y="21861"/>
                    <a:pt x="1495" y="21861"/>
                  </a:cubicBezTo>
                  <a:cubicBezTo>
                    <a:pt x="1300" y="21861"/>
                    <a:pt x="1109" y="21931"/>
                    <a:pt x="954" y="22057"/>
                  </a:cubicBezTo>
                  <a:cubicBezTo>
                    <a:pt x="776" y="22209"/>
                    <a:pt x="666" y="22426"/>
                    <a:pt x="651" y="22661"/>
                  </a:cubicBezTo>
                  <a:lnTo>
                    <a:pt x="339" y="28489"/>
                  </a:lnTo>
                  <a:cubicBezTo>
                    <a:pt x="321" y="28820"/>
                    <a:pt x="499" y="29129"/>
                    <a:pt x="787" y="29282"/>
                  </a:cubicBezTo>
                  <a:cubicBezTo>
                    <a:pt x="971" y="29378"/>
                    <a:pt x="5498" y="31689"/>
                    <a:pt x="16713" y="32222"/>
                  </a:cubicBezTo>
                  <a:lnTo>
                    <a:pt x="16752" y="32222"/>
                  </a:lnTo>
                  <a:cubicBezTo>
                    <a:pt x="17079" y="32222"/>
                    <a:pt x="17378" y="32030"/>
                    <a:pt x="17520" y="31728"/>
                  </a:cubicBezTo>
                  <a:lnTo>
                    <a:pt x="19824" y="26732"/>
                  </a:lnTo>
                  <a:lnTo>
                    <a:pt x="22153" y="32791"/>
                  </a:lnTo>
                  <a:cubicBezTo>
                    <a:pt x="22235" y="33015"/>
                    <a:pt x="22413" y="33193"/>
                    <a:pt x="22637" y="33275"/>
                  </a:cubicBezTo>
                  <a:cubicBezTo>
                    <a:pt x="22733" y="33317"/>
                    <a:pt x="22836" y="33335"/>
                    <a:pt x="22939" y="33335"/>
                  </a:cubicBezTo>
                  <a:cubicBezTo>
                    <a:pt x="23067" y="33335"/>
                    <a:pt x="23202" y="33303"/>
                    <a:pt x="23319" y="33246"/>
                  </a:cubicBezTo>
                  <a:lnTo>
                    <a:pt x="30609" y="29570"/>
                  </a:lnTo>
                  <a:cubicBezTo>
                    <a:pt x="31032" y="29353"/>
                    <a:pt x="31195" y="28841"/>
                    <a:pt x="30989" y="28428"/>
                  </a:cubicBezTo>
                  <a:lnTo>
                    <a:pt x="30797" y="28048"/>
                  </a:lnTo>
                  <a:cubicBezTo>
                    <a:pt x="30765" y="27991"/>
                    <a:pt x="30729" y="27934"/>
                    <a:pt x="30690" y="27884"/>
                  </a:cubicBezTo>
                  <a:lnTo>
                    <a:pt x="27739" y="22800"/>
                  </a:lnTo>
                  <a:cubicBezTo>
                    <a:pt x="27584" y="22533"/>
                    <a:pt x="27303" y="22380"/>
                    <a:pt x="27010" y="22380"/>
                  </a:cubicBezTo>
                  <a:cubicBezTo>
                    <a:pt x="26893" y="22380"/>
                    <a:pt x="26775" y="22404"/>
                    <a:pt x="26662" y="22455"/>
                  </a:cubicBezTo>
                  <a:lnTo>
                    <a:pt x="20517" y="25196"/>
                  </a:lnTo>
                  <a:cubicBezTo>
                    <a:pt x="20571" y="24986"/>
                    <a:pt x="20542" y="24766"/>
                    <a:pt x="20436" y="24574"/>
                  </a:cubicBezTo>
                  <a:cubicBezTo>
                    <a:pt x="20308" y="24339"/>
                    <a:pt x="20073" y="24179"/>
                    <a:pt x="19806" y="24147"/>
                  </a:cubicBezTo>
                  <a:lnTo>
                    <a:pt x="17605" y="23874"/>
                  </a:lnTo>
                  <a:cubicBezTo>
                    <a:pt x="17808" y="23778"/>
                    <a:pt x="17975" y="23607"/>
                    <a:pt x="18053" y="23383"/>
                  </a:cubicBezTo>
                  <a:lnTo>
                    <a:pt x="18707" y="21516"/>
                  </a:lnTo>
                  <a:cubicBezTo>
                    <a:pt x="18775" y="21402"/>
                    <a:pt x="18814" y="21278"/>
                    <a:pt x="18821" y="21153"/>
                  </a:cubicBezTo>
                  <a:cubicBezTo>
                    <a:pt x="18821" y="21143"/>
                    <a:pt x="18828" y="21129"/>
                    <a:pt x="18828" y="21121"/>
                  </a:cubicBezTo>
                  <a:lnTo>
                    <a:pt x="18928" y="21129"/>
                  </a:lnTo>
                  <a:cubicBezTo>
                    <a:pt x="18952" y="21130"/>
                    <a:pt x="18976" y="21131"/>
                    <a:pt x="19001" y="21131"/>
                  </a:cubicBezTo>
                  <a:cubicBezTo>
                    <a:pt x="19199" y="21131"/>
                    <a:pt x="19391" y="21066"/>
                    <a:pt x="19547" y="20933"/>
                  </a:cubicBezTo>
                  <a:cubicBezTo>
                    <a:pt x="19596" y="20890"/>
                    <a:pt x="19646" y="20844"/>
                    <a:pt x="19682" y="20791"/>
                  </a:cubicBezTo>
                  <a:lnTo>
                    <a:pt x="26071" y="17249"/>
                  </a:lnTo>
                  <a:cubicBezTo>
                    <a:pt x="26267" y="17139"/>
                    <a:pt x="26413" y="16958"/>
                    <a:pt x="26477" y="16737"/>
                  </a:cubicBezTo>
                  <a:lnTo>
                    <a:pt x="28155" y="10785"/>
                  </a:lnTo>
                  <a:cubicBezTo>
                    <a:pt x="28187" y="10675"/>
                    <a:pt x="28198" y="10561"/>
                    <a:pt x="28180" y="10444"/>
                  </a:cubicBezTo>
                  <a:cubicBezTo>
                    <a:pt x="27728" y="7137"/>
                    <a:pt x="26551" y="4474"/>
                    <a:pt x="24681" y="2536"/>
                  </a:cubicBezTo>
                  <a:cubicBezTo>
                    <a:pt x="23298" y="1106"/>
                    <a:pt x="21876" y="448"/>
                    <a:pt x="21161" y="189"/>
                  </a:cubicBezTo>
                  <a:cubicBezTo>
                    <a:pt x="21044" y="111"/>
                    <a:pt x="20908" y="61"/>
                    <a:pt x="20759" y="47"/>
                  </a:cubicBezTo>
                  <a:lnTo>
                    <a:pt x="20706" y="43"/>
                  </a:lnTo>
                  <a:cubicBezTo>
                    <a:pt x="20649" y="25"/>
                    <a:pt x="20610" y="22"/>
                    <a:pt x="20599" y="18"/>
                  </a:cubicBezTo>
                  <a:cubicBezTo>
                    <a:pt x="20542" y="4"/>
                    <a:pt x="20482" y="0"/>
                    <a:pt x="20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56"/>
            <p:cNvSpPr/>
            <p:nvPr/>
          </p:nvSpPr>
          <p:spPr>
            <a:xfrm>
              <a:off x="5204600" y="3713250"/>
              <a:ext cx="462975" cy="159675"/>
            </a:xfrm>
            <a:custGeom>
              <a:avLst/>
              <a:gdLst/>
              <a:ahLst/>
              <a:cxnLst/>
              <a:rect l="l" t="t" r="r" b="b"/>
              <a:pathLst>
                <a:path w="18519" h="6387" extrusionOk="0">
                  <a:moveTo>
                    <a:pt x="18519" y="0"/>
                  </a:moveTo>
                  <a:lnTo>
                    <a:pt x="0" y="3542"/>
                  </a:lnTo>
                  <a:cubicBezTo>
                    <a:pt x="0" y="3542"/>
                    <a:pt x="4413" y="5857"/>
                    <a:pt x="15574" y="6386"/>
                  </a:cubicBezTo>
                  <a:lnTo>
                    <a:pt x="1851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56"/>
            <p:cNvSpPr/>
            <p:nvPr/>
          </p:nvSpPr>
          <p:spPr>
            <a:xfrm>
              <a:off x="5204600" y="3656100"/>
              <a:ext cx="462975" cy="208475"/>
            </a:xfrm>
            <a:custGeom>
              <a:avLst/>
              <a:gdLst/>
              <a:ahLst/>
              <a:cxnLst/>
              <a:rect l="l" t="t" r="r" b="b"/>
              <a:pathLst>
                <a:path w="18519" h="8339" extrusionOk="0">
                  <a:moveTo>
                    <a:pt x="317" y="0"/>
                  </a:moveTo>
                  <a:lnTo>
                    <a:pt x="0" y="5828"/>
                  </a:lnTo>
                  <a:lnTo>
                    <a:pt x="14973" y="8338"/>
                  </a:lnTo>
                  <a:lnTo>
                    <a:pt x="18519" y="228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56"/>
            <p:cNvSpPr/>
            <p:nvPr/>
          </p:nvSpPr>
          <p:spPr>
            <a:xfrm>
              <a:off x="5223975" y="3677875"/>
              <a:ext cx="410275" cy="167400"/>
            </a:xfrm>
            <a:custGeom>
              <a:avLst/>
              <a:gdLst/>
              <a:ahLst/>
              <a:cxnLst/>
              <a:rect l="l" t="t" r="r" b="b"/>
              <a:pathLst>
                <a:path w="16411" h="6696" extrusionOk="0">
                  <a:moveTo>
                    <a:pt x="168" y="0"/>
                  </a:moveTo>
                  <a:lnTo>
                    <a:pt x="0" y="4242"/>
                  </a:lnTo>
                  <a:lnTo>
                    <a:pt x="14035" y="6696"/>
                  </a:lnTo>
                  <a:lnTo>
                    <a:pt x="16410" y="188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56"/>
            <p:cNvSpPr/>
            <p:nvPr/>
          </p:nvSpPr>
          <p:spPr>
            <a:xfrm>
              <a:off x="5215625" y="3726575"/>
              <a:ext cx="400650" cy="61375"/>
            </a:xfrm>
            <a:custGeom>
              <a:avLst/>
              <a:gdLst/>
              <a:ahLst/>
              <a:cxnLst/>
              <a:rect l="l" t="t" r="r" b="b"/>
              <a:pathLst>
                <a:path w="16026" h="2455" extrusionOk="0">
                  <a:moveTo>
                    <a:pt x="18" y="1"/>
                  </a:moveTo>
                  <a:lnTo>
                    <a:pt x="0" y="132"/>
                  </a:lnTo>
                  <a:lnTo>
                    <a:pt x="16008" y="2454"/>
                  </a:lnTo>
                  <a:lnTo>
                    <a:pt x="16026" y="232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56"/>
            <p:cNvSpPr/>
            <p:nvPr/>
          </p:nvSpPr>
          <p:spPr>
            <a:xfrm>
              <a:off x="5215450" y="3702225"/>
              <a:ext cx="419050" cy="56725"/>
            </a:xfrm>
            <a:custGeom>
              <a:avLst/>
              <a:gdLst/>
              <a:ahLst/>
              <a:cxnLst/>
              <a:rect l="l" t="t" r="r" b="b"/>
              <a:pathLst>
                <a:path w="16762" h="2269" extrusionOk="0">
                  <a:moveTo>
                    <a:pt x="14" y="0"/>
                  </a:moveTo>
                  <a:lnTo>
                    <a:pt x="0" y="132"/>
                  </a:lnTo>
                  <a:lnTo>
                    <a:pt x="16744" y="2269"/>
                  </a:lnTo>
                  <a:lnTo>
                    <a:pt x="16762" y="213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56"/>
            <p:cNvSpPr/>
            <p:nvPr/>
          </p:nvSpPr>
          <p:spPr>
            <a:xfrm>
              <a:off x="5218725" y="3755925"/>
              <a:ext cx="387250" cy="63475"/>
            </a:xfrm>
            <a:custGeom>
              <a:avLst/>
              <a:gdLst/>
              <a:ahLst/>
              <a:cxnLst/>
              <a:rect l="l" t="t" r="r" b="b"/>
              <a:pathLst>
                <a:path w="15490" h="2539" extrusionOk="0">
                  <a:moveTo>
                    <a:pt x="22" y="0"/>
                  </a:moveTo>
                  <a:lnTo>
                    <a:pt x="1" y="135"/>
                  </a:lnTo>
                  <a:lnTo>
                    <a:pt x="15468" y="2539"/>
                  </a:lnTo>
                  <a:lnTo>
                    <a:pt x="15489" y="240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56"/>
            <p:cNvSpPr/>
            <p:nvPr/>
          </p:nvSpPr>
          <p:spPr>
            <a:xfrm>
              <a:off x="5294725" y="3677500"/>
              <a:ext cx="25200" cy="128475"/>
            </a:xfrm>
            <a:custGeom>
              <a:avLst/>
              <a:gdLst/>
              <a:ahLst/>
              <a:cxnLst/>
              <a:rect l="l" t="t" r="r" b="b"/>
              <a:pathLst>
                <a:path w="1008" h="5139" extrusionOk="0">
                  <a:moveTo>
                    <a:pt x="875" y="1"/>
                  </a:moveTo>
                  <a:lnTo>
                    <a:pt x="1" y="5118"/>
                  </a:lnTo>
                  <a:lnTo>
                    <a:pt x="132" y="5139"/>
                  </a:lnTo>
                  <a:lnTo>
                    <a:pt x="1007" y="22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56"/>
            <p:cNvSpPr/>
            <p:nvPr/>
          </p:nvSpPr>
          <p:spPr>
            <a:xfrm>
              <a:off x="5461775" y="3697875"/>
              <a:ext cx="32825" cy="139325"/>
            </a:xfrm>
            <a:custGeom>
              <a:avLst/>
              <a:gdLst/>
              <a:ahLst/>
              <a:cxnLst/>
              <a:rect l="l" t="t" r="r" b="b"/>
              <a:pathLst>
                <a:path w="1313" h="5573" extrusionOk="0">
                  <a:moveTo>
                    <a:pt x="1181" y="0"/>
                  </a:moveTo>
                  <a:lnTo>
                    <a:pt x="0" y="5544"/>
                  </a:lnTo>
                  <a:lnTo>
                    <a:pt x="132" y="5572"/>
                  </a:lnTo>
                  <a:lnTo>
                    <a:pt x="1312" y="29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56"/>
            <p:cNvSpPr/>
            <p:nvPr/>
          </p:nvSpPr>
          <p:spPr>
            <a:xfrm>
              <a:off x="5491100" y="3703300"/>
              <a:ext cx="37900" cy="138700"/>
            </a:xfrm>
            <a:custGeom>
              <a:avLst/>
              <a:gdLst/>
              <a:ahLst/>
              <a:cxnLst/>
              <a:rect l="l" t="t" r="r" b="b"/>
              <a:pathLst>
                <a:path w="1516" h="5548" extrusionOk="0">
                  <a:moveTo>
                    <a:pt x="1384" y="0"/>
                  </a:moveTo>
                  <a:lnTo>
                    <a:pt x="0" y="5515"/>
                  </a:lnTo>
                  <a:lnTo>
                    <a:pt x="132" y="5547"/>
                  </a:lnTo>
                  <a:lnTo>
                    <a:pt x="1515" y="3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56"/>
            <p:cNvSpPr/>
            <p:nvPr/>
          </p:nvSpPr>
          <p:spPr>
            <a:xfrm>
              <a:off x="5525675" y="3712725"/>
              <a:ext cx="50600" cy="137350"/>
            </a:xfrm>
            <a:custGeom>
              <a:avLst/>
              <a:gdLst/>
              <a:ahLst/>
              <a:cxnLst/>
              <a:rect l="l" t="t" r="r" b="b"/>
              <a:pathLst>
                <a:path w="2024" h="5494" extrusionOk="0">
                  <a:moveTo>
                    <a:pt x="1899" y="0"/>
                  </a:moveTo>
                  <a:lnTo>
                    <a:pt x="1" y="5451"/>
                  </a:lnTo>
                  <a:lnTo>
                    <a:pt x="129" y="5494"/>
                  </a:lnTo>
                  <a:lnTo>
                    <a:pt x="2024" y="46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56"/>
            <p:cNvSpPr/>
            <p:nvPr/>
          </p:nvSpPr>
          <p:spPr>
            <a:xfrm>
              <a:off x="5273475" y="3668525"/>
              <a:ext cx="16125" cy="135775"/>
            </a:xfrm>
            <a:custGeom>
              <a:avLst/>
              <a:gdLst/>
              <a:ahLst/>
              <a:cxnLst/>
              <a:rect l="l" t="t" r="r" b="b"/>
              <a:pathLst>
                <a:path w="645" h="5431" extrusionOk="0">
                  <a:moveTo>
                    <a:pt x="509" y="1"/>
                  </a:moveTo>
                  <a:lnTo>
                    <a:pt x="1" y="5416"/>
                  </a:lnTo>
                  <a:lnTo>
                    <a:pt x="133" y="5430"/>
                  </a:lnTo>
                  <a:lnTo>
                    <a:pt x="645" y="11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56"/>
            <p:cNvSpPr/>
            <p:nvPr/>
          </p:nvSpPr>
          <p:spPr>
            <a:xfrm>
              <a:off x="5241650" y="3668625"/>
              <a:ext cx="16475" cy="128200"/>
            </a:xfrm>
            <a:custGeom>
              <a:avLst/>
              <a:gdLst/>
              <a:ahLst/>
              <a:cxnLst/>
              <a:rect l="l" t="t" r="r" b="b"/>
              <a:pathLst>
                <a:path w="659" h="5128" extrusionOk="0">
                  <a:moveTo>
                    <a:pt x="524" y="0"/>
                  </a:moveTo>
                  <a:lnTo>
                    <a:pt x="1" y="5113"/>
                  </a:lnTo>
                  <a:lnTo>
                    <a:pt x="136" y="5128"/>
                  </a:lnTo>
                  <a:lnTo>
                    <a:pt x="659" y="1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56"/>
            <p:cNvSpPr/>
            <p:nvPr/>
          </p:nvSpPr>
          <p:spPr>
            <a:xfrm>
              <a:off x="5331525" y="3681775"/>
              <a:ext cx="22800" cy="93725"/>
            </a:xfrm>
            <a:custGeom>
              <a:avLst/>
              <a:gdLst/>
              <a:ahLst/>
              <a:cxnLst/>
              <a:rect l="l" t="t" r="r" b="b"/>
              <a:pathLst>
                <a:path w="912" h="3749" extrusionOk="0">
                  <a:moveTo>
                    <a:pt x="776" y="1"/>
                  </a:moveTo>
                  <a:lnTo>
                    <a:pt x="1" y="3720"/>
                  </a:lnTo>
                  <a:lnTo>
                    <a:pt x="132" y="3748"/>
                  </a:lnTo>
                  <a:lnTo>
                    <a:pt x="911" y="2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56"/>
            <p:cNvSpPr/>
            <p:nvPr/>
          </p:nvSpPr>
          <p:spPr>
            <a:xfrm>
              <a:off x="5434125" y="3696800"/>
              <a:ext cx="25000" cy="94875"/>
            </a:xfrm>
            <a:custGeom>
              <a:avLst/>
              <a:gdLst/>
              <a:ahLst/>
              <a:cxnLst/>
              <a:rect l="l" t="t" r="r" b="b"/>
              <a:pathLst>
                <a:path w="1000" h="3795" extrusionOk="0">
                  <a:moveTo>
                    <a:pt x="868" y="1"/>
                  </a:moveTo>
                  <a:lnTo>
                    <a:pt x="0" y="3766"/>
                  </a:lnTo>
                  <a:lnTo>
                    <a:pt x="132" y="3794"/>
                  </a:lnTo>
                  <a:lnTo>
                    <a:pt x="999" y="33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56"/>
            <p:cNvSpPr/>
            <p:nvPr/>
          </p:nvSpPr>
          <p:spPr>
            <a:xfrm>
              <a:off x="5360950" y="3686850"/>
              <a:ext cx="17900" cy="93100"/>
            </a:xfrm>
            <a:custGeom>
              <a:avLst/>
              <a:gdLst/>
              <a:ahLst/>
              <a:cxnLst/>
              <a:rect l="l" t="t" r="r" b="b"/>
              <a:pathLst>
                <a:path w="716" h="3724" extrusionOk="0">
                  <a:moveTo>
                    <a:pt x="584" y="0"/>
                  </a:moveTo>
                  <a:lnTo>
                    <a:pt x="1" y="3702"/>
                  </a:lnTo>
                  <a:lnTo>
                    <a:pt x="132" y="3723"/>
                  </a:lnTo>
                  <a:lnTo>
                    <a:pt x="715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56"/>
            <p:cNvSpPr/>
            <p:nvPr/>
          </p:nvSpPr>
          <p:spPr>
            <a:xfrm>
              <a:off x="5398025" y="3691025"/>
              <a:ext cx="23750" cy="95675"/>
            </a:xfrm>
            <a:custGeom>
              <a:avLst/>
              <a:gdLst/>
              <a:ahLst/>
              <a:cxnLst/>
              <a:rect l="l" t="t" r="r" b="b"/>
              <a:pathLst>
                <a:path w="950" h="3827" extrusionOk="0">
                  <a:moveTo>
                    <a:pt x="815" y="0"/>
                  </a:moveTo>
                  <a:lnTo>
                    <a:pt x="1" y="3801"/>
                  </a:lnTo>
                  <a:lnTo>
                    <a:pt x="132" y="3826"/>
                  </a:lnTo>
                  <a:lnTo>
                    <a:pt x="950" y="32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56"/>
            <p:cNvSpPr/>
            <p:nvPr/>
          </p:nvSpPr>
          <p:spPr>
            <a:xfrm>
              <a:off x="5692450" y="3669250"/>
              <a:ext cx="236125" cy="224125"/>
            </a:xfrm>
            <a:custGeom>
              <a:avLst/>
              <a:gdLst/>
              <a:ahLst/>
              <a:cxnLst/>
              <a:rect l="l" t="t" r="r" b="b"/>
              <a:pathLst>
                <a:path w="9445" h="8965" extrusionOk="0">
                  <a:moveTo>
                    <a:pt x="6312" y="0"/>
                  </a:moveTo>
                  <a:lnTo>
                    <a:pt x="0" y="2816"/>
                  </a:lnTo>
                  <a:lnTo>
                    <a:pt x="2365" y="8964"/>
                  </a:lnTo>
                  <a:lnTo>
                    <a:pt x="9444" y="5394"/>
                  </a:lnTo>
                  <a:lnTo>
                    <a:pt x="631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56"/>
            <p:cNvSpPr/>
            <p:nvPr/>
          </p:nvSpPr>
          <p:spPr>
            <a:xfrm>
              <a:off x="5725500" y="3705075"/>
              <a:ext cx="150875" cy="142425"/>
            </a:xfrm>
            <a:custGeom>
              <a:avLst/>
              <a:gdLst/>
              <a:ahLst/>
              <a:cxnLst/>
              <a:rect l="l" t="t" r="r" b="b"/>
              <a:pathLst>
                <a:path w="6035" h="5697" extrusionOk="0">
                  <a:moveTo>
                    <a:pt x="2563" y="1"/>
                  </a:moveTo>
                  <a:cubicBezTo>
                    <a:pt x="1758" y="1"/>
                    <a:pt x="879" y="645"/>
                    <a:pt x="1" y="2464"/>
                  </a:cubicBezTo>
                  <a:lnTo>
                    <a:pt x="3617" y="5696"/>
                  </a:lnTo>
                  <a:lnTo>
                    <a:pt x="6035" y="3784"/>
                  </a:lnTo>
                  <a:cubicBezTo>
                    <a:pt x="6032" y="3784"/>
                    <a:pt x="4515" y="1"/>
                    <a:pt x="25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56"/>
            <p:cNvSpPr/>
            <p:nvPr/>
          </p:nvSpPr>
          <p:spPr>
            <a:xfrm>
              <a:off x="5741150" y="3729700"/>
              <a:ext cx="59850" cy="51675"/>
            </a:xfrm>
            <a:custGeom>
              <a:avLst/>
              <a:gdLst/>
              <a:ahLst/>
              <a:cxnLst/>
              <a:rect l="l" t="t" r="r" b="b"/>
              <a:pathLst>
                <a:path w="2394" h="2067" extrusionOk="0">
                  <a:moveTo>
                    <a:pt x="840" y="0"/>
                  </a:moveTo>
                  <a:lnTo>
                    <a:pt x="1" y="957"/>
                  </a:lnTo>
                  <a:lnTo>
                    <a:pt x="1818" y="2066"/>
                  </a:lnTo>
                  <a:lnTo>
                    <a:pt x="2394" y="151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56"/>
            <p:cNvSpPr/>
            <p:nvPr/>
          </p:nvSpPr>
          <p:spPr>
            <a:xfrm>
              <a:off x="5774750" y="3711125"/>
              <a:ext cx="53900" cy="47575"/>
            </a:xfrm>
            <a:custGeom>
              <a:avLst/>
              <a:gdLst/>
              <a:ahLst/>
              <a:cxnLst/>
              <a:rect l="l" t="t" r="r" b="b"/>
              <a:pathLst>
                <a:path w="2156" h="1903" extrusionOk="0">
                  <a:moveTo>
                    <a:pt x="911" y="0"/>
                  </a:moveTo>
                  <a:lnTo>
                    <a:pt x="1" y="356"/>
                  </a:lnTo>
                  <a:lnTo>
                    <a:pt x="1441" y="1902"/>
                  </a:lnTo>
                  <a:lnTo>
                    <a:pt x="2156" y="145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56"/>
            <p:cNvSpPr/>
            <p:nvPr/>
          </p:nvSpPr>
          <p:spPr>
            <a:xfrm>
              <a:off x="5687375" y="3737775"/>
              <a:ext cx="243500" cy="163050"/>
            </a:xfrm>
            <a:custGeom>
              <a:avLst/>
              <a:gdLst/>
              <a:ahLst/>
              <a:cxnLst/>
              <a:rect l="l" t="t" r="r" b="b"/>
              <a:pathLst>
                <a:path w="9740" h="6522" extrusionOk="0">
                  <a:moveTo>
                    <a:pt x="399" y="1"/>
                  </a:moveTo>
                  <a:lnTo>
                    <a:pt x="0" y="157"/>
                  </a:lnTo>
                  <a:lnTo>
                    <a:pt x="2450" y="6522"/>
                  </a:lnTo>
                  <a:lnTo>
                    <a:pt x="9740" y="2845"/>
                  </a:lnTo>
                  <a:lnTo>
                    <a:pt x="9548" y="2468"/>
                  </a:lnTo>
                  <a:lnTo>
                    <a:pt x="2678" y="5932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56"/>
            <p:cNvSpPr/>
            <p:nvPr/>
          </p:nvSpPr>
          <p:spPr>
            <a:xfrm>
              <a:off x="5196250" y="3109750"/>
              <a:ext cx="662275" cy="556400"/>
            </a:xfrm>
            <a:custGeom>
              <a:avLst/>
              <a:gdLst/>
              <a:ahLst/>
              <a:cxnLst/>
              <a:rect l="l" t="t" r="r" b="b"/>
              <a:pathLst>
                <a:path w="26491" h="22256" extrusionOk="0">
                  <a:moveTo>
                    <a:pt x="0" y="1"/>
                  </a:moveTo>
                  <a:lnTo>
                    <a:pt x="516" y="17722"/>
                  </a:lnTo>
                  <a:lnTo>
                    <a:pt x="10753" y="18714"/>
                  </a:lnTo>
                  <a:lnTo>
                    <a:pt x="10962" y="20037"/>
                  </a:lnTo>
                  <a:lnTo>
                    <a:pt x="10962" y="20037"/>
                  </a:lnTo>
                  <a:lnTo>
                    <a:pt x="8605" y="19162"/>
                  </a:lnTo>
                  <a:lnTo>
                    <a:pt x="8605" y="21445"/>
                  </a:lnTo>
                  <a:lnTo>
                    <a:pt x="16406" y="22256"/>
                  </a:lnTo>
                  <a:lnTo>
                    <a:pt x="17146" y="20154"/>
                  </a:lnTo>
                  <a:lnTo>
                    <a:pt x="17146" y="20154"/>
                  </a:lnTo>
                  <a:lnTo>
                    <a:pt x="13750" y="20510"/>
                  </a:lnTo>
                  <a:lnTo>
                    <a:pt x="14123" y="19045"/>
                  </a:lnTo>
                  <a:lnTo>
                    <a:pt x="18021" y="19433"/>
                  </a:lnTo>
                  <a:lnTo>
                    <a:pt x="24812" y="15667"/>
                  </a:lnTo>
                  <a:lnTo>
                    <a:pt x="26490" y="9718"/>
                  </a:lnTo>
                  <a:cubicBezTo>
                    <a:pt x="25352" y="1277"/>
                    <a:pt x="19571" y="1"/>
                    <a:pt x="19571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56"/>
            <p:cNvSpPr/>
            <p:nvPr/>
          </p:nvSpPr>
          <p:spPr>
            <a:xfrm>
              <a:off x="5523625" y="3544250"/>
              <a:ext cx="25100" cy="16825"/>
            </a:xfrm>
            <a:custGeom>
              <a:avLst/>
              <a:gdLst/>
              <a:ahLst/>
              <a:cxnLst/>
              <a:rect l="l" t="t" r="r" b="b"/>
              <a:pathLst>
                <a:path w="1004" h="673" extrusionOk="0">
                  <a:moveTo>
                    <a:pt x="502" y="1"/>
                  </a:moveTo>
                  <a:cubicBezTo>
                    <a:pt x="228" y="1"/>
                    <a:pt x="1" y="150"/>
                    <a:pt x="1" y="339"/>
                  </a:cubicBezTo>
                  <a:cubicBezTo>
                    <a:pt x="1" y="524"/>
                    <a:pt x="221" y="673"/>
                    <a:pt x="502" y="673"/>
                  </a:cubicBezTo>
                  <a:cubicBezTo>
                    <a:pt x="780" y="673"/>
                    <a:pt x="1004" y="524"/>
                    <a:pt x="1004" y="339"/>
                  </a:cubicBezTo>
                  <a:cubicBezTo>
                    <a:pt x="1004" y="150"/>
                    <a:pt x="780" y="1"/>
                    <a:pt x="502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56"/>
            <p:cNvSpPr/>
            <p:nvPr/>
          </p:nvSpPr>
          <p:spPr>
            <a:xfrm>
              <a:off x="5562200" y="3548075"/>
              <a:ext cx="25200" cy="16925"/>
            </a:xfrm>
            <a:custGeom>
              <a:avLst/>
              <a:gdLst/>
              <a:ahLst/>
              <a:cxnLst/>
              <a:rect l="l" t="t" r="r" b="b"/>
              <a:pathLst>
                <a:path w="1008" h="677" extrusionOk="0">
                  <a:moveTo>
                    <a:pt x="506" y="1"/>
                  </a:moveTo>
                  <a:cubicBezTo>
                    <a:pt x="225" y="1"/>
                    <a:pt x="1" y="154"/>
                    <a:pt x="1" y="339"/>
                  </a:cubicBezTo>
                  <a:cubicBezTo>
                    <a:pt x="1" y="527"/>
                    <a:pt x="225" y="676"/>
                    <a:pt x="506" y="676"/>
                  </a:cubicBezTo>
                  <a:cubicBezTo>
                    <a:pt x="783" y="676"/>
                    <a:pt x="1007" y="527"/>
                    <a:pt x="1007" y="339"/>
                  </a:cubicBezTo>
                  <a:cubicBezTo>
                    <a:pt x="1007" y="157"/>
                    <a:pt x="783" y="8"/>
                    <a:pt x="506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56"/>
            <p:cNvSpPr/>
            <p:nvPr/>
          </p:nvSpPr>
          <p:spPr>
            <a:xfrm>
              <a:off x="5643375" y="3110375"/>
              <a:ext cx="49100" cy="485550"/>
            </a:xfrm>
            <a:custGeom>
              <a:avLst/>
              <a:gdLst/>
              <a:ahLst/>
              <a:cxnLst/>
              <a:rect l="l" t="t" r="r" b="b"/>
              <a:pathLst>
                <a:path w="1964" h="19422" extrusionOk="0">
                  <a:moveTo>
                    <a:pt x="1693" y="1"/>
                  </a:moveTo>
                  <a:lnTo>
                    <a:pt x="0" y="19400"/>
                  </a:lnTo>
                  <a:lnTo>
                    <a:pt x="271" y="19422"/>
                  </a:lnTo>
                  <a:lnTo>
                    <a:pt x="1963" y="25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56"/>
            <p:cNvSpPr/>
            <p:nvPr/>
          </p:nvSpPr>
          <p:spPr>
            <a:xfrm>
              <a:off x="5735300" y="3373150"/>
              <a:ext cx="99575" cy="134500"/>
            </a:xfrm>
            <a:custGeom>
              <a:avLst/>
              <a:gdLst/>
              <a:ahLst/>
              <a:cxnLst/>
              <a:rect l="l" t="t" r="r" b="b"/>
              <a:pathLst>
                <a:path w="3983" h="5380" extrusionOk="0">
                  <a:moveTo>
                    <a:pt x="391" y="270"/>
                  </a:moveTo>
                  <a:lnTo>
                    <a:pt x="391" y="274"/>
                  </a:lnTo>
                  <a:lnTo>
                    <a:pt x="3645" y="274"/>
                  </a:lnTo>
                  <a:lnTo>
                    <a:pt x="2688" y="4285"/>
                  </a:lnTo>
                  <a:lnTo>
                    <a:pt x="281" y="5017"/>
                  </a:lnTo>
                  <a:lnTo>
                    <a:pt x="391" y="270"/>
                  </a:lnTo>
                  <a:close/>
                  <a:moveTo>
                    <a:pt x="128" y="0"/>
                  </a:moveTo>
                  <a:lnTo>
                    <a:pt x="0" y="5380"/>
                  </a:lnTo>
                  <a:lnTo>
                    <a:pt x="2912" y="449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56"/>
            <p:cNvSpPr/>
            <p:nvPr/>
          </p:nvSpPr>
          <p:spPr>
            <a:xfrm>
              <a:off x="5739475" y="3431625"/>
              <a:ext cx="77275" cy="15600"/>
            </a:xfrm>
            <a:custGeom>
              <a:avLst/>
              <a:gdLst/>
              <a:ahLst/>
              <a:cxnLst/>
              <a:rect l="l" t="t" r="r" b="b"/>
              <a:pathLst>
                <a:path w="3091" h="624" extrusionOk="0">
                  <a:moveTo>
                    <a:pt x="3058" y="1"/>
                  </a:moveTo>
                  <a:lnTo>
                    <a:pt x="0" y="353"/>
                  </a:lnTo>
                  <a:lnTo>
                    <a:pt x="29" y="623"/>
                  </a:lnTo>
                  <a:lnTo>
                    <a:pt x="3090" y="271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56"/>
            <p:cNvSpPr/>
            <p:nvPr/>
          </p:nvSpPr>
          <p:spPr>
            <a:xfrm>
              <a:off x="5740700" y="3404250"/>
              <a:ext cx="82625" cy="10975"/>
            </a:xfrm>
            <a:custGeom>
              <a:avLst/>
              <a:gdLst/>
              <a:ahLst/>
              <a:cxnLst/>
              <a:rect l="l" t="t" r="r" b="b"/>
              <a:pathLst>
                <a:path w="3305" h="439" extrusionOk="0">
                  <a:moveTo>
                    <a:pt x="3290" y="1"/>
                  </a:moveTo>
                  <a:lnTo>
                    <a:pt x="1" y="168"/>
                  </a:lnTo>
                  <a:lnTo>
                    <a:pt x="15" y="438"/>
                  </a:lnTo>
                  <a:lnTo>
                    <a:pt x="3304" y="271"/>
                  </a:lnTo>
                  <a:lnTo>
                    <a:pt x="3290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56"/>
            <p:cNvSpPr/>
            <p:nvPr/>
          </p:nvSpPr>
          <p:spPr>
            <a:xfrm>
              <a:off x="5738300" y="3457425"/>
              <a:ext cx="73200" cy="21800"/>
            </a:xfrm>
            <a:custGeom>
              <a:avLst/>
              <a:gdLst/>
              <a:ahLst/>
              <a:cxnLst/>
              <a:rect l="l" t="t" r="r" b="b"/>
              <a:pathLst>
                <a:path w="2928" h="872" extrusionOk="0">
                  <a:moveTo>
                    <a:pt x="2874" y="0"/>
                  </a:moveTo>
                  <a:lnTo>
                    <a:pt x="1" y="608"/>
                  </a:lnTo>
                  <a:lnTo>
                    <a:pt x="58" y="871"/>
                  </a:lnTo>
                  <a:lnTo>
                    <a:pt x="2927" y="267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56"/>
            <p:cNvSpPr/>
            <p:nvPr/>
          </p:nvSpPr>
          <p:spPr>
            <a:xfrm>
              <a:off x="5740900" y="3389050"/>
              <a:ext cx="85875" cy="6950"/>
            </a:xfrm>
            <a:custGeom>
              <a:avLst/>
              <a:gdLst/>
              <a:ahLst/>
              <a:cxnLst/>
              <a:rect l="l" t="t" r="r" b="b"/>
              <a:pathLst>
                <a:path w="3435" h="278" extrusionOk="0">
                  <a:moveTo>
                    <a:pt x="4" y="1"/>
                  </a:moveTo>
                  <a:lnTo>
                    <a:pt x="0" y="271"/>
                  </a:lnTo>
                  <a:lnTo>
                    <a:pt x="3431" y="278"/>
                  </a:lnTo>
                  <a:lnTo>
                    <a:pt x="3435" y="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6"/>
            <p:cNvSpPr/>
            <p:nvPr/>
          </p:nvSpPr>
          <p:spPr>
            <a:xfrm>
              <a:off x="5740275" y="3418400"/>
              <a:ext cx="79750" cy="12725"/>
            </a:xfrm>
            <a:custGeom>
              <a:avLst/>
              <a:gdLst/>
              <a:ahLst/>
              <a:cxnLst/>
              <a:rect l="l" t="t" r="r" b="b"/>
              <a:pathLst>
                <a:path w="3190" h="509" extrusionOk="0">
                  <a:moveTo>
                    <a:pt x="3172" y="0"/>
                  </a:moveTo>
                  <a:lnTo>
                    <a:pt x="0" y="238"/>
                  </a:lnTo>
                  <a:lnTo>
                    <a:pt x="21" y="509"/>
                  </a:lnTo>
                  <a:lnTo>
                    <a:pt x="3190" y="270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56"/>
            <p:cNvSpPr/>
            <p:nvPr/>
          </p:nvSpPr>
          <p:spPr>
            <a:xfrm>
              <a:off x="5739475" y="3444350"/>
              <a:ext cx="74425" cy="17800"/>
            </a:xfrm>
            <a:custGeom>
              <a:avLst/>
              <a:gdLst/>
              <a:ahLst/>
              <a:cxnLst/>
              <a:rect l="l" t="t" r="r" b="b"/>
              <a:pathLst>
                <a:path w="2977" h="712" extrusionOk="0">
                  <a:moveTo>
                    <a:pt x="2937" y="0"/>
                  </a:moveTo>
                  <a:lnTo>
                    <a:pt x="0" y="445"/>
                  </a:lnTo>
                  <a:lnTo>
                    <a:pt x="43" y="711"/>
                  </a:lnTo>
                  <a:lnTo>
                    <a:pt x="2976" y="267"/>
                  </a:lnTo>
                  <a:lnTo>
                    <a:pt x="2937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56"/>
            <p:cNvSpPr/>
            <p:nvPr/>
          </p:nvSpPr>
          <p:spPr>
            <a:xfrm>
              <a:off x="5738500" y="3470575"/>
              <a:ext cx="69875" cy="22425"/>
            </a:xfrm>
            <a:custGeom>
              <a:avLst/>
              <a:gdLst/>
              <a:ahLst/>
              <a:cxnLst/>
              <a:rect l="l" t="t" r="r" b="b"/>
              <a:pathLst>
                <a:path w="2795" h="897" extrusionOk="0">
                  <a:moveTo>
                    <a:pt x="2734" y="0"/>
                  </a:moveTo>
                  <a:lnTo>
                    <a:pt x="0" y="633"/>
                  </a:lnTo>
                  <a:lnTo>
                    <a:pt x="60" y="896"/>
                  </a:lnTo>
                  <a:lnTo>
                    <a:pt x="2795" y="26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6"/>
            <p:cNvSpPr/>
            <p:nvPr/>
          </p:nvSpPr>
          <p:spPr>
            <a:xfrm>
              <a:off x="5411800" y="3612075"/>
              <a:ext cx="212850" cy="41725"/>
            </a:xfrm>
            <a:custGeom>
              <a:avLst/>
              <a:gdLst/>
              <a:ahLst/>
              <a:cxnLst/>
              <a:rect l="l" t="t" r="r" b="b"/>
              <a:pathLst>
                <a:path w="8514" h="1669" extrusionOk="0">
                  <a:moveTo>
                    <a:pt x="8286" y="1"/>
                  </a:moveTo>
                  <a:lnTo>
                    <a:pt x="7414" y="1381"/>
                  </a:lnTo>
                  <a:lnTo>
                    <a:pt x="36" y="453"/>
                  </a:lnTo>
                  <a:lnTo>
                    <a:pt x="1" y="719"/>
                  </a:lnTo>
                  <a:lnTo>
                    <a:pt x="7553" y="1669"/>
                  </a:lnTo>
                  <a:lnTo>
                    <a:pt x="8513" y="150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6"/>
            <p:cNvSpPr/>
            <p:nvPr/>
          </p:nvSpPr>
          <p:spPr>
            <a:xfrm>
              <a:off x="5190675" y="3155100"/>
              <a:ext cx="509975" cy="377725"/>
            </a:xfrm>
            <a:custGeom>
              <a:avLst/>
              <a:gdLst/>
              <a:ahLst/>
              <a:cxnLst/>
              <a:rect l="l" t="t" r="r" b="b"/>
              <a:pathLst>
                <a:path w="20399" h="15109" extrusionOk="0">
                  <a:moveTo>
                    <a:pt x="2104" y="0"/>
                  </a:moveTo>
                  <a:lnTo>
                    <a:pt x="2104" y="0"/>
                  </a:lnTo>
                  <a:cubicBezTo>
                    <a:pt x="1" y="9799"/>
                    <a:pt x="2864" y="14120"/>
                    <a:pt x="2868" y="14120"/>
                  </a:cubicBezTo>
                  <a:cubicBezTo>
                    <a:pt x="2868" y="14120"/>
                    <a:pt x="2868" y="14120"/>
                    <a:pt x="2868" y="14120"/>
                  </a:cubicBezTo>
                  <a:lnTo>
                    <a:pt x="15737" y="15108"/>
                  </a:lnTo>
                  <a:cubicBezTo>
                    <a:pt x="20398" y="6052"/>
                    <a:pt x="17077" y="583"/>
                    <a:pt x="17077" y="583"/>
                  </a:cubicBezTo>
                  <a:lnTo>
                    <a:pt x="2104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6"/>
            <p:cNvSpPr/>
            <p:nvPr/>
          </p:nvSpPr>
          <p:spPr>
            <a:xfrm>
              <a:off x="5323450" y="3188325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1255" y="1"/>
                  </a:moveTo>
                  <a:lnTo>
                    <a:pt x="1231" y="719"/>
                  </a:lnTo>
                  <a:lnTo>
                    <a:pt x="1202" y="1441"/>
                  </a:lnTo>
                  <a:lnTo>
                    <a:pt x="843" y="1427"/>
                  </a:lnTo>
                  <a:lnTo>
                    <a:pt x="480" y="1412"/>
                  </a:lnTo>
                  <a:lnTo>
                    <a:pt x="487" y="1295"/>
                  </a:lnTo>
                  <a:lnTo>
                    <a:pt x="491" y="1174"/>
                  </a:lnTo>
                  <a:lnTo>
                    <a:pt x="253" y="1164"/>
                  </a:lnTo>
                  <a:lnTo>
                    <a:pt x="11" y="1156"/>
                  </a:lnTo>
                  <a:lnTo>
                    <a:pt x="7" y="1277"/>
                  </a:lnTo>
                  <a:lnTo>
                    <a:pt x="0" y="1395"/>
                  </a:lnTo>
                  <a:lnTo>
                    <a:pt x="121" y="1402"/>
                  </a:lnTo>
                  <a:lnTo>
                    <a:pt x="242" y="1405"/>
                  </a:lnTo>
                  <a:lnTo>
                    <a:pt x="239" y="1526"/>
                  </a:lnTo>
                  <a:lnTo>
                    <a:pt x="231" y="1644"/>
                  </a:lnTo>
                  <a:lnTo>
                    <a:pt x="832" y="1668"/>
                  </a:lnTo>
                  <a:lnTo>
                    <a:pt x="1433" y="1690"/>
                  </a:lnTo>
                  <a:lnTo>
                    <a:pt x="1437" y="1569"/>
                  </a:lnTo>
                  <a:lnTo>
                    <a:pt x="1440" y="1448"/>
                  </a:lnTo>
                  <a:lnTo>
                    <a:pt x="1561" y="1455"/>
                  </a:lnTo>
                  <a:lnTo>
                    <a:pt x="1682" y="1459"/>
                  </a:lnTo>
                  <a:lnTo>
                    <a:pt x="1707" y="737"/>
                  </a:lnTo>
                  <a:lnTo>
                    <a:pt x="1735" y="19"/>
                  </a:lnTo>
                  <a:lnTo>
                    <a:pt x="1497" y="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6"/>
            <p:cNvSpPr/>
            <p:nvPr/>
          </p:nvSpPr>
          <p:spPr>
            <a:xfrm>
              <a:off x="5371350" y="3188875"/>
              <a:ext cx="43425" cy="43400"/>
            </a:xfrm>
            <a:custGeom>
              <a:avLst/>
              <a:gdLst/>
              <a:ahLst/>
              <a:cxnLst/>
              <a:rect l="l" t="t" r="r" b="b"/>
              <a:pathLst>
                <a:path w="1737" h="1736" extrusionOk="0">
                  <a:moveTo>
                    <a:pt x="54" y="0"/>
                  </a:moveTo>
                  <a:lnTo>
                    <a:pt x="29" y="722"/>
                  </a:lnTo>
                  <a:lnTo>
                    <a:pt x="1" y="1440"/>
                  </a:lnTo>
                  <a:lnTo>
                    <a:pt x="122" y="1444"/>
                  </a:lnTo>
                  <a:lnTo>
                    <a:pt x="243" y="1451"/>
                  </a:lnTo>
                  <a:lnTo>
                    <a:pt x="235" y="1568"/>
                  </a:lnTo>
                  <a:lnTo>
                    <a:pt x="232" y="1689"/>
                  </a:lnTo>
                  <a:lnTo>
                    <a:pt x="833" y="1710"/>
                  </a:lnTo>
                  <a:lnTo>
                    <a:pt x="1434" y="1735"/>
                  </a:lnTo>
                  <a:lnTo>
                    <a:pt x="1437" y="1614"/>
                  </a:lnTo>
                  <a:lnTo>
                    <a:pt x="1441" y="1494"/>
                  </a:lnTo>
                  <a:lnTo>
                    <a:pt x="1562" y="1497"/>
                  </a:lnTo>
                  <a:lnTo>
                    <a:pt x="1683" y="1504"/>
                  </a:lnTo>
                  <a:lnTo>
                    <a:pt x="1708" y="782"/>
                  </a:lnTo>
                  <a:lnTo>
                    <a:pt x="1736" y="64"/>
                  </a:lnTo>
                  <a:lnTo>
                    <a:pt x="1494" y="54"/>
                  </a:lnTo>
                  <a:lnTo>
                    <a:pt x="1256" y="46"/>
                  </a:lnTo>
                  <a:lnTo>
                    <a:pt x="1228" y="765"/>
                  </a:lnTo>
                  <a:lnTo>
                    <a:pt x="1203" y="1486"/>
                  </a:lnTo>
                  <a:lnTo>
                    <a:pt x="840" y="1472"/>
                  </a:lnTo>
                  <a:lnTo>
                    <a:pt x="481" y="1458"/>
                  </a:lnTo>
                  <a:lnTo>
                    <a:pt x="509" y="740"/>
                  </a:lnTo>
                  <a:lnTo>
                    <a:pt x="534" y="18"/>
                  </a:lnTo>
                  <a:lnTo>
                    <a:pt x="296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6"/>
            <p:cNvSpPr/>
            <p:nvPr/>
          </p:nvSpPr>
          <p:spPr>
            <a:xfrm>
              <a:off x="5419275" y="3190725"/>
              <a:ext cx="42500" cy="43150"/>
            </a:xfrm>
            <a:custGeom>
              <a:avLst/>
              <a:gdLst/>
              <a:ahLst/>
              <a:cxnLst/>
              <a:rect l="l" t="t" r="r" b="b"/>
              <a:pathLst>
                <a:path w="1700" h="1726" extrusionOk="0">
                  <a:moveTo>
                    <a:pt x="295" y="1"/>
                  </a:moveTo>
                  <a:lnTo>
                    <a:pt x="288" y="122"/>
                  </a:lnTo>
                  <a:lnTo>
                    <a:pt x="285" y="243"/>
                  </a:lnTo>
                  <a:lnTo>
                    <a:pt x="164" y="239"/>
                  </a:lnTo>
                  <a:lnTo>
                    <a:pt x="47" y="232"/>
                  </a:lnTo>
                  <a:lnTo>
                    <a:pt x="36" y="474"/>
                  </a:lnTo>
                  <a:lnTo>
                    <a:pt x="29" y="712"/>
                  </a:lnTo>
                  <a:lnTo>
                    <a:pt x="146" y="719"/>
                  </a:lnTo>
                  <a:lnTo>
                    <a:pt x="267" y="723"/>
                  </a:lnTo>
                  <a:lnTo>
                    <a:pt x="263" y="844"/>
                  </a:lnTo>
                  <a:lnTo>
                    <a:pt x="260" y="961"/>
                  </a:lnTo>
                  <a:lnTo>
                    <a:pt x="740" y="979"/>
                  </a:lnTo>
                  <a:lnTo>
                    <a:pt x="1220" y="996"/>
                  </a:lnTo>
                  <a:lnTo>
                    <a:pt x="1209" y="1238"/>
                  </a:lnTo>
                  <a:lnTo>
                    <a:pt x="1202" y="1476"/>
                  </a:lnTo>
                  <a:lnTo>
                    <a:pt x="840" y="1466"/>
                  </a:lnTo>
                  <a:lnTo>
                    <a:pt x="480" y="1452"/>
                  </a:lnTo>
                  <a:lnTo>
                    <a:pt x="484" y="1331"/>
                  </a:lnTo>
                  <a:lnTo>
                    <a:pt x="491" y="1210"/>
                  </a:lnTo>
                  <a:lnTo>
                    <a:pt x="249" y="1203"/>
                  </a:lnTo>
                  <a:lnTo>
                    <a:pt x="11" y="1192"/>
                  </a:lnTo>
                  <a:lnTo>
                    <a:pt x="4" y="1313"/>
                  </a:lnTo>
                  <a:lnTo>
                    <a:pt x="0" y="1434"/>
                  </a:lnTo>
                  <a:lnTo>
                    <a:pt x="121" y="1437"/>
                  </a:lnTo>
                  <a:lnTo>
                    <a:pt x="242" y="1441"/>
                  </a:lnTo>
                  <a:lnTo>
                    <a:pt x="235" y="1562"/>
                  </a:lnTo>
                  <a:lnTo>
                    <a:pt x="231" y="1683"/>
                  </a:lnTo>
                  <a:lnTo>
                    <a:pt x="832" y="1704"/>
                  </a:lnTo>
                  <a:lnTo>
                    <a:pt x="1433" y="1725"/>
                  </a:lnTo>
                  <a:lnTo>
                    <a:pt x="1437" y="1608"/>
                  </a:lnTo>
                  <a:lnTo>
                    <a:pt x="1440" y="1487"/>
                  </a:lnTo>
                  <a:lnTo>
                    <a:pt x="1561" y="1491"/>
                  </a:lnTo>
                  <a:lnTo>
                    <a:pt x="1682" y="1494"/>
                  </a:lnTo>
                  <a:lnTo>
                    <a:pt x="1689" y="1256"/>
                  </a:lnTo>
                  <a:lnTo>
                    <a:pt x="1700" y="1014"/>
                  </a:lnTo>
                  <a:lnTo>
                    <a:pt x="1579" y="1011"/>
                  </a:lnTo>
                  <a:lnTo>
                    <a:pt x="1458" y="1007"/>
                  </a:lnTo>
                  <a:lnTo>
                    <a:pt x="1462" y="886"/>
                  </a:lnTo>
                  <a:lnTo>
                    <a:pt x="1469" y="765"/>
                  </a:lnTo>
                  <a:lnTo>
                    <a:pt x="989" y="748"/>
                  </a:lnTo>
                  <a:lnTo>
                    <a:pt x="509" y="730"/>
                  </a:lnTo>
                  <a:lnTo>
                    <a:pt x="516" y="492"/>
                  </a:lnTo>
                  <a:lnTo>
                    <a:pt x="527" y="250"/>
                  </a:lnTo>
                  <a:lnTo>
                    <a:pt x="765" y="260"/>
                  </a:lnTo>
                  <a:lnTo>
                    <a:pt x="1007" y="268"/>
                  </a:lnTo>
                  <a:lnTo>
                    <a:pt x="1000" y="388"/>
                  </a:lnTo>
                  <a:lnTo>
                    <a:pt x="996" y="509"/>
                  </a:lnTo>
                  <a:lnTo>
                    <a:pt x="1234" y="516"/>
                  </a:lnTo>
                  <a:lnTo>
                    <a:pt x="1476" y="527"/>
                  </a:lnTo>
                  <a:lnTo>
                    <a:pt x="1480" y="406"/>
                  </a:lnTo>
                  <a:lnTo>
                    <a:pt x="1487" y="285"/>
                  </a:lnTo>
                  <a:lnTo>
                    <a:pt x="1366" y="282"/>
                  </a:lnTo>
                  <a:lnTo>
                    <a:pt x="1245" y="278"/>
                  </a:lnTo>
                  <a:lnTo>
                    <a:pt x="1248" y="157"/>
                  </a:lnTo>
                  <a:lnTo>
                    <a:pt x="1256" y="36"/>
                  </a:lnTo>
                  <a:lnTo>
                    <a:pt x="776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6"/>
            <p:cNvSpPr/>
            <p:nvPr/>
          </p:nvSpPr>
          <p:spPr>
            <a:xfrm>
              <a:off x="5474300" y="3192425"/>
              <a:ext cx="36200" cy="42875"/>
            </a:xfrm>
            <a:custGeom>
              <a:avLst/>
              <a:gdLst/>
              <a:ahLst/>
              <a:cxnLst/>
              <a:rect l="l" t="t" r="r" b="b"/>
              <a:pathLst>
                <a:path w="1448" h="1715" extrusionOk="0">
                  <a:moveTo>
                    <a:pt x="7" y="0"/>
                  </a:moveTo>
                  <a:lnTo>
                    <a:pt x="4" y="121"/>
                  </a:lnTo>
                  <a:lnTo>
                    <a:pt x="0" y="239"/>
                  </a:lnTo>
                  <a:lnTo>
                    <a:pt x="239" y="249"/>
                  </a:lnTo>
                  <a:lnTo>
                    <a:pt x="480" y="256"/>
                  </a:lnTo>
                  <a:lnTo>
                    <a:pt x="452" y="978"/>
                  </a:lnTo>
                  <a:lnTo>
                    <a:pt x="427" y="1697"/>
                  </a:lnTo>
                  <a:lnTo>
                    <a:pt x="665" y="1707"/>
                  </a:lnTo>
                  <a:lnTo>
                    <a:pt x="907" y="1714"/>
                  </a:lnTo>
                  <a:lnTo>
                    <a:pt x="932" y="996"/>
                  </a:lnTo>
                  <a:lnTo>
                    <a:pt x="960" y="274"/>
                  </a:lnTo>
                  <a:lnTo>
                    <a:pt x="1199" y="285"/>
                  </a:lnTo>
                  <a:lnTo>
                    <a:pt x="1440" y="292"/>
                  </a:lnTo>
                  <a:lnTo>
                    <a:pt x="1444" y="175"/>
                  </a:lnTo>
                  <a:lnTo>
                    <a:pt x="1448" y="54"/>
                  </a:lnTo>
                  <a:lnTo>
                    <a:pt x="729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6"/>
            <p:cNvSpPr/>
            <p:nvPr/>
          </p:nvSpPr>
          <p:spPr>
            <a:xfrm>
              <a:off x="5266375" y="3449150"/>
              <a:ext cx="34250" cy="33975"/>
            </a:xfrm>
            <a:custGeom>
              <a:avLst/>
              <a:gdLst/>
              <a:ahLst/>
              <a:cxnLst/>
              <a:rect l="l" t="t" r="r" b="b"/>
              <a:pathLst>
                <a:path w="1370" h="1359" extrusionOk="0">
                  <a:moveTo>
                    <a:pt x="630" y="196"/>
                  </a:moveTo>
                  <a:lnTo>
                    <a:pt x="726" y="199"/>
                  </a:lnTo>
                  <a:lnTo>
                    <a:pt x="818" y="203"/>
                  </a:lnTo>
                  <a:lnTo>
                    <a:pt x="815" y="295"/>
                  </a:lnTo>
                  <a:lnTo>
                    <a:pt x="818" y="381"/>
                  </a:lnTo>
                  <a:lnTo>
                    <a:pt x="911" y="384"/>
                  </a:lnTo>
                  <a:lnTo>
                    <a:pt x="1003" y="391"/>
                  </a:lnTo>
                  <a:lnTo>
                    <a:pt x="1000" y="580"/>
                  </a:lnTo>
                  <a:lnTo>
                    <a:pt x="996" y="772"/>
                  </a:lnTo>
                  <a:lnTo>
                    <a:pt x="712" y="765"/>
                  </a:lnTo>
                  <a:lnTo>
                    <a:pt x="427" y="754"/>
                  </a:lnTo>
                  <a:lnTo>
                    <a:pt x="431" y="562"/>
                  </a:lnTo>
                  <a:lnTo>
                    <a:pt x="434" y="374"/>
                  </a:lnTo>
                  <a:lnTo>
                    <a:pt x="530" y="377"/>
                  </a:lnTo>
                  <a:lnTo>
                    <a:pt x="623" y="381"/>
                  </a:lnTo>
                  <a:lnTo>
                    <a:pt x="626" y="288"/>
                  </a:lnTo>
                  <a:lnTo>
                    <a:pt x="630" y="196"/>
                  </a:lnTo>
                  <a:close/>
                  <a:moveTo>
                    <a:pt x="445" y="0"/>
                  </a:moveTo>
                  <a:lnTo>
                    <a:pt x="441" y="93"/>
                  </a:lnTo>
                  <a:lnTo>
                    <a:pt x="420" y="203"/>
                  </a:lnTo>
                  <a:lnTo>
                    <a:pt x="324" y="199"/>
                  </a:lnTo>
                  <a:lnTo>
                    <a:pt x="232" y="192"/>
                  </a:lnTo>
                  <a:lnTo>
                    <a:pt x="228" y="288"/>
                  </a:lnTo>
                  <a:lnTo>
                    <a:pt x="224" y="381"/>
                  </a:lnTo>
                  <a:lnTo>
                    <a:pt x="128" y="377"/>
                  </a:lnTo>
                  <a:lnTo>
                    <a:pt x="36" y="370"/>
                  </a:lnTo>
                  <a:lnTo>
                    <a:pt x="18" y="847"/>
                  </a:lnTo>
                  <a:lnTo>
                    <a:pt x="0" y="1323"/>
                  </a:lnTo>
                  <a:lnTo>
                    <a:pt x="192" y="1327"/>
                  </a:lnTo>
                  <a:lnTo>
                    <a:pt x="385" y="1330"/>
                  </a:lnTo>
                  <a:lnTo>
                    <a:pt x="388" y="1142"/>
                  </a:lnTo>
                  <a:lnTo>
                    <a:pt x="392" y="950"/>
                  </a:lnTo>
                  <a:lnTo>
                    <a:pt x="676" y="957"/>
                  </a:lnTo>
                  <a:lnTo>
                    <a:pt x="961" y="967"/>
                  </a:lnTo>
                  <a:lnTo>
                    <a:pt x="957" y="1159"/>
                  </a:lnTo>
                  <a:lnTo>
                    <a:pt x="953" y="1348"/>
                  </a:lnTo>
                  <a:lnTo>
                    <a:pt x="1142" y="1355"/>
                  </a:lnTo>
                  <a:lnTo>
                    <a:pt x="1334" y="1359"/>
                  </a:lnTo>
                  <a:lnTo>
                    <a:pt x="1352" y="882"/>
                  </a:lnTo>
                  <a:lnTo>
                    <a:pt x="1369" y="406"/>
                  </a:lnTo>
                  <a:lnTo>
                    <a:pt x="1277" y="402"/>
                  </a:lnTo>
                  <a:lnTo>
                    <a:pt x="1181" y="399"/>
                  </a:lnTo>
                  <a:lnTo>
                    <a:pt x="1188" y="306"/>
                  </a:lnTo>
                  <a:lnTo>
                    <a:pt x="1192" y="210"/>
                  </a:lnTo>
                  <a:lnTo>
                    <a:pt x="1099" y="207"/>
                  </a:lnTo>
                  <a:lnTo>
                    <a:pt x="1003" y="203"/>
                  </a:lnTo>
                  <a:lnTo>
                    <a:pt x="1010" y="111"/>
                  </a:lnTo>
                  <a:lnTo>
                    <a:pt x="1014" y="18"/>
                  </a:lnTo>
                  <a:lnTo>
                    <a:pt x="729" y="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6"/>
            <p:cNvSpPr/>
            <p:nvPr/>
          </p:nvSpPr>
          <p:spPr>
            <a:xfrm>
              <a:off x="5342900" y="3451375"/>
              <a:ext cx="34250" cy="34425"/>
            </a:xfrm>
            <a:custGeom>
              <a:avLst/>
              <a:gdLst/>
              <a:ahLst/>
              <a:cxnLst/>
              <a:rect l="l" t="t" r="r" b="b"/>
              <a:pathLst>
                <a:path w="1370" h="1377" extrusionOk="0">
                  <a:moveTo>
                    <a:pt x="47" y="0"/>
                  </a:moveTo>
                  <a:lnTo>
                    <a:pt x="26" y="665"/>
                  </a:lnTo>
                  <a:lnTo>
                    <a:pt x="1" y="1334"/>
                  </a:lnTo>
                  <a:lnTo>
                    <a:pt x="193" y="1337"/>
                  </a:lnTo>
                  <a:lnTo>
                    <a:pt x="385" y="1341"/>
                  </a:lnTo>
                  <a:lnTo>
                    <a:pt x="392" y="1056"/>
                  </a:lnTo>
                  <a:lnTo>
                    <a:pt x="403" y="772"/>
                  </a:lnTo>
                  <a:lnTo>
                    <a:pt x="495" y="775"/>
                  </a:lnTo>
                  <a:lnTo>
                    <a:pt x="588" y="779"/>
                  </a:lnTo>
                  <a:lnTo>
                    <a:pt x="584" y="875"/>
                  </a:lnTo>
                  <a:lnTo>
                    <a:pt x="581" y="967"/>
                  </a:lnTo>
                  <a:lnTo>
                    <a:pt x="673" y="971"/>
                  </a:lnTo>
                  <a:lnTo>
                    <a:pt x="765" y="974"/>
                  </a:lnTo>
                  <a:lnTo>
                    <a:pt x="773" y="882"/>
                  </a:lnTo>
                  <a:lnTo>
                    <a:pt x="776" y="790"/>
                  </a:lnTo>
                  <a:lnTo>
                    <a:pt x="869" y="793"/>
                  </a:lnTo>
                  <a:lnTo>
                    <a:pt x="961" y="797"/>
                  </a:lnTo>
                  <a:lnTo>
                    <a:pt x="954" y="1081"/>
                  </a:lnTo>
                  <a:lnTo>
                    <a:pt x="943" y="1366"/>
                  </a:lnTo>
                  <a:lnTo>
                    <a:pt x="1135" y="1373"/>
                  </a:lnTo>
                  <a:lnTo>
                    <a:pt x="1327" y="1376"/>
                  </a:lnTo>
                  <a:lnTo>
                    <a:pt x="1349" y="708"/>
                  </a:lnTo>
                  <a:lnTo>
                    <a:pt x="1370" y="43"/>
                  </a:lnTo>
                  <a:lnTo>
                    <a:pt x="1181" y="39"/>
                  </a:lnTo>
                  <a:lnTo>
                    <a:pt x="989" y="32"/>
                  </a:lnTo>
                  <a:lnTo>
                    <a:pt x="986" y="128"/>
                  </a:lnTo>
                  <a:lnTo>
                    <a:pt x="979" y="221"/>
                  </a:lnTo>
                  <a:lnTo>
                    <a:pt x="886" y="217"/>
                  </a:lnTo>
                  <a:lnTo>
                    <a:pt x="794" y="210"/>
                  </a:lnTo>
                  <a:lnTo>
                    <a:pt x="790" y="306"/>
                  </a:lnTo>
                  <a:lnTo>
                    <a:pt x="783" y="398"/>
                  </a:lnTo>
                  <a:lnTo>
                    <a:pt x="691" y="395"/>
                  </a:lnTo>
                  <a:lnTo>
                    <a:pt x="598" y="388"/>
                  </a:lnTo>
                  <a:lnTo>
                    <a:pt x="602" y="295"/>
                  </a:lnTo>
                  <a:lnTo>
                    <a:pt x="605" y="203"/>
                  </a:lnTo>
                  <a:lnTo>
                    <a:pt x="513" y="199"/>
                  </a:lnTo>
                  <a:lnTo>
                    <a:pt x="421" y="192"/>
                  </a:lnTo>
                  <a:lnTo>
                    <a:pt x="424" y="100"/>
                  </a:lnTo>
                  <a:lnTo>
                    <a:pt x="428" y="7"/>
                  </a:lnTo>
                  <a:lnTo>
                    <a:pt x="239" y="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6"/>
            <p:cNvSpPr/>
            <p:nvPr/>
          </p:nvSpPr>
          <p:spPr>
            <a:xfrm>
              <a:off x="5381125" y="3452875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421" y="200"/>
                  </a:moveTo>
                  <a:lnTo>
                    <a:pt x="705" y="210"/>
                  </a:lnTo>
                  <a:lnTo>
                    <a:pt x="989" y="218"/>
                  </a:lnTo>
                  <a:lnTo>
                    <a:pt x="972" y="694"/>
                  </a:lnTo>
                  <a:lnTo>
                    <a:pt x="954" y="1171"/>
                  </a:lnTo>
                  <a:lnTo>
                    <a:pt x="669" y="1160"/>
                  </a:lnTo>
                  <a:lnTo>
                    <a:pt x="385" y="1153"/>
                  </a:lnTo>
                  <a:lnTo>
                    <a:pt x="403" y="676"/>
                  </a:lnTo>
                  <a:lnTo>
                    <a:pt x="421" y="200"/>
                  </a:lnTo>
                  <a:close/>
                  <a:moveTo>
                    <a:pt x="232" y="1"/>
                  </a:moveTo>
                  <a:lnTo>
                    <a:pt x="229" y="93"/>
                  </a:lnTo>
                  <a:lnTo>
                    <a:pt x="225" y="189"/>
                  </a:lnTo>
                  <a:lnTo>
                    <a:pt x="129" y="182"/>
                  </a:lnTo>
                  <a:lnTo>
                    <a:pt x="37" y="178"/>
                  </a:lnTo>
                  <a:lnTo>
                    <a:pt x="19" y="655"/>
                  </a:lnTo>
                  <a:lnTo>
                    <a:pt x="1" y="1131"/>
                  </a:lnTo>
                  <a:lnTo>
                    <a:pt x="97" y="1135"/>
                  </a:lnTo>
                  <a:lnTo>
                    <a:pt x="189" y="1138"/>
                  </a:lnTo>
                  <a:lnTo>
                    <a:pt x="186" y="1231"/>
                  </a:lnTo>
                  <a:lnTo>
                    <a:pt x="179" y="1327"/>
                  </a:lnTo>
                  <a:lnTo>
                    <a:pt x="655" y="1345"/>
                  </a:lnTo>
                  <a:lnTo>
                    <a:pt x="1132" y="1363"/>
                  </a:lnTo>
                  <a:lnTo>
                    <a:pt x="1135" y="1267"/>
                  </a:lnTo>
                  <a:lnTo>
                    <a:pt x="1139" y="1174"/>
                  </a:lnTo>
                  <a:lnTo>
                    <a:pt x="1235" y="1178"/>
                  </a:lnTo>
                  <a:lnTo>
                    <a:pt x="1327" y="1185"/>
                  </a:lnTo>
                  <a:lnTo>
                    <a:pt x="1345" y="708"/>
                  </a:lnTo>
                  <a:lnTo>
                    <a:pt x="1363" y="232"/>
                  </a:lnTo>
                  <a:lnTo>
                    <a:pt x="1270" y="228"/>
                  </a:lnTo>
                  <a:lnTo>
                    <a:pt x="1174" y="225"/>
                  </a:lnTo>
                  <a:lnTo>
                    <a:pt x="1181" y="129"/>
                  </a:lnTo>
                  <a:lnTo>
                    <a:pt x="1185" y="36"/>
                  </a:lnTo>
                  <a:lnTo>
                    <a:pt x="709" y="1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6"/>
            <p:cNvSpPr/>
            <p:nvPr/>
          </p:nvSpPr>
          <p:spPr>
            <a:xfrm>
              <a:off x="5419175" y="3454025"/>
              <a:ext cx="34250" cy="34425"/>
            </a:xfrm>
            <a:custGeom>
              <a:avLst/>
              <a:gdLst/>
              <a:ahLst/>
              <a:cxnLst/>
              <a:rect l="l" t="t" r="r" b="b"/>
              <a:pathLst>
                <a:path w="1370" h="1377" extrusionOk="0">
                  <a:moveTo>
                    <a:pt x="43" y="1"/>
                  </a:moveTo>
                  <a:lnTo>
                    <a:pt x="22" y="666"/>
                  </a:lnTo>
                  <a:lnTo>
                    <a:pt x="1" y="1334"/>
                  </a:lnTo>
                  <a:lnTo>
                    <a:pt x="193" y="1338"/>
                  </a:lnTo>
                  <a:lnTo>
                    <a:pt x="381" y="1341"/>
                  </a:lnTo>
                  <a:lnTo>
                    <a:pt x="392" y="1057"/>
                  </a:lnTo>
                  <a:lnTo>
                    <a:pt x="399" y="772"/>
                  </a:lnTo>
                  <a:lnTo>
                    <a:pt x="495" y="776"/>
                  </a:lnTo>
                  <a:lnTo>
                    <a:pt x="588" y="780"/>
                  </a:lnTo>
                  <a:lnTo>
                    <a:pt x="584" y="876"/>
                  </a:lnTo>
                  <a:lnTo>
                    <a:pt x="577" y="968"/>
                  </a:lnTo>
                  <a:lnTo>
                    <a:pt x="673" y="972"/>
                  </a:lnTo>
                  <a:lnTo>
                    <a:pt x="765" y="975"/>
                  </a:lnTo>
                  <a:lnTo>
                    <a:pt x="769" y="883"/>
                  </a:lnTo>
                  <a:lnTo>
                    <a:pt x="772" y="790"/>
                  </a:lnTo>
                  <a:lnTo>
                    <a:pt x="868" y="794"/>
                  </a:lnTo>
                  <a:lnTo>
                    <a:pt x="961" y="797"/>
                  </a:lnTo>
                  <a:lnTo>
                    <a:pt x="950" y="1082"/>
                  </a:lnTo>
                  <a:lnTo>
                    <a:pt x="943" y="1366"/>
                  </a:lnTo>
                  <a:lnTo>
                    <a:pt x="1135" y="1373"/>
                  </a:lnTo>
                  <a:lnTo>
                    <a:pt x="1324" y="1377"/>
                  </a:lnTo>
                  <a:lnTo>
                    <a:pt x="1348" y="708"/>
                  </a:lnTo>
                  <a:lnTo>
                    <a:pt x="1370" y="44"/>
                  </a:lnTo>
                  <a:lnTo>
                    <a:pt x="1178" y="40"/>
                  </a:lnTo>
                  <a:lnTo>
                    <a:pt x="986" y="33"/>
                  </a:lnTo>
                  <a:lnTo>
                    <a:pt x="982" y="129"/>
                  </a:lnTo>
                  <a:lnTo>
                    <a:pt x="979" y="221"/>
                  </a:lnTo>
                  <a:lnTo>
                    <a:pt x="886" y="218"/>
                  </a:lnTo>
                  <a:lnTo>
                    <a:pt x="790" y="211"/>
                  </a:lnTo>
                  <a:lnTo>
                    <a:pt x="787" y="307"/>
                  </a:lnTo>
                  <a:lnTo>
                    <a:pt x="783" y="399"/>
                  </a:lnTo>
                  <a:lnTo>
                    <a:pt x="691" y="396"/>
                  </a:lnTo>
                  <a:lnTo>
                    <a:pt x="595" y="388"/>
                  </a:lnTo>
                  <a:lnTo>
                    <a:pt x="602" y="296"/>
                  </a:lnTo>
                  <a:lnTo>
                    <a:pt x="605" y="204"/>
                  </a:lnTo>
                  <a:lnTo>
                    <a:pt x="513" y="200"/>
                  </a:lnTo>
                  <a:lnTo>
                    <a:pt x="417" y="193"/>
                  </a:lnTo>
                  <a:lnTo>
                    <a:pt x="424" y="100"/>
                  </a:lnTo>
                  <a:lnTo>
                    <a:pt x="427" y="8"/>
                  </a:lnTo>
                  <a:lnTo>
                    <a:pt x="235" y="4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6"/>
            <p:cNvSpPr/>
            <p:nvPr/>
          </p:nvSpPr>
          <p:spPr>
            <a:xfrm>
              <a:off x="5457225" y="3455375"/>
              <a:ext cx="34525" cy="34150"/>
            </a:xfrm>
            <a:custGeom>
              <a:avLst/>
              <a:gdLst/>
              <a:ahLst/>
              <a:cxnLst/>
              <a:rect l="l" t="t" r="r" b="b"/>
              <a:pathLst>
                <a:path w="1381" h="1366" extrusionOk="0">
                  <a:moveTo>
                    <a:pt x="47" y="0"/>
                  </a:moveTo>
                  <a:lnTo>
                    <a:pt x="26" y="665"/>
                  </a:lnTo>
                  <a:lnTo>
                    <a:pt x="1" y="1323"/>
                  </a:lnTo>
                  <a:lnTo>
                    <a:pt x="669" y="1344"/>
                  </a:lnTo>
                  <a:lnTo>
                    <a:pt x="1334" y="1366"/>
                  </a:lnTo>
                  <a:lnTo>
                    <a:pt x="1341" y="1273"/>
                  </a:lnTo>
                  <a:lnTo>
                    <a:pt x="1345" y="1181"/>
                  </a:lnTo>
                  <a:lnTo>
                    <a:pt x="868" y="1163"/>
                  </a:lnTo>
                  <a:lnTo>
                    <a:pt x="392" y="1145"/>
                  </a:lnTo>
                  <a:lnTo>
                    <a:pt x="399" y="953"/>
                  </a:lnTo>
                  <a:lnTo>
                    <a:pt x="402" y="761"/>
                  </a:lnTo>
                  <a:lnTo>
                    <a:pt x="783" y="775"/>
                  </a:lnTo>
                  <a:lnTo>
                    <a:pt x="1167" y="790"/>
                  </a:lnTo>
                  <a:lnTo>
                    <a:pt x="1171" y="697"/>
                  </a:lnTo>
                  <a:lnTo>
                    <a:pt x="1174" y="601"/>
                  </a:lnTo>
                  <a:lnTo>
                    <a:pt x="794" y="590"/>
                  </a:lnTo>
                  <a:lnTo>
                    <a:pt x="410" y="576"/>
                  </a:lnTo>
                  <a:lnTo>
                    <a:pt x="417" y="384"/>
                  </a:lnTo>
                  <a:lnTo>
                    <a:pt x="420" y="192"/>
                  </a:lnTo>
                  <a:lnTo>
                    <a:pt x="897" y="210"/>
                  </a:lnTo>
                  <a:lnTo>
                    <a:pt x="1370" y="228"/>
                  </a:lnTo>
                  <a:lnTo>
                    <a:pt x="1377" y="135"/>
                  </a:lnTo>
                  <a:lnTo>
                    <a:pt x="1380" y="43"/>
                  </a:lnTo>
                  <a:lnTo>
                    <a:pt x="715" y="2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6"/>
            <p:cNvSpPr/>
            <p:nvPr/>
          </p:nvSpPr>
          <p:spPr>
            <a:xfrm>
              <a:off x="5495375" y="3456700"/>
              <a:ext cx="34050" cy="34150"/>
            </a:xfrm>
            <a:custGeom>
              <a:avLst/>
              <a:gdLst/>
              <a:ahLst/>
              <a:cxnLst/>
              <a:rect l="l" t="t" r="r" b="b"/>
              <a:pathLst>
                <a:path w="1362" h="1366" extrusionOk="0">
                  <a:moveTo>
                    <a:pt x="46" y="1"/>
                  </a:moveTo>
                  <a:lnTo>
                    <a:pt x="25" y="665"/>
                  </a:lnTo>
                  <a:lnTo>
                    <a:pt x="0" y="1334"/>
                  </a:lnTo>
                  <a:lnTo>
                    <a:pt x="192" y="1338"/>
                  </a:lnTo>
                  <a:lnTo>
                    <a:pt x="384" y="1341"/>
                  </a:lnTo>
                  <a:lnTo>
                    <a:pt x="391" y="1057"/>
                  </a:lnTo>
                  <a:lnTo>
                    <a:pt x="402" y="772"/>
                  </a:lnTo>
                  <a:lnTo>
                    <a:pt x="494" y="776"/>
                  </a:lnTo>
                  <a:lnTo>
                    <a:pt x="587" y="779"/>
                  </a:lnTo>
                  <a:lnTo>
                    <a:pt x="583" y="875"/>
                  </a:lnTo>
                  <a:lnTo>
                    <a:pt x="580" y="968"/>
                  </a:lnTo>
                  <a:lnTo>
                    <a:pt x="672" y="971"/>
                  </a:lnTo>
                  <a:lnTo>
                    <a:pt x="765" y="975"/>
                  </a:lnTo>
                  <a:lnTo>
                    <a:pt x="761" y="1071"/>
                  </a:lnTo>
                  <a:lnTo>
                    <a:pt x="757" y="1163"/>
                  </a:lnTo>
                  <a:lnTo>
                    <a:pt x="850" y="1167"/>
                  </a:lnTo>
                  <a:lnTo>
                    <a:pt x="942" y="1170"/>
                  </a:lnTo>
                  <a:lnTo>
                    <a:pt x="939" y="1266"/>
                  </a:lnTo>
                  <a:lnTo>
                    <a:pt x="935" y="1359"/>
                  </a:lnTo>
                  <a:lnTo>
                    <a:pt x="1127" y="1362"/>
                  </a:lnTo>
                  <a:lnTo>
                    <a:pt x="1316" y="1366"/>
                  </a:lnTo>
                  <a:lnTo>
                    <a:pt x="1341" y="701"/>
                  </a:lnTo>
                  <a:lnTo>
                    <a:pt x="1362" y="33"/>
                  </a:lnTo>
                  <a:lnTo>
                    <a:pt x="1170" y="29"/>
                  </a:lnTo>
                  <a:lnTo>
                    <a:pt x="978" y="25"/>
                  </a:lnTo>
                  <a:lnTo>
                    <a:pt x="971" y="310"/>
                  </a:lnTo>
                  <a:lnTo>
                    <a:pt x="960" y="594"/>
                  </a:lnTo>
                  <a:lnTo>
                    <a:pt x="868" y="591"/>
                  </a:lnTo>
                  <a:lnTo>
                    <a:pt x="775" y="584"/>
                  </a:lnTo>
                  <a:lnTo>
                    <a:pt x="779" y="491"/>
                  </a:lnTo>
                  <a:lnTo>
                    <a:pt x="782" y="399"/>
                  </a:lnTo>
                  <a:lnTo>
                    <a:pt x="690" y="395"/>
                  </a:lnTo>
                  <a:lnTo>
                    <a:pt x="597" y="388"/>
                  </a:lnTo>
                  <a:lnTo>
                    <a:pt x="601" y="296"/>
                  </a:lnTo>
                  <a:lnTo>
                    <a:pt x="605" y="203"/>
                  </a:lnTo>
                  <a:lnTo>
                    <a:pt x="512" y="200"/>
                  </a:lnTo>
                  <a:lnTo>
                    <a:pt x="420" y="193"/>
                  </a:lnTo>
                  <a:lnTo>
                    <a:pt x="423" y="100"/>
                  </a:lnTo>
                  <a:lnTo>
                    <a:pt x="427" y="8"/>
                  </a:lnTo>
                  <a:lnTo>
                    <a:pt x="238" y="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6"/>
            <p:cNvSpPr/>
            <p:nvPr/>
          </p:nvSpPr>
          <p:spPr>
            <a:xfrm>
              <a:off x="5539200" y="3458225"/>
              <a:ext cx="28900" cy="34050"/>
            </a:xfrm>
            <a:custGeom>
              <a:avLst/>
              <a:gdLst/>
              <a:ahLst/>
              <a:cxnLst/>
              <a:rect l="l" t="t" r="r" b="b"/>
              <a:pathLst>
                <a:path w="1156" h="1362" extrusionOk="0">
                  <a:moveTo>
                    <a:pt x="7" y="0"/>
                  </a:moveTo>
                  <a:lnTo>
                    <a:pt x="4" y="92"/>
                  </a:lnTo>
                  <a:lnTo>
                    <a:pt x="0" y="196"/>
                  </a:lnTo>
                  <a:lnTo>
                    <a:pt x="189" y="199"/>
                  </a:lnTo>
                  <a:lnTo>
                    <a:pt x="381" y="206"/>
                  </a:lnTo>
                  <a:lnTo>
                    <a:pt x="363" y="779"/>
                  </a:lnTo>
                  <a:lnTo>
                    <a:pt x="345" y="1351"/>
                  </a:lnTo>
                  <a:lnTo>
                    <a:pt x="537" y="1355"/>
                  </a:lnTo>
                  <a:lnTo>
                    <a:pt x="729" y="1362"/>
                  </a:lnTo>
                  <a:lnTo>
                    <a:pt x="747" y="786"/>
                  </a:lnTo>
                  <a:lnTo>
                    <a:pt x="765" y="213"/>
                  </a:lnTo>
                  <a:lnTo>
                    <a:pt x="953" y="217"/>
                  </a:lnTo>
                  <a:lnTo>
                    <a:pt x="1145" y="224"/>
                  </a:lnTo>
                  <a:lnTo>
                    <a:pt x="1149" y="128"/>
                  </a:lnTo>
                  <a:lnTo>
                    <a:pt x="1156" y="36"/>
                  </a:lnTo>
                  <a:lnTo>
                    <a:pt x="583" y="1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6"/>
            <p:cNvSpPr/>
            <p:nvPr/>
          </p:nvSpPr>
          <p:spPr>
            <a:xfrm>
              <a:off x="5341575" y="3248525"/>
              <a:ext cx="151325" cy="192475"/>
            </a:xfrm>
            <a:custGeom>
              <a:avLst/>
              <a:gdLst/>
              <a:ahLst/>
              <a:cxnLst/>
              <a:rect l="l" t="t" r="r" b="b"/>
              <a:pathLst>
                <a:path w="6053" h="7699" extrusionOk="0">
                  <a:moveTo>
                    <a:pt x="850" y="420"/>
                  </a:moveTo>
                  <a:lnTo>
                    <a:pt x="5114" y="526"/>
                  </a:lnTo>
                  <a:lnTo>
                    <a:pt x="4986" y="7254"/>
                  </a:lnTo>
                  <a:lnTo>
                    <a:pt x="722" y="7033"/>
                  </a:lnTo>
                  <a:lnTo>
                    <a:pt x="850" y="420"/>
                  </a:lnTo>
                  <a:close/>
                  <a:moveTo>
                    <a:pt x="82" y="0"/>
                  </a:moveTo>
                  <a:lnTo>
                    <a:pt x="72" y="402"/>
                  </a:lnTo>
                  <a:lnTo>
                    <a:pt x="452" y="409"/>
                  </a:lnTo>
                  <a:lnTo>
                    <a:pt x="321" y="7012"/>
                  </a:lnTo>
                  <a:lnTo>
                    <a:pt x="26" y="6991"/>
                  </a:lnTo>
                  <a:lnTo>
                    <a:pt x="1" y="7392"/>
                  </a:lnTo>
                  <a:lnTo>
                    <a:pt x="5825" y="7698"/>
                  </a:lnTo>
                  <a:lnTo>
                    <a:pt x="5846" y="7300"/>
                  </a:lnTo>
                  <a:lnTo>
                    <a:pt x="5384" y="7279"/>
                  </a:lnTo>
                  <a:lnTo>
                    <a:pt x="5512" y="541"/>
                  </a:lnTo>
                  <a:lnTo>
                    <a:pt x="6042" y="551"/>
                  </a:lnTo>
                  <a:lnTo>
                    <a:pt x="6053" y="15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6"/>
            <p:cNvSpPr/>
            <p:nvPr/>
          </p:nvSpPr>
          <p:spPr>
            <a:xfrm>
              <a:off x="5369850" y="3268950"/>
              <a:ext cx="95125" cy="65100"/>
            </a:xfrm>
            <a:custGeom>
              <a:avLst/>
              <a:gdLst/>
              <a:ahLst/>
              <a:cxnLst/>
              <a:rect l="l" t="t" r="r" b="b"/>
              <a:pathLst>
                <a:path w="3805" h="2604" extrusionOk="0">
                  <a:moveTo>
                    <a:pt x="0" y="1"/>
                  </a:moveTo>
                  <a:lnTo>
                    <a:pt x="0" y="790"/>
                  </a:lnTo>
                  <a:lnTo>
                    <a:pt x="338" y="797"/>
                  </a:lnTo>
                  <a:lnTo>
                    <a:pt x="256" y="1537"/>
                  </a:lnTo>
                  <a:lnTo>
                    <a:pt x="701" y="1594"/>
                  </a:lnTo>
                  <a:lnTo>
                    <a:pt x="683" y="2188"/>
                  </a:lnTo>
                  <a:lnTo>
                    <a:pt x="1284" y="2159"/>
                  </a:lnTo>
                  <a:lnTo>
                    <a:pt x="1224" y="2604"/>
                  </a:lnTo>
                  <a:lnTo>
                    <a:pt x="2080" y="2604"/>
                  </a:lnTo>
                  <a:lnTo>
                    <a:pt x="2105" y="2141"/>
                  </a:lnTo>
                  <a:lnTo>
                    <a:pt x="2763" y="2141"/>
                  </a:lnTo>
                  <a:lnTo>
                    <a:pt x="2753" y="1562"/>
                  </a:lnTo>
                  <a:lnTo>
                    <a:pt x="3410" y="1562"/>
                  </a:lnTo>
                  <a:lnTo>
                    <a:pt x="3350" y="851"/>
                  </a:lnTo>
                  <a:lnTo>
                    <a:pt x="3350" y="851"/>
                  </a:lnTo>
                  <a:lnTo>
                    <a:pt x="3805" y="904"/>
                  </a:lnTo>
                  <a:lnTo>
                    <a:pt x="3805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6"/>
            <p:cNvSpPr/>
            <p:nvPr/>
          </p:nvSpPr>
          <p:spPr>
            <a:xfrm>
              <a:off x="5363275" y="3347375"/>
              <a:ext cx="99050" cy="72550"/>
            </a:xfrm>
            <a:custGeom>
              <a:avLst/>
              <a:gdLst/>
              <a:ahLst/>
              <a:cxnLst/>
              <a:rect l="l" t="t" r="r" b="b"/>
              <a:pathLst>
                <a:path w="3962" h="2902" extrusionOk="0">
                  <a:moveTo>
                    <a:pt x="1561" y="0"/>
                  </a:moveTo>
                  <a:lnTo>
                    <a:pt x="1611" y="580"/>
                  </a:lnTo>
                  <a:lnTo>
                    <a:pt x="1195" y="626"/>
                  </a:lnTo>
                  <a:lnTo>
                    <a:pt x="1149" y="1451"/>
                  </a:lnTo>
                  <a:lnTo>
                    <a:pt x="626" y="1451"/>
                  </a:lnTo>
                  <a:lnTo>
                    <a:pt x="658" y="2105"/>
                  </a:lnTo>
                  <a:lnTo>
                    <a:pt x="93" y="2080"/>
                  </a:lnTo>
                  <a:lnTo>
                    <a:pt x="0" y="2781"/>
                  </a:lnTo>
                  <a:lnTo>
                    <a:pt x="3929" y="2902"/>
                  </a:lnTo>
                  <a:lnTo>
                    <a:pt x="3961" y="2080"/>
                  </a:lnTo>
                  <a:lnTo>
                    <a:pt x="3428" y="2105"/>
                  </a:lnTo>
                  <a:lnTo>
                    <a:pt x="3428" y="2105"/>
                  </a:lnTo>
                  <a:lnTo>
                    <a:pt x="3471" y="1341"/>
                  </a:lnTo>
                  <a:lnTo>
                    <a:pt x="2937" y="1341"/>
                  </a:lnTo>
                  <a:lnTo>
                    <a:pt x="2952" y="562"/>
                  </a:lnTo>
                  <a:lnTo>
                    <a:pt x="2354" y="562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6"/>
            <p:cNvSpPr/>
            <p:nvPr/>
          </p:nvSpPr>
          <p:spPr>
            <a:xfrm>
              <a:off x="5177575" y="3145225"/>
              <a:ext cx="539525" cy="399250"/>
            </a:xfrm>
            <a:custGeom>
              <a:avLst/>
              <a:gdLst/>
              <a:ahLst/>
              <a:cxnLst/>
              <a:rect l="l" t="t" r="r" b="b"/>
              <a:pathLst>
                <a:path w="21581" h="15970" extrusionOk="0">
                  <a:moveTo>
                    <a:pt x="2450" y="267"/>
                  </a:moveTo>
                  <a:lnTo>
                    <a:pt x="17815" y="523"/>
                  </a:lnTo>
                  <a:cubicBezTo>
                    <a:pt x="18177" y="1192"/>
                    <a:pt x="20983" y="6959"/>
                    <a:pt x="16406" y="15685"/>
                  </a:cubicBezTo>
                  <a:lnTo>
                    <a:pt x="3115" y="14710"/>
                  </a:lnTo>
                  <a:cubicBezTo>
                    <a:pt x="2802" y="14134"/>
                    <a:pt x="434" y="9355"/>
                    <a:pt x="2450" y="267"/>
                  </a:cubicBezTo>
                  <a:close/>
                  <a:moveTo>
                    <a:pt x="2237" y="0"/>
                  </a:moveTo>
                  <a:lnTo>
                    <a:pt x="2216" y="107"/>
                  </a:lnTo>
                  <a:cubicBezTo>
                    <a:pt x="0" y="9942"/>
                    <a:pt x="2891" y="14863"/>
                    <a:pt x="2920" y="14913"/>
                  </a:cubicBezTo>
                  <a:lnTo>
                    <a:pt x="2955" y="14970"/>
                  </a:lnTo>
                  <a:lnTo>
                    <a:pt x="16563" y="15969"/>
                  </a:lnTo>
                  <a:lnTo>
                    <a:pt x="16602" y="15891"/>
                  </a:lnTo>
                  <a:cubicBezTo>
                    <a:pt x="21580" y="6472"/>
                    <a:pt x="18046" y="388"/>
                    <a:pt x="18010" y="324"/>
                  </a:cubicBezTo>
                  <a:lnTo>
                    <a:pt x="17971" y="26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4" name="Google Shape;4474;p56"/>
          <p:cNvSpPr txBox="1">
            <a:spLocks noGrp="1"/>
          </p:cNvSpPr>
          <p:nvPr>
            <p:ph type="title"/>
          </p:nvPr>
        </p:nvSpPr>
        <p:spPr>
          <a:xfrm>
            <a:off x="1797943" y="2549761"/>
            <a:ext cx="5889596" cy="9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75" name="Google Shape;4475;p56"/>
          <p:cNvSpPr txBox="1">
            <a:spLocks noGrp="1"/>
          </p:cNvSpPr>
          <p:nvPr>
            <p:ph type="title" idx="2"/>
          </p:nvPr>
        </p:nvSpPr>
        <p:spPr>
          <a:xfrm>
            <a:off x="5734300" y="1404750"/>
            <a:ext cx="1508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476" name="Google Shape;4476;p56"/>
          <p:cNvGrpSpPr/>
          <p:nvPr/>
        </p:nvGrpSpPr>
        <p:grpSpPr>
          <a:xfrm>
            <a:off x="1062975" y="369393"/>
            <a:ext cx="1860839" cy="1861721"/>
            <a:chOff x="6820150" y="2946418"/>
            <a:chExt cx="1860839" cy="1861721"/>
          </a:xfrm>
        </p:grpSpPr>
        <p:sp>
          <p:nvSpPr>
            <p:cNvPr id="4477" name="Google Shape;4477;p56"/>
            <p:cNvSpPr/>
            <p:nvPr/>
          </p:nvSpPr>
          <p:spPr>
            <a:xfrm>
              <a:off x="6820150" y="2946418"/>
              <a:ext cx="1860839" cy="1861721"/>
            </a:xfrm>
            <a:custGeom>
              <a:avLst/>
              <a:gdLst/>
              <a:ahLst/>
              <a:cxnLst/>
              <a:rect l="l" t="t" r="r" b="b"/>
              <a:pathLst>
                <a:path w="37955" h="37973" extrusionOk="0">
                  <a:moveTo>
                    <a:pt x="26565" y="1"/>
                  </a:moveTo>
                  <a:cubicBezTo>
                    <a:pt x="26479" y="1"/>
                    <a:pt x="26393" y="14"/>
                    <a:pt x="26309" y="41"/>
                  </a:cubicBezTo>
                  <a:lnTo>
                    <a:pt x="24016" y="752"/>
                  </a:lnTo>
                  <a:lnTo>
                    <a:pt x="683" y="7511"/>
                  </a:lnTo>
                  <a:cubicBezTo>
                    <a:pt x="256" y="7636"/>
                    <a:pt x="0" y="8073"/>
                    <a:pt x="92" y="8507"/>
                  </a:cubicBezTo>
                  <a:lnTo>
                    <a:pt x="4359" y="27583"/>
                  </a:lnTo>
                  <a:cubicBezTo>
                    <a:pt x="4409" y="27796"/>
                    <a:pt x="4534" y="27978"/>
                    <a:pt x="4715" y="28099"/>
                  </a:cubicBezTo>
                  <a:lnTo>
                    <a:pt x="19272" y="37834"/>
                  </a:lnTo>
                  <a:cubicBezTo>
                    <a:pt x="19414" y="37927"/>
                    <a:pt x="19578" y="37973"/>
                    <a:pt x="19742" y="37973"/>
                  </a:cubicBezTo>
                  <a:cubicBezTo>
                    <a:pt x="19905" y="37973"/>
                    <a:pt x="20058" y="37930"/>
                    <a:pt x="20200" y="37841"/>
                  </a:cubicBezTo>
                  <a:lnTo>
                    <a:pt x="37559" y="26712"/>
                  </a:lnTo>
                  <a:cubicBezTo>
                    <a:pt x="37808" y="26552"/>
                    <a:pt x="37954" y="26271"/>
                    <a:pt x="37943" y="25969"/>
                  </a:cubicBezTo>
                  <a:cubicBezTo>
                    <a:pt x="37933" y="25674"/>
                    <a:pt x="37762" y="25400"/>
                    <a:pt x="37499" y="25258"/>
                  </a:cubicBezTo>
                  <a:lnTo>
                    <a:pt x="37051" y="25016"/>
                  </a:lnTo>
                  <a:cubicBezTo>
                    <a:pt x="36937" y="24863"/>
                    <a:pt x="36770" y="24760"/>
                    <a:pt x="36585" y="24717"/>
                  </a:cubicBezTo>
                  <a:cubicBezTo>
                    <a:pt x="36546" y="24707"/>
                    <a:pt x="36500" y="24699"/>
                    <a:pt x="36461" y="24699"/>
                  </a:cubicBezTo>
                  <a:lnTo>
                    <a:pt x="26903" y="19561"/>
                  </a:lnTo>
                  <a:lnTo>
                    <a:pt x="27433" y="1413"/>
                  </a:lnTo>
                  <a:cubicBezTo>
                    <a:pt x="27493" y="1246"/>
                    <a:pt x="27507" y="1054"/>
                    <a:pt x="27450" y="866"/>
                  </a:cubicBezTo>
                  <a:lnTo>
                    <a:pt x="27450" y="862"/>
                  </a:lnTo>
                  <a:cubicBezTo>
                    <a:pt x="27447" y="609"/>
                    <a:pt x="27326" y="368"/>
                    <a:pt x="27120" y="215"/>
                  </a:cubicBezTo>
                  <a:cubicBezTo>
                    <a:pt x="27113" y="208"/>
                    <a:pt x="27109" y="204"/>
                    <a:pt x="27098" y="197"/>
                  </a:cubicBezTo>
                  <a:cubicBezTo>
                    <a:pt x="27056" y="161"/>
                    <a:pt x="27006" y="126"/>
                    <a:pt x="26953" y="97"/>
                  </a:cubicBezTo>
                  <a:cubicBezTo>
                    <a:pt x="26832" y="33"/>
                    <a:pt x="26699" y="1"/>
                    <a:pt x="26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6"/>
            <p:cNvSpPr/>
            <p:nvPr/>
          </p:nvSpPr>
          <p:spPr>
            <a:xfrm>
              <a:off x="6865108" y="2989513"/>
              <a:ext cx="1774011" cy="1777345"/>
            </a:xfrm>
            <a:custGeom>
              <a:avLst/>
              <a:gdLst/>
              <a:ahLst/>
              <a:cxnLst/>
              <a:rect l="l" t="t" r="r" b="b"/>
              <a:pathLst>
                <a:path w="36184" h="36252" extrusionOk="0">
                  <a:moveTo>
                    <a:pt x="25684" y="1"/>
                  </a:moveTo>
                  <a:lnTo>
                    <a:pt x="0" y="7443"/>
                  </a:lnTo>
                  <a:lnTo>
                    <a:pt x="4271" y="26519"/>
                  </a:lnTo>
                  <a:lnTo>
                    <a:pt x="18828" y="36251"/>
                  </a:lnTo>
                  <a:lnTo>
                    <a:pt x="36184" y="25125"/>
                  </a:lnTo>
                  <a:lnTo>
                    <a:pt x="25125" y="19177"/>
                  </a:lnTo>
                  <a:lnTo>
                    <a:pt x="25684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6"/>
            <p:cNvSpPr/>
            <p:nvPr/>
          </p:nvSpPr>
          <p:spPr>
            <a:xfrm>
              <a:off x="7909842" y="4285661"/>
              <a:ext cx="411831" cy="243765"/>
            </a:xfrm>
            <a:custGeom>
              <a:avLst/>
              <a:gdLst/>
              <a:ahLst/>
              <a:cxnLst/>
              <a:rect l="l" t="t" r="r" b="b"/>
              <a:pathLst>
                <a:path w="8400" h="4972" extrusionOk="0">
                  <a:moveTo>
                    <a:pt x="6579" y="0"/>
                  </a:moveTo>
                  <a:lnTo>
                    <a:pt x="1" y="3446"/>
                  </a:lnTo>
                  <a:lnTo>
                    <a:pt x="2590" y="4971"/>
                  </a:lnTo>
                  <a:lnTo>
                    <a:pt x="8400" y="157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6"/>
            <p:cNvSpPr/>
            <p:nvPr/>
          </p:nvSpPr>
          <p:spPr>
            <a:xfrm>
              <a:off x="6895261" y="2987797"/>
              <a:ext cx="1231179" cy="1307122"/>
            </a:xfrm>
            <a:custGeom>
              <a:avLst/>
              <a:gdLst/>
              <a:ahLst/>
              <a:cxnLst/>
              <a:rect l="l" t="t" r="r" b="b"/>
              <a:pathLst>
                <a:path w="25112" h="26661" extrusionOk="0">
                  <a:moveTo>
                    <a:pt x="25026" y="0"/>
                  </a:moveTo>
                  <a:lnTo>
                    <a:pt x="125" y="7727"/>
                  </a:lnTo>
                  <a:lnTo>
                    <a:pt x="1" y="7762"/>
                  </a:lnTo>
                  <a:lnTo>
                    <a:pt x="4381" y="26661"/>
                  </a:lnTo>
                  <a:lnTo>
                    <a:pt x="24560" y="19343"/>
                  </a:lnTo>
                  <a:lnTo>
                    <a:pt x="24461" y="19080"/>
                  </a:lnTo>
                  <a:lnTo>
                    <a:pt x="4584" y="26288"/>
                  </a:lnTo>
                  <a:lnTo>
                    <a:pt x="331" y="7951"/>
                  </a:lnTo>
                  <a:lnTo>
                    <a:pt x="25111" y="270"/>
                  </a:lnTo>
                  <a:lnTo>
                    <a:pt x="25026" y="0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6"/>
            <p:cNvSpPr/>
            <p:nvPr/>
          </p:nvSpPr>
          <p:spPr>
            <a:xfrm>
              <a:off x="7128535" y="4198489"/>
              <a:ext cx="1482690" cy="524447"/>
            </a:xfrm>
            <a:custGeom>
              <a:avLst/>
              <a:gdLst/>
              <a:ahLst/>
              <a:cxnLst/>
              <a:rect l="l" t="t" r="r" b="b"/>
              <a:pathLst>
                <a:path w="30242" h="10697" extrusionOk="0">
                  <a:moveTo>
                    <a:pt x="30096" y="1"/>
                  </a:moveTo>
                  <a:lnTo>
                    <a:pt x="13281" y="10362"/>
                  </a:lnTo>
                  <a:lnTo>
                    <a:pt x="149" y="1828"/>
                  </a:lnTo>
                  <a:lnTo>
                    <a:pt x="0" y="2059"/>
                  </a:lnTo>
                  <a:lnTo>
                    <a:pt x="13199" y="10646"/>
                  </a:lnTo>
                  <a:lnTo>
                    <a:pt x="13277" y="10696"/>
                  </a:lnTo>
                  <a:lnTo>
                    <a:pt x="30242" y="242"/>
                  </a:lnTo>
                  <a:lnTo>
                    <a:pt x="30096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6"/>
            <p:cNvSpPr/>
            <p:nvPr/>
          </p:nvSpPr>
          <p:spPr>
            <a:xfrm>
              <a:off x="7084949" y="4262471"/>
              <a:ext cx="69766" cy="46478"/>
            </a:xfrm>
            <a:custGeom>
              <a:avLst/>
              <a:gdLst/>
              <a:ahLst/>
              <a:cxnLst/>
              <a:rect l="l" t="t" r="r" b="b"/>
              <a:pathLst>
                <a:path w="1423" h="948" extrusionOk="0">
                  <a:moveTo>
                    <a:pt x="455" y="1"/>
                  </a:moveTo>
                  <a:cubicBezTo>
                    <a:pt x="291" y="1"/>
                    <a:pt x="158" y="58"/>
                    <a:pt x="103" y="168"/>
                  </a:cubicBezTo>
                  <a:cubicBezTo>
                    <a:pt x="0" y="367"/>
                    <a:pt x="192" y="665"/>
                    <a:pt x="530" y="833"/>
                  </a:cubicBezTo>
                  <a:cubicBezTo>
                    <a:pt x="682" y="909"/>
                    <a:pt x="838" y="947"/>
                    <a:pt x="972" y="947"/>
                  </a:cubicBezTo>
                  <a:cubicBezTo>
                    <a:pt x="1135" y="947"/>
                    <a:pt x="1267" y="891"/>
                    <a:pt x="1319" y="779"/>
                  </a:cubicBezTo>
                  <a:cubicBezTo>
                    <a:pt x="1423" y="584"/>
                    <a:pt x="1231" y="281"/>
                    <a:pt x="893" y="114"/>
                  </a:cubicBezTo>
                  <a:cubicBezTo>
                    <a:pt x="742" y="38"/>
                    <a:pt x="588" y="1"/>
                    <a:pt x="455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6"/>
            <p:cNvSpPr/>
            <p:nvPr/>
          </p:nvSpPr>
          <p:spPr>
            <a:xfrm>
              <a:off x="7252624" y="3981296"/>
              <a:ext cx="1202743" cy="569405"/>
            </a:xfrm>
            <a:custGeom>
              <a:avLst/>
              <a:gdLst/>
              <a:ahLst/>
              <a:cxnLst/>
              <a:rect l="l" t="t" r="r" b="b"/>
              <a:pathLst>
                <a:path w="24532" h="11614" extrusionOk="0">
                  <a:moveTo>
                    <a:pt x="17538" y="0"/>
                  </a:moveTo>
                  <a:lnTo>
                    <a:pt x="1" y="7382"/>
                  </a:lnTo>
                  <a:lnTo>
                    <a:pt x="7247" y="11613"/>
                  </a:lnTo>
                  <a:lnTo>
                    <a:pt x="24532" y="353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6"/>
            <p:cNvSpPr/>
            <p:nvPr/>
          </p:nvSpPr>
          <p:spPr>
            <a:xfrm>
              <a:off x="7270421" y="3976393"/>
              <a:ext cx="902204" cy="416685"/>
            </a:xfrm>
            <a:custGeom>
              <a:avLst/>
              <a:gdLst/>
              <a:ahLst/>
              <a:cxnLst/>
              <a:rect l="l" t="t" r="r" b="b"/>
              <a:pathLst>
                <a:path w="18402" h="8499" extrusionOk="0">
                  <a:moveTo>
                    <a:pt x="18313" y="1"/>
                  </a:moveTo>
                  <a:lnTo>
                    <a:pt x="1" y="8307"/>
                  </a:lnTo>
                  <a:lnTo>
                    <a:pt x="89" y="8499"/>
                  </a:lnTo>
                  <a:lnTo>
                    <a:pt x="18401" y="196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56"/>
            <p:cNvSpPr/>
            <p:nvPr/>
          </p:nvSpPr>
          <p:spPr>
            <a:xfrm>
              <a:off x="7516737" y="4118819"/>
              <a:ext cx="922796" cy="437080"/>
            </a:xfrm>
            <a:custGeom>
              <a:avLst/>
              <a:gdLst/>
              <a:ahLst/>
              <a:cxnLst/>
              <a:rect l="l" t="t" r="r" b="b"/>
              <a:pathLst>
                <a:path w="18822" h="8915" extrusionOk="0">
                  <a:moveTo>
                    <a:pt x="18732" y="1"/>
                  </a:moveTo>
                  <a:lnTo>
                    <a:pt x="1" y="8723"/>
                  </a:lnTo>
                  <a:lnTo>
                    <a:pt x="90" y="8915"/>
                  </a:lnTo>
                  <a:lnTo>
                    <a:pt x="18821" y="196"/>
                  </a:lnTo>
                  <a:lnTo>
                    <a:pt x="1873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56"/>
            <p:cNvSpPr/>
            <p:nvPr/>
          </p:nvSpPr>
          <p:spPr>
            <a:xfrm>
              <a:off x="7405199" y="4044738"/>
              <a:ext cx="880730" cy="426980"/>
            </a:xfrm>
            <a:custGeom>
              <a:avLst/>
              <a:gdLst/>
              <a:ahLst/>
              <a:cxnLst/>
              <a:rect l="l" t="t" r="r" b="b"/>
              <a:pathLst>
                <a:path w="17964" h="8709" extrusionOk="0">
                  <a:moveTo>
                    <a:pt x="17871" y="0"/>
                  </a:moveTo>
                  <a:lnTo>
                    <a:pt x="0" y="8516"/>
                  </a:lnTo>
                  <a:lnTo>
                    <a:pt x="93" y="8708"/>
                  </a:lnTo>
                  <a:lnTo>
                    <a:pt x="17964" y="192"/>
                  </a:lnTo>
                  <a:lnTo>
                    <a:pt x="1787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56"/>
            <p:cNvSpPr/>
            <p:nvPr/>
          </p:nvSpPr>
          <p:spPr>
            <a:xfrm>
              <a:off x="7340482" y="4011792"/>
              <a:ext cx="880583" cy="424529"/>
            </a:xfrm>
            <a:custGeom>
              <a:avLst/>
              <a:gdLst/>
              <a:ahLst/>
              <a:cxnLst/>
              <a:rect l="l" t="t" r="r" b="b"/>
              <a:pathLst>
                <a:path w="17961" h="8659" extrusionOk="0">
                  <a:moveTo>
                    <a:pt x="17869" y="0"/>
                  </a:moveTo>
                  <a:lnTo>
                    <a:pt x="1" y="8467"/>
                  </a:lnTo>
                  <a:lnTo>
                    <a:pt x="90" y="8659"/>
                  </a:lnTo>
                  <a:lnTo>
                    <a:pt x="17961" y="192"/>
                  </a:lnTo>
                  <a:lnTo>
                    <a:pt x="1786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56"/>
            <p:cNvSpPr/>
            <p:nvPr/>
          </p:nvSpPr>
          <p:spPr>
            <a:xfrm>
              <a:off x="7466876" y="4084157"/>
              <a:ext cx="904312" cy="419479"/>
            </a:xfrm>
            <a:custGeom>
              <a:avLst/>
              <a:gdLst/>
              <a:ahLst/>
              <a:cxnLst/>
              <a:rect l="l" t="t" r="r" b="b"/>
              <a:pathLst>
                <a:path w="18445" h="8556" extrusionOk="0">
                  <a:moveTo>
                    <a:pt x="18359" y="0"/>
                  </a:moveTo>
                  <a:lnTo>
                    <a:pt x="1" y="8360"/>
                  </a:lnTo>
                  <a:lnTo>
                    <a:pt x="90" y="8555"/>
                  </a:lnTo>
                  <a:lnTo>
                    <a:pt x="18444" y="196"/>
                  </a:lnTo>
                  <a:lnTo>
                    <a:pt x="1835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56"/>
            <p:cNvSpPr/>
            <p:nvPr/>
          </p:nvSpPr>
          <p:spPr>
            <a:xfrm>
              <a:off x="7515707" y="4188194"/>
              <a:ext cx="367510" cy="269210"/>
            </a:xfrm>
            <a:custGeom>
              <a:avLst/>
              <a:gdLst/>
              <a:ahLst/>
              <a:cxnLst/>
              <a:rect l="l" t="t" r="r" b="b"/>
              <a:pathLst>
                <a:path w="7496" h="5491" extrusionOk="0">
                  <a:moveTo>
                    <a:pt x="125" y="1"/>
                  </a:moveTo>
                  <a:lnTo>
                    <a:pt x="0" y="175"/>
                  </a:lnTo>
                  <a:lnTo>
                    <a:pt x="7372" y="5491"/>
                  </a:lnTo>
                  <a:lnTo>
                    <a:pt x="7496" y="532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56"/>
            <p:cNvSpPr/>
            <p:nvPr/>
          </p:nvSpPr>
          <p:spPr>
            <a:xfrm>
              <a:off x="7842919" y="4060231"/>
              <a:ext cx="406389" cy="221997"/>
            </a:xfrm>
            <a:custGeom>
              <a:avLst/>
              <a:gdLst/>
              <a:ahLst/>
              <a:cxnLst/>
              <a:rect l="l" t="t" r="r" b="b"/>
              <a:pathLst>
                <a:path w="8289" h="4528" extrusionOk="0">
                  <a:moveTo>
                    <a:pt x="100" y="1"/>
                  </a:moveTo>
                  <a:lnTo>
                    <a:pt x="1" y="189"/>
                  </a:lnTo>
                  <a:lnTo>
                    <a:pt x="8189" y="4527"/>
                  </a:lnTo>
                  <a:lnTo>
                    <a:pt x="8289" y="433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56"/>
            <p:cNvSpPr/>
            <p:nvPr/>
          </p:nvSpPr>
          <p:spPr>
            <a:xfrm>
              <a:off x="7908126" y="4026794"/>
              <a:ext cx="399427" cy="215868"/>
            </a:xfrm>
            <a:custGeom>
              <a:avLst/>
              <a:gdLst/>
              <a:ahLst/>
              <a:cxnLst/>
              <a:rect l="l" t="t" r="r" b="b"/>
              <a:pathLst>
                <a:path w="8147" h="4403" extrusionOk="0">
                  <a:moveTo>
                    <a:pt x="96" y="0"/>
                  </a:moveTo>
                  <a:lnTo>
                    <a:pt x="0" y="189"/>
                  </a:lnTo>
                  <a:lnTo>
                    <a:pt x="8047" y="4402"/>
                  </a:lnTo>
                  <a:lnTo>
                    <a:pt x="8147" y="421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56"/>
            <p:cNvSpPr/>
            <p:nvPr/>
          </p:nvSpPr>
          <p:spPr>
            <a:xfrm>
              <a:off x="8016183" y="3985660"/>
              <a:ext cx="389523" cy="225281"/>
            </a:xfrm>
            <a:custGeom>
              <a:avLst/>
              <a:gdLst/>
              <a:ahLst/>
              <a:cxnLst/>
              <a:rect l="l" t="t" r="r" b="b"/>
              <a:pathLst>
                <a:path w="7945" h="4595" extrusionOk="0">
                  <a:moveTo>
                    <a:pt x="108" y="0"/>
                  </a:moveTo>
                  <a:lnTo>
                    <a:pt x="1" y="185"/>
                  </a:lnTo>
                  <a:lnTo>
                    <a:pt x="7838" y="4594"/>
                  </a:lnTo>
                  <a:lnTo>
                    <a:pt x="7945" y="440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56"/>
            <p:cNvSpPr/>
            <p:nvPr/>
          </p:nvSpPr>
          <p:spPr>
            <a:xfrm>
              <a:off x="7428536" y="4234035"/>
              <a:ext cx="376580" cy="257394"/>
            </a:xfrm>
            <a:custGeom>
              <a:avLst/>
              <a:gdLst/>
              <a:ahLst/>
              <a:cxnLst/>
              <a:rect l="l" t="t" r="r" b="b"/>
              <a:pathLst>
                <a:path w="7681" h="5250" extrusionOk="0">
                  <a:moveTo>
                    <a:pt x="121" y="1"/>
                  </a:moveTo>
                  <a:lnTo>
                    <a:pt x="1" y="179"/>
                  </a:lnTo>
                  <a:lnTo>
                    <a:pt x="7560" y="5249"/>
                  </a:lnTo>
                  <a:lnTo>
                    <a:pt x="7681" y="507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56"/>
            <p:cNvSpPr/>
            <p:nvPr/>
          </p:nvSpPr>
          <p:spPr>
            <a:xfrm>
              <a:off x="7319743" y="4281297"/>
              <a:ext cx="405359" cy="252639"/>
            </a:xfrm>
            <a:custGeom>
              <a:avLst/>
              <a:gdLst/>
              <a:ahLst/>
              <a:cxnLst/>
              <a:rect l="l" t="t" r="r" b="b"/>
              <a:pathLst>
                <a:path w="8268" h="5153" extrusionOk="0">
                  <a:moveTo>
                    <a:pt x="115" y="1"/>
                  </a:moveTo>
                  <a:lnTo>
                    <a:pt x="1" y="182"/>
                  </a:lnTo>
                  <a:lnTo>
                    <a:pt x="8158" y="5153"/>
                  </a:lnTo>
                  <a:lnTo>
                    <a:pt x="8268" y="497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6"/>
            <p:cNvSpPr/>
            <p:nvPr/>
          </p:nvSpPr>
          <p:spPr>
            <a:xfrm>
              <a:off x="7574443" y="4166964"/>
              <a:ext cx="309167" cy="219839"/>
            </a:xfrm>
            <a:custGeom>
              <a:avLst/>
              <a:gdLst/>
              <a:ahLst/>
              <a:cxnLst/>
              <a:rect l="l" t="t" r="r" b="b"/>
              <a:pathLst>
                <a:path w="6306" h="4484" extrusionOk="0">
                  <a:moveTo>
                    <a:pt x="125" y="0"/>
                  </a:moveTo>
                  <a:lnTo>
                    <a:pt x="1" y="178"/>
                  </a:lnTo>
                  <a:lnTo>
                    <a:pt x="6184" y="4484"/>
                  </a:lnTo>
                  <a:lnTo>
                    <a:pt x="6305" y="431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6"/>
            <p:cNvSpPr/>
            <p:nvPr/>
          </p:nvSpPr>
          <p:spPr>
            <a:xfrm>
              <a:off x="7776486" y="4089206"/>
              <a:ext cx="332848" cy="192482"/>
            </a:xfrm>
            <a:custGeom>
              <a:avLst/>
              <a:gdLst/>
              <a:ahLst/>
              <a:cxnLst/>
              <a:rect l="l" t="t" r="r" b="b"/>
              <a:pathLst>
                <a:path w="6789" h="3926" extrusionOk="0">
                  <a:moveTo>
                    <a:pt x="104" y="0"/>
                  </a:moveTo>
                  <a:lnTo>
                    <a:pt x="1" y="185"/>
                  </a:lnTo>
                  <a:lnTo>
                    <a:pt x="6686" y="3926"/>
                  </a:lnTo>
                  <a:lnTo>
                    <a:pt x="6789" y="373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6"/>
            <p:cNvSpPr/>
            <p:nvPr/>
          </p:nvSpPr>
          <p:spPr>
            <a:xfrm>
              <a:off x="7684461" y="4130831"/>
              <a:ext cx="297107" cy="205768"/>
            </a:xfrm>
            <a:custGeom>
              <a:avLst/>
              <a:gdLst/>
              <a:ahLst/>
              <a:cxnLst/>
              <a:rect l="l" t="t" r="r" b="b"/>
              <a:pathLst>
                <a:path w="6060" h="4197" extrusionOk="0">
                  <a:moveTo>
                    <a:pt x="121" y="1"/>
                  </a:moveTo>
                  <a:lnTo>
                    <a:pt x="0" y="175"/>
                  </a:lnTo>
                  <a:lnTo>
                    <a:pt x="5939" y="4197"/>
                  </a:lnTo>
                  <a:lnTo>
                    <a:pt x="6059" y="4019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6"/>
            <p:cNvSpPr/>
            <p:nvPr/>
          </p:nvSpPr>
          <p:spPr>
            <a:xfrm>
              <a:off x="6933600" y="3075459"/>
              <a:ext cx="1118759" cy="1162981"/>
            </a:xfrm>
            <a:custGeom>
              <a:avLst/>
              <a:gdLst/>
              <a:ahLst/>
              <a:cxnLst/>
              <a:rect l="l" t="t" r="r" b="b"/>
              <a:pathLst>
                <a:path w="22819" h="23721" extrusionOk="0">
                  <a:moveTo>
                    <a:pt x="22818" y="1"/>
                  </a:moveTo>
                  <a:lnTo>
                    <a:pt x="1" y="6437"/>
                  </a:lnTo>
                  <a:lnTo>
                    <a:pt x="3994" y="23721"/>
                  </a:lnTo>
                  <a:lnTo>
                    <a:pt x="22818" y="16115"/>
                  </a:lnTo>
                  <a:lnTo>
                    <a:pt x="22818" y="1"/>
                  </a:lnTo>
                  <a:close/>
                </a:path>
              </a:pathLst>
            </a:custGeom>
            <a:solidFill>
              <a:srgbClr val="A78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6"/>
            <p:cNvSpPr/>
            <p:nvPr/>
          </p:nvSpPr>
          <p:spPr>
            <a:xfrm>
              <a:off x="7873610" y="3471701"/>
              <a:ext cx="178754" cy="359175"/>
            </a:xfrm>
            <a:custGeom>
              <a:avLst/>
              <a:gdLst/>
              <a:ahLst/>
              <a:cxnLst/>
              <a:rect l="l" t="t" r="r" b="b"/>
              <a:pathLst>
                <a:path w="3646" h="7326" extrusionOk="0">
                  <a:moveTo>
                    <a:pt x="3645" y="1"/>
                  </a:moveTo>
                  <a:cubicBezTo>
                    <a:pt x="2351" y="1565"/>
                    <a:pt x="1074" y="3333"/>
                    <a:pt x="498" y="5242"/>
                  </a:cubicBezTo>
                  <a:cubicBezTo>
                    <a:pt x="0" y="6813"/>
                    <a:pt x="788" y="7325"/>
                    <a:pt x="1859" y="7325"/>
                  </a:cubicBezTo>
                  <a:cubicBezTo>
                    <a:pt x="2424" y="7325"/>
                    <a:pt x="3069" y="7182"/>
                    <a:pt x="3645" y="6977"/>
                  </a:cubicBezTo>
                  <a:lnTo>
                    <a:pt x="3645" y="1"/>
                  </a:ln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6"/>
            <p:cNvSpPr/>
            <p:nvPr/>
          </p:nvSpPr>
          <p:spPr>
            <a:xfrm>
              <a:off x="7073231" y="3387668"/>
              <a:ext cx="979128" cy="850970"/>
            </a:xfrm>
            <a:custGeom>
              <a:avLst/>
              <a:gdLst/>
              <a:ahLst/>
              <a:cxnLst/>
              <a:rect l="l" t="t" r="r" b="b"/>
              <a:pathLst>
                <a:path w="19971" h="17357" extrusionOk="0">
                  <a:moveTo>
                    <a:pt x="19959" y="1"/>
                  </a:moveTo>
                  <a:cubicBezTo>
                    <a:pt x="19156" y="986"/>
                    <a:pt x="18395" y="2017"/>
                    <a:pt x="17616" y="3045"/>
                  </a:cubicBezTo>
                  <a:cubicBezTo>
                    <a:pt x="15166" y="6263"/>
                    <a:pt x="12791" y="9797"/>
                    <a:pt x="8382" y="10149"/>
                  </a:cubicBezTo>
                  <a:cubicBezTo>
                    <a:pt x="5452" y="10355"/>
                    <a:pt x="1999" y="9694"/>
                    <a:pt x="1" y="12432"/>
                  </a:cubicBezTo>
                  <a:lnTo>
                    <a:pt x="1142" y="17356"/>
                  </a:lnTo>
                  <a:lnTo>
                    <a:pt x="19970" y="9747"/>
                  </a:lnTo>
                  <a:lnTo>
                    <a:pt x="19970" y="8691"/>
                  </a:lnTo>
                  <a:cubicBezTo>
                    <a:pt x="19394" y="8896"/>
                    <a:pt x="18750" y="9039"/>
                    <a:pt x="18185" y="9039"/>
                  </a:cubicBezTo>
                  <a:cubicBezTo>
                    <a:pt x="17114" y="9039"/>
                    <a:pt x="16328" y="8527"/>
                    <a:pt x="16823" y="6956"/>
                  </a:cubicBezTo>
                  <a:cubicBezTo>
                    <a:pt x="17399" y="5047"/>
                    <a:pt x="18676" y="3279"/>
                    <a:pt x="19959" y="1722"/>
                  </a:cubicBezTo>
                  <a:lnTo>
                    <a:pt x="19959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56"/>
            <p:cNvSpPr/>
            <p:nvPr/>
          </p:nvSpPr>
          <p:spPr>
            <a:xfrm>
              <a:off x="6933944" y="3181114"/>
              <a:ext cx="743747" cy="579554"/>
            </a:xfrm>
            <a:custGeom>
              <a:avLst/>
              <a:gdLst/>
              <a:ahLst/>
              <a:cxnLst/>
              <a:rect l="l" t="t" r="r" b="b"/>
              <a:pathLst>
                <a:path w="15170" h="11821" extrusionOk="0">
                  <a:moveTo>
                    <a:pt x="15170" y="0"/>
                  </a:moveTo>
                  <a:lnTo>
                    <a:pt x="12222" y="829"/>
                  </a:lnTo>
                  <a:cubicBezTo>
                    <a:pt x="11784" y="2612"/>
                    <a:pt x="11146" y="6328"/>
                    <a:pt x="8781" y="6328"/>
                  </a:cubicBezTo>
                  <a:cubicBezTo>
                    <a:pt x="8532" y="6328"/>
                    <a:pt x="8265" y="6287"/>
                    <a:pt x="7976" y="6198"/>
                  </a:cubicBezTo>
                  <a:cubicBezTo>
                    <a:pt x="6248" y="5665"/>
                    <a:pt x="5128" y="4146"/>
                    <a:pt x="3599" y="3261"/>
                  </a:cubicBezTo>
                  <a:lnTo>
                    <a:pt x="1" y="4282"/>
                  </a:lnTo>
                  <a:lnTo>
                    <a:pt x="1274" y="9818"/>
                  </a:lnTo>
                  <a:cubicBezTo>
                    <a:pt x="2962" y="11026"/>
                    <a:pt x="4992" y="11820"/>
                    <a:pt x="6934" y="11820"/>
                  </a:cubicBezTo>
                  <a:cubicBezTo>
                    <a:pt x="8713" y="11820"/>
                    <a:pt x="10418" y="11153"/>
                    <a:pt x="11721" y="9526"/>
                  </a:cubicBezTo>
                  <a:cubicBezTo>
                    <a:pt x="13939" y="6778"/>
                    <a:pt x="14092" y="3222"/>
                    <a:pt x="15170" y="0"/>
                  </a:cubicBezTo>
                  <a:close/>
                </a:path>
              </a:pathLst>
            </a:custGeom>
            <a:solidFill>
              <a:srgbClr val="804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56"/>
            <p:cNvSpPr/>
            <p:nvPr/>
          </p:nvSpPr>
          <p:spPr>
            <a:xfrm>
              <a:off x="7666664" y="3268334"/>
              <a:ext cx="244794" cy="322650"/>
            </a:xfrm>
            <a:custGeom>
              <a:avLst/>
              <a:gdLst/>
              <a:ahLst/>
              <a:cxnLst/>
              <a:rect l="l" t="t" r="r" b="b"/>
              <a:pathLst>
                <a:path w="4993" h="6581" extrusionOk="0">
                  <a:moveTo>
                    <a:pt x="3763" y="1"/>
                  </a:moveTo>
                  <a:cubicBezTo>
                    <a:pt x="2932" y="1"/>
                    <a:pt x="1785" y="1008"/>
                    <a:pt x="1003" y="2510"/>
                  </a:cubicBezTo>
                  <a:cubicBezTo>
                    <a:pt x="83" y="4270"/>
                    <a:pt x="1" y="6051"/>
                    <a:pt x="829" y="6485"/>
                  </a:cubicBezTo>
                  <a:cubicBezTo>
                    <a:pt x="952" y="6550"/>
                    <a:pt x="1088" y="6581"/>
                    <a:pt x="1233" y="6581"/>
                  </a:cubicBezTo>
                  <a:cubicBezTo>
                    <a:pt x="2063" y="6581"/>
                    <a:pt x="3207" y="5574"/>
                    <a:pt x="3994" y="4074"/>
                  </a:cubicBezTo>
                  <a:cubicBezTo>
                    <a:pt x="4915" y="2311"/>
                    <a:pt x="4993" y="529"/>
                    <a:pt x="4165" y="95"/>
                  </a:cubicBezTo>
                  <a:cubicBezTo>
                    <a:pt x="4043" y="31"/>
                    <a:pt x="3908" y="1"/>
                    <a:pt x="3763" y="1"/>
                  </a:cubicBez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56"/>
            <p:cNvSpPr/>
            <p:nvPr/>
          </p:nvSpPr>
          <p:spPr>
            <a:xfrm>
              <a:off x="7110395" y="3221905"/>
              <a:ext cx="422813" cy="269651"/>
            </a:xfrm>
            <a:custGeom>
              <a:avLst/>
              <a:gdLst/>
              <a:ahLst/>
              <a:cxnLst/>
              <a:rect l="l" t="t" r="r" b="b"/>
              <a:pathLst>
                <a:path w="8624" h="5500" extrusionOk="0">
                  <a:moveTo>
                    <a:pt x="8623" y="0"/>
                  </a:moveTo>
                  <a:lnTo>
                    <a:pt x="0" y="2429"/>
                  </a:lnTo>
                  <a:cubicBezTo>
                    <a:pt x="1529" y="3314"/>
                    <a:pt x="2649" y="4836"/>
                    <a:pt x="4377" y="5370"/>
                  </a:cubicBezTo>
                  <a:cubicBezTo>
                    <a:pt x="4666" y="5458"/>
                    <a:pt x="4933" y="5499"/>
                    <a:pt x="5181" y="5499"/>
                  </a:cubicBezTo>
                  <a:cubicBezTo>
                    <a:pt x="7546" y="5499"/>
                    <a:pt x="8182" y="1780"/>
                    <a:pt x="8623" y="0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56"/>
            <p:cNvSpPr/>
            <p:nvPr/>
          </p:nvSpPr>
          <p:spPr>
            <a:xfrm>
              <a:off x="7534877" y="3187046"/>
              <a:ext cx="32848" cy="15738"/>
            </a:xfrm>
            <a:custGeom>
              <a:avLst/>
              <a:gdLst/>
              <a:ahLst/>
              <a:cxnLst/>
              <a:rect l="l" t="t" r="r" b="b"/>
              <a:pathLst>
                <a:path w="670" h="321" extrusionOk="0">
                  <a:moveTo>
                    <a:pt x="335" y="0"/>
                  </a:moveTo>
                  <a:cubicBezTo>
                    <a:pt x="153" y="0"/>
                    <a:pt x="1" y="71"/>
                    <a:pt x="1" y="160"/>
                  </a:cubicBezTo>
                  <a:cubicBezTo>
                    <a:pt x="1" y="249"/>
                    <a:pt x="146" y="320"/>
                    <a:pt x="335" y="320"/>
                  </a:cubicBezTo>
                  <a:cubicBezTo>
                    <a:pt x="516" y="320"/>
                    <a:pt x="669" y="249"/>
                    <a:pt x="669" y="160"/>
                  </a:cubicBezTo>
                  <a:cubicBezTo>
                    <a:pt x="669" y="71"/>
                    <a:pt x="516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56"/>
            <p:cNvSpPr/>
            <p:nvPr/>
          </p:nvSpPr>
          <p:spPr>
            <a:xfrm>
              <a:off x="7127456" y="3075459"/>
              <a:ext cx="930101" cy="1168031"/>
            </a:xfrm>
            <a:custGeom>
              <a:avLst/>
              <a:gdLst/>
              <a:ahLst/>
              <a:cxnLst/>
              <a:rect l="l" t="t" r="r" b="b"/>
              <a:pathLst>
                <a:path w="18971" h="23824" extrusionOk="0">
                  <a:moveTo>
                    <a:pt x="18757" y="1"/>
                  </a:moveTo>
                  <a:lnTo>
                    <a:pt x="18757" y="16044"/>
                  </a:lnTo>
                  <a:lnTo>
                    <a:pt x="1" y="23621"/>
                  </a:lnTo>
                  <a:lnTo>
                    <a:pt x="79" y="23824"/>
                  </a:lnTo>
                  <a:lnTo>
                    <a:pt x="18903" y="16215"/>
                  </a:lnTo>
                  <a:lnTo>
                    <a:pt x="18971" y="16186"/>
                  </a:lnTo>
                  <a:lnTo>
                    <a:pt x="18971" y="1"/>
                  </a:lnTo>
                  <a:close/>
                </a:path>
              </a:pathLst>
            </a:custGeom>
            <a:solidFill>
              <a:srgbClr val="2A3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56"/>
            <p:cNvSpPr/>
            <p:nvPr/>
          </p:nvSpPr>
          <p:spPr>
            <a:xfrm>
              <a:off x="7009103" y="3499598"/>
              <a:ext cx="104821" cy="75698"/>
            </a:xfrm>
            <a:custGeom>
              <a:avLst/>
              <a:gdLst/>
              <a:ahLst/>
              <a:cxnLst/>
              <a:rect l="l" t="t" r="r" b="b"/>
              <a:pathLst>
                <a:path w="2138" h="1544" extrusionOk="0">
                  <a:moveTo>
                    <a:pt x="964" y="1"/>
                  </a:moveTo>
                  <a:lnTo>
                    <a:pt x="0" y="317"/>
                  </a:lnTo>
                  <a:lnTo>
                    <a:pt x="143" y="1544"/>
                  </a:lnTo>
                  <a:lnTo>
                    <a:pt x="2137" y="1156"/>
                  </a:lnTo>
                  <a:lnTo>
                    <a:pt x="1960" y="203"/>
                  </a:lnTo>
                  <a:lnTo>
                    <a:pt x="1103" y="406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56"/>
            <p:cNvSpPr/>
            <p:nvPr/>
          </p:nvSpPr>
          <p:spPr>
            <a:xfrm>
              <a:off x="7040824" y="3639965"/>
              <a:ext cx="104674" cy="75698"/>
            </a:xfrm>
            <a:custGeom>
              <a:avLst/>
              <a:gdLst/>
              <a:ahLst/>
              <a:cxnLst/>
              <a:rect l="l" t="t" r="r" b="b"/>
              <a:pathLst>
                <a:path w="2135" h="1544" extrusionOk="0">
                  <a:moveTo>
                    <a:pt x="968" y="0"/>
                  </a:moveTo>
                  <a:lnTo>
                    <a:pt x="1" y="317"/>
                  </a:lnTo>
                  <a:lnTo>
                    <a:pt x="143" y="1543"/>
                  </a:lnTo>
                  <a:lnTo>
                    <a:pt x="2134" y="1156"/>
                  </a:lnTo>
                  <a:lnTo>
                    <a:pt x="1963" y="203"/>
                  </a:lnTo>
                  <a:lnTo>
                    <a:pt x="1103" y="40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56"/>
            <p:cNvSpPr/>
            <p:nvPr/>
          </p:nvSpPr>
          <p:spPr>
            <a:xfrm>
              <a:off x="7070976" y="3760769"/>
              <a:ext cx="104674" cy="75355"/>
            </a:xfrm>
            <a:custGeom>
              <a:avLst/>
              <a:gdLst/>
              <a:ahLst/>
              <a:cxnLst/>
              <a:rect l="l" t="t" r="r" b="b"/>
              <a:pathLst>
                <a:path w="2135" h="1537" extrusionOk="0">
                  <a:moveTo>
                    <a:pt x="961" y="0"/>
                  </a:moveTo>
                  <a:lnTo>
                    <a:pt x="1" y="317"/>
                  </a:lnTo>
                  <a:lnTo>
                    <a:pt x="139" y="1536"/>
                  </a:lnTo>
                  <a:lnTo>
                    <a:pt x="2134" y="1156"/>
                  </a:lnTo>
                  <a:lnTo>
                    <a:pt x="1960" y="199"/>
                  </a:lnTo>
                  <a:lnTo>
                    <a:pt x="1103" y="39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56"/>
            <p:cNvSpPr/>
            <p:nvPr/>
          </p:nvSpPr>
          <p:spPr>
            <a:xfrm>
              <a:off x="7398580" y="3831173"/>
              <a:ext cx="104625" cy="75355"/>
            </a:xfrm>
            <a:custGeom>
              <a:avLst/>
              <a:gdLst/>
              <a:ahLst/>
              <a:cxnLst/>
              <a:rect l="l" t="t" r="r" b="b"/>
              <a:pathLst>
                <a:path w="2134" h="1537" extrusionOk="0">
                  <a:moveTo>
                    <a:pt x="964" y="1"/>
                  </a:moveTo>
                  <a:lnTo>
                    <a:pt x="0" y="314"/>
                  </a:lnTo>
                  <a:lnTo>
                    <a:pt x="142" y="1537"/>
                  </a:lnTo>
                  <a:lnTo>
                    <a:pt x="2133" y="1149"/>
                  </a:lnTo>
                  <a:lnTo>
                    <a:pt x="1959" y="200"/>
                  </a:lnTo>
                  <a:lnTo>
                    <a:pt x="1102" y="39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56"/>
            <p:cNvSpPr/>
            <p:nvPr/>
          </p:nvSpPr>
          <p:spPr>
            <a:xfrm>
              <a:off x="7141429" y="3438068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6" y="1"/>
                  </a:moveTo>
                  <a:lnTo>
                    <a:pt x="0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56"/>
            <p:cNvSpPr/>
            <p:nvPr/>
          </p:nvSpPr>
          <p:spPr>
            <a:xfrm>
              <a:off x="7149764" y="3461945"/>
              <a:ext cx="44370" cy="33339"/>
            </a:xfrm>
            <a:custGeom>
              <a:avLst/>
              <a:gdLst/>
              <a:ahLst/>
              <a:cxnLst/>
              <a:rect l="l" t="t" r="r" b="b"/>
              <a:pathLst>
                <a:path w="905" h="680" extrusionOk="0">
                  <a:moveTo>
                    <a:pt x="669" y="1"/>
                  </a:moveTo>
                  <a:lnTo>
                    <a:pt x="1" y="200"/>
                  </a:lnTo>
                  <a:lnTo>
                    <a:pt x="175" y="680"/>
                  </a:lnTo>
                  <a:lnTo>
                    <a:pt x="904" y="602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56"/>
            <p:cNvSpPr/>
            <p:nvPr/>
          </p:nvSpPr>
          <p:spPr>
            <a:xfrm>
              <a:off x="7181681" y="3578386"/>
              <a:ext cx="105507" cy="123500"/>
            </a:xfrm>
            <a:custGeom>
              <a:avLst/>
              <a:gdLst/>
              <a:ahLst/>
              <a:cxnLst/>
              <a:rect l="l" t="t" r="r" b="b"/>
              <a:pathLst>
                <a:path w="2152" h="2519" extrusionOk="0">
                  <a:moveTo>
                    <a:pt x="1747" y="1"/>
                  </a:moveTo>
                  <a:lnTo>
                    <a:pt x="1" y="559"/>
                  </a:lnTo>
                  <a:lnTo>
                    <a:pt x="523" y="2518"/>
                  </a:lnTo>
                  <a:lnTo>
                    <a:pt x="2152" y="204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56"/>
            <p:cNvSpPr/>
            <p:nvPr/>
          </p:nvSpPr>
          <p:spPr>
            <a:xfrm>
              <a:off x="7190212" y="3602311"/>
              <a:ext cx="44174" cy="33682"/>
            </a:xfrm>
            <a:custGeom>
              <a:avLst/>
              <a:gdLst/>
              <a:ahLst/>
              <a:cxnLst/>
              <a:rect l="l" t="t" r="r" b="b"/>
              <a:pathLst>
                <a:path w="901" h="687" extrusionOk="0">
                  <a:moveTo>
                    <a:pt x="666" y="0"/>
                  </a:moveTo>
                  <a:lnTo>
                    <a:pt x="1" y="199"/>
                  </a:lnTo>
                  <a:lnTo>
                    <a:pt x="172" y="686"/>
                  </a:lnTo>
                  <a:lnTo>
                    <a:pt x="900" y="60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56"/>
            <p:cNvSpPr/>
            <p:nvPr/>
          </p:nvSpPr>
          <p:spPr>
            <a:xfrm>
              <a:off x="7256497" y="3828035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46" y="1"/>
                  </a:moveTo>
                  <a:lnTo>
                    <a:pt x="0" y="563"/>
                  </a:lnTo>
                  <a:lnTo>
                    <a:pt x="523" y="2522"/>
                  </a:lnTo>
                  <a:lnTo>
                    <a:pt x="2151" y="204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56"/>
            <p:cNvSpPr/>
            <p:nvPr/>
          </p:nvSpPr>
          <p:spPr>
            <a:xfrm>
              <a:off x="7264832" y="3852108"/>
              <a:ext cx="44321" cy="33535"/>
            </a:xfrm>
            <a:custGeom>
              <a:avLst/>
              <a:gdLst/>
              <a:ahLst/>
              <a:cxnLst/>
              <a:rect l="l" t="t" r="r" b="b"/>
              <a:pathLst>
                <a:path w="904" h="684" extrusionOk="0">
                  <a:moveTo>
                    <a:pt x="666" y="0"/>
                  </a:moveTo>
                  <a:lnTo>
                    <a:pt x="1" y="200"/>
                  </a:lnTo>
                  <a:lnTo>
                    <a:pt x="175" y="683"/>
                  </a:lnTo>
                  <a:lnTo>
                    <a:pt x="904" y="60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8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56"/>
            <p:cNvSpPr/>
            <p:nvPr/>
          </p:nvSpPr>
          <p:spPr>
            <a:xfrm>
              <a:off x="7137409" y="4003261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3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48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56"/>
            <p:cNvSpPr/>
            <p:nvPr/>
          </p:nvSpPr>
          <p:spPr>
            <a:xfrm>
              <a:off x="7167218" y="4030275"/>
              <a:ext cx="66972" cy="83347"/>
            </a:xfrm>
            <a:custGeom>
              <a:avLst/>
              <a:gdLst/>
              <a:ahLst/>
              <a:cxnLst/>
              <a:rect l="l" t="t" r="r" b="b"/>
              <a:pathLst>
                <a:path w="1366" h="1700" extrusionOk="0">
                  <a:moveTo>
                    <a:pt x="1067" y="0"/>
                  </a:moveTo>
                  <a:lnTo>
                    <a:pt x="1" y="1700"/>
                  </a:lnTo>
                  <a:lnTo>
                    <a:pt x="1366" y="13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56"/>
            <p:cNvSpPr/>
            <p:nvPr/>
          </p:nvSpPr>
          <p:spPr>
            <a:xfrm>
              <a:off x="7172464" y="4020666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0" y="1"/>
                    <a:pt x="0" y="136"/>
                    <a:pt x="0" y="303"/>
                  </a:cubicBezTo>
                  <a:cubicBezTo>
                    <a:pt x="0" y="474"/>
                    <a:pt x="160" y="605"/>
                    <a:pt x="363" y="605"/>
                  </a:cubicBezTo>
                  <a:cubicBezTo>
                    <a:pt x="562" y="605"/>
                    <a:pt x="722" y="467"/>
                    <a:pt x="722" y="303"/>
                  </a:cubicBezTo>
                  <a:cubicBezTo>
                    <a:pt x="722" y="136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56"/>
            <p:cNvSpPr/>
            <p:nvPr/>
          </p:nvSpPr>
          <p:spPr>
            <a:xfrm>
              <a:off x="7161482" y="4060427"/>
              <a:ext cx="39418" cy="35104"/>
            </a:xfrm>
            <a:custGeom>
              <a:avLst/>
              <a:gdLst/>
              <a:ahLst/>
              <a:cxnLst/>
              <a:rect l="l" t="t" r="r" b="b"/>
              <a:pathLst>
                <a:path w="804" h="716" extrusionOk="0">
                  <a:moveTo>
                    <a:pt x="697" y="0"/>
                  </a:moveTo>
                  <a:lnTo>
                    <a:pt x="0" y="356"/>
                  </a:lnTo>
                  <a:lnTo>
                    <a:pt x="118" y="591"/>
                  </a:lnTo>
                  <a:lnTo>
                    <a:pt x="118" y="715"/>
                  </a:lnTo>
                  <a:lnTo>
                    <a:pt x="804" y="5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56"/>
            <p:cNvSpPr/>
            <p:nvPr/>
          </p:nvSpPr>
          <p:spPr>
            <a:xfrm>
              <a:off x="7415642" y="3914520"/>
              <a:ext cx="105507" cy="123647"/>
            </a:xfrm>
            <a:custGeom>
              <a:avLst/>
              <a:gdLst/>
              <a:ahLst/>
              <a:cxnLst/>
              <a:rect l="l" t="t" r="r" b="b"/>
              <a:pathLst>
                <a:path w="2152" h="2522" extrusionOk="0">
                  <a:moveTo>
                    <a:pt x="1750" y="0"/>
                  </a:moveTo>
                  <a:lnTo>
                    <a:pt x="0" y="562"/>
                  </a:lnTo>
                  <a:lnTo>
                    <a:pt x="527" y="2521"/>
                  </a:lnTo>
                  <a:lnTo>
                    <a:pt x="2152" y="205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56"/>
            <p:cNvSpPr/>
            <p:nvPr/>
          </p:nvSpPr>
          <p:spPr>
            <a:xfrm>
              <a:off x="7445647" y="3941878"/>
              <a:ext cx="66775" cy="83053"/>
            </a:xfrm>
            <a:custGeom>
              <a:avLst/>
              <a:gdLst/>
              <a:ahLst/>
              <a:cxnLst/>
              <a:rect l="l" t="t" r="r" b="b"/>
              <a:pathLst>
                <a:path w="1362" h="1694" extrusionOk="0">
                  <a:moveTo>
                    <a:pt x="1067" y="1"/>
                  </a:moveTo>
                  <a:lnTo>
                    <a:pt x="0" y="1693"/>
                  </a:lnTo>
                  <a:lnTo>
                    <a:pt x="1362" y="136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56"/>
            <p:cNvSpPr/>
            <p:nvPr/>
          </p:nvSpPr>
          <p:spPr>
            <a:xfrm>
              <a:off x="7450500" y="3931925"/>
              <a:ext cx="35447" cy="29711"/>
            </a:xfrm>
            <a:custGeom>
              <a:avLst/>
              <a:gdLst/>
              <a:ahLst/>
              <a:cxnLst/>
              <a:rect l="l" t="t" r="r" b="b"/>
              <a:pathLst>
                <a:path w="723" h="606" extrusionOk="0">
                  <a:moveTo>
                    <a:pt x="363" y="1"/>
                  </a:moveTo>
                  <a:cubicBezTo>
                    <a:pt x="161" y="1"/>
                    <a:pt x="1" y="136"/>
                    <a:pt x="1" y="303"/>
                  </a:cubicBezTo>
                  <a:cubicBezTo>
                    <a:pt x="1" y="474"/>
                    <a:pt x="168" y="605"/>
                    <a:pt x="363" y="605"/>
                  </a:cubicBezTo>
                  <a:cubicBezTo>
                    <a:pt x="562" y="605"/>
                    <a:pt x="722" y="470"/>
                    <a:pt x="722" y="303"/>
                  </a:cubicBezTo>
                  <a:cubicBezTo>
                    <a:pt x="722" y="140"/>
                    <a:pt x="562" y="1"/>
                    <a:pt x="363" y="1"/>
                  </a:cubicBezTo>
                  <a:close/>
                </a:path>
              </a:pathLst>
            </a:custGeom>
            <a:solidFill>
              <a:srgbClr val="FFC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56"/>
            <p:cNvSpPr/>
            <p:nvPr/>
          </p:nvSpPr>
          <p:spPr>
            <a:xfrm>
              <a:off x="7439518" y="3971687"/>
              <a:ext cx="39467" cy="35251"/>
            </a:xfrm>
            <a:custGeom>
              <a:avLst/>
              <a:gdLst/>
              <a:ahLst/>
              <a:cxnLst/>
              <a:rect l="l" t="t" r="r" b="b"/>
              <a:pathLst>
                <a:path w="805" h="719" extrusionOk="0">
                  <a:moveTo>
                    <a:pt x="701" y="1"/>
                  </a:moveTo>
                  <a:lnTo>
                    <a:pt x="1" y="360"/>
                  </a:lnTo>
                  <a:lnTo>
                    <a:pt x="125" y="594"/>
                  </a:lnTo>
                  <a:lnTo>
                    <a:pt x="125" y="719"/>
                  </a:lnTo>
                  <a:lnTo>
                    <a:pt x="804" y="52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A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56"/>
            <p:cNvSpPr/>
            <p:nvPr/>
          </p:nvSpPr>
          <p:spPr>
            <a:xfrm>
              <a:off x="7876552" y="3732872"/>
              <a:ext cx="107959" cy="128354"/>
            </a:xfrm>
            <a:custGeom>
              <a:avLst/>
              <a:gdLst/>
              <a:ahLst/>
              <a:cxnLst/>
              <a:rect l="l" t="t" r="r" b="b"/>
              <a:pathLst>
                <a:path w="2202" h="2618" extrusionOk="0">
                  <a:moveTo>
                    <a:pt x="2202" y="0"/>
                  </a:moveTo>
                  <a:lnTo>
                    <a:pt x="1" y="733"/>
                  </a:lnTo>
                  <a:lnTo>
                    <a:pt x="904" y="2617"/>
                  </a:lnTo>
                  <a:lnTo>
                    <a:pt x="2077" y="221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56"/>
            <p:cNvSpPr/>
            <p:nvPr/>
          </p:nvSpPr>
          <p:spPr>
            <a:xfrm>
              <a:off x="7881602" y="3746649"/>
              <a:ext cx="97516" cy="38045"/>
            </a:xfrm>
            <a:custGeom>
              <a:avLst/>
              <a:gdLst/>
              <a:ahLst/>
              <a:cxnLst/>
              <a:rect l="l" t="t" r="r" b="b"/>
              <a:pathLst>
                <a:path w="1989" h="776" extrusionOk="0">
                  <a:moveTo>
                    <a:pt x="1942" y="0"/>
                  </a:moveTo>
                  <a:lnTo>
                    <a:pt x="1" y="640"/>
                  </a:lnTo>
                  <a:lnTo>
                    <a:pt x="47" y="775"/>
                  </a:lnTo>
                  <a:lnTo>
                    <a:pt x="1989" y="13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56"/>
            <p:cNvSpPr/>
            <p:nvPr/>
          </p:nvSpPr>
          <p:spPr>
            <a:xfrm>
              <a:off x="7915627" y="3824750"/>
              <a:ext cx="61775" cy="30201"/>
            </a:xfrm>
            <a:custGeom>
              <a:avLst/>
              <a:gdLst/>
              <a:ahLst/>
              <a:cxnLst/>
              <a:rect l="l" t="t" r="r" b="b"/>
              <a:pathLst>
                <a:path w="1260" h="616" extrusionOk="0">
                  <a:moveTo>
                    <a:pt x="1206" y="0"/>
                  </a:moveTo>
                  <a:lnTo>
                    <a:pt x="0" y="480"/>
                  </a:lnTo>
                  <a:lnTo>
                    <a:pt x="54" y="615"/>
                  </a:lnTo>
                  <a:lnTo>
                    <a:pt x="1259" y="135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56"/>
            <p:cNvSpPr/>
            <p:nvPr/>
          </p:nvSpPr>
          <p:spPr>
            <a:xfrm>
              <a:off x="7894545" y="3800678"/>
              <a:ext cx="66775" cy="37016"/>
            </a:xfrm>
            <a:custGeom>
              <a:avLst/>
              <a:gdLst/>
              <a:ahLst/>
              <a:cxnLst/>
              <a:rect l="l" t="t" r="r" b="b"/>
              <a:pathLst>
                <a:path w="1362" h="755" extrusionOk="0">
                  <a:moveTo>
                    <a:pt x="61" y="0"/>
                  </a:moveTo>
                  <a:lnTo>
                    <a:pt x="0" y="125"/>
                  </a:lnTo>
                  <a:lnTo>
                    <a:pt x="1301" y="754"/>
                  </a:lnTo>
                  <a:lnTo>
                    <a:pt x="1362" y="63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56"/>
            <p:cNvSpPr/>
            <p:nvPr/>
          </p:nvSpPr>
          <p:spPr>
            <a:xfrm>
              <a:off x="7901850" y="3777831"/>
              <a:ext cx="71531" cy="45203"/>
            </a:xfrm>
            <a:custGeom>
              <a:avLst/>
              <a:gdLst/>
              <a:ahLst/>
              <a:cxnLst/>
              <a:rect l="l" t="t" r="r" b="b"/>
              <a:pathLst>
                <a:path w="1459" h="922" extrusionOk="0">
                  <a:moveTo>
                    <a:pt x="72" y="1"/>
                  </a:moveTo>
                  <a:lnTo>
                    <a:pt x="0" y="125"/>
                  </a:lnTo>
                  <a:lnTo>
                    <a:pt x="1387" y="922"/>
                  </a:lnTo>
                  <a:lnTo>
                    <a:pt x="1458" y="79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56"/>
            <p:cNvSpPr/>
            <p:nvPr/>
          </p:nvSpPr>
          <p:spPr>
            <a:xfrm>
              <a:off x="7928865" y="3772242"/>
              <a:ext cx="50106" cy="27455"/>
            </a:xfrm>
            <a:custGeom>
              <a:avLst/>
              <a:gdLst/>
              <a:ahLst/>
              <a:cxnLst/>
              <a:rect l="l" t="t" r="r" b="b"/>
              <a:pathLst>
                <a:path w="1022" h="560" extrusionOk="0">
                  <a:moveTo>
                    <a:pt x="57" y="1"/>
                  </a:moveTo>
                  <a:lnTo>
                    <a:pt x="1" y="125"/>
                  </a:lnTo>
                  <a:lnTo>
                    <a:pt x="964" y="559"/>
                  </a:lnTo>
                  <a:lnTo>
                    <a:pt x="1021" y="435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56"/>
            <p:cNvSpPr/>
            <p:nvPr/>
          </p:nvSpPr>
          <p:spPr>
            <a:xfrm>
              <a:off x="7913715" y="3762142"/>
              <a:ext cx="27946" cy="78836"/>
            </a:xfrm>
            <a:custGeom>
              <a:avLst/>
              <a:gdLst/>
              <a:ahLst/>
              <a:cxnLst/>
              <a:rect l="l" t="t" r="r" b="b"/>
              <a:pathLst>
                <a:path w="570" h="1608" extrusionOk="0">
                  <a:moveTo>
                    <a:pt x="430" y="1"/>
                  </a:moveTo>
                  <a:lnTo>
                    <a:pt x="0" y="1569"/>
                  </a:lnTo>
                  <a:lnTo>
                    <a:pt x="139" y="1608"/>
                  </a:lnTo>
                  <a:lnTo>
                    <a:pt x="569" y="40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56"/>
            <p:cNvSpPr/>
            <p:nvPr/>
          </p:nvSpPr>
          <p:spPr>
            <a:xfrm>
              <a:off x="7934601" y="3764937"/>
              <a:ext cx="33388" cy="80258"/>
            </a:xfrm>
            <a:custGeom>
              <a:avLst/>
              <a:gdLst/>
              <a:ahLst/>
              <a:cxnLst/>
              <a:rect l="l" t="t" r="r" b="b"/>
              <a:pathLst>
                <a:path w="681" h="1637" extrusionOk="0">
                  <a:moveTo>
                    <a:pt x="545" y="1"/>
                  </a:moveTo>
                  <a:lnTo>
                    <a:pt x="1" y="1590"/>
                  </a:lnTo>
                  <a:lnTo>
                    <a:pt x="136" y="1636"/>
                  </a:lnTo>
                  <a:lnTo>
                    <a:pt x="680" y="47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56"/>
            <p:cNvSpPr/>
            <p:nvPr/>
          </p:nvSpPr>
          <p:spPr>
            <a:xfrm>
              <a:off x="6959438" y="3361536"/>
              <a:ext cx="145759" cy="129923"/>
            </a:xfrm>
            <a:custGeom>
              <a:avLst/>
              <a:gdLst/>
              <a:ahLst/>
              <a:cxnLst/>
              <a:rect l="l" t="t" r="r" b="b"/>
              <a:pathLst>
                <a:path w="2973" h="2650" extrusionOk="0">
                  <a:moveTo>
                    <a:pt x="2727" y="1"/>
                  </a:moveTo>
                  <a:lnTo>
                    <a:pt x="0" y="804"/>
                  </a:lnTo>
                  <a:lnTo>
                    <a:pt x="352" y="2155"/>
                  </a:lnTo>
                  <a:lnTo>
                    <a:pt x="1490" y="1750"/>
                  </a:lnTo>
                  <a:lnTo>
                    <a:pt x="1572" y="2230"/>
                  </a:lnTo>
                  <a:lnTo>
                    <a:pt x="1013" y="2248"/>
                  </a:lnTo>
                  <a:lnTo>
                    <a:pt x="1102" y="2650"/>
                  </a:lnTo>
                  <a:lnTo>
                    <a:pt x="2610" y="2155"/>
                  </a:lnTo>
                  <a:lnTo>
                    <a:pt x="2592" y="1839"/>
                  </a:lnTo>
                  <a:lnTo>
                    <a:pt x="1995" y="2049"/>
                  </a:lnTo>
                  <a:lnTo>
                    <a:pt x="1888" y="1661"/>
                  </a:lnTo>
                  <a:lnTo>
                    <a:pt x="2973" y="1391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56"/>
            <p:cNvSpPr/>
            <p:nvPr/>
          </p:nvSpPr>
          <p:spPr>
            <a:xfrm>
              <a:off x="6970567" y="3374430"/>
              <a:ext cx="122618" cy="78150"/>
            </a:xfrm>
            <a:custGeom>
              <a:avLst/>
              <a:gdLst/>
              <a:ahLst/>
              <a:cxnLst/>
              <a:rect l="l" t="t" r="r" b="b"/>
              <a:pathLst>
                <a:path w="2501" h="1594" extrusionOk="0">
                  <a:moveTo>
                    <a:pt x="2330" y="1"/>
                  </a:moveTo>
                  <a:lnTo>
                    <a:pt x="1" y="701"/>
                  </a:lnTo>
                  <a:lnTo>
                    <a:pt x="214" y="1594"/>
                  </a:lnTo>
                  <a:lnTo>
                    <a:pt x="2500" y="982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56"/>
            <p:cNvSpPr/>
            <p:nvPr/>
          </p:nvSpPr>
          <p:spPr>
            <a:xfrm>
              <a:off x="7445647" y="3154099"/>
              <a:ext cx="560482" cy="669618"/>
            </a:xfrm>
            <a:custGeom>
              <a:avLst/>
              <a:gdLst/>
              <a:ahLst/>
              <a:cxnLst/>
              <a:rect l="l" t="t" r="r" b="b"/>
              <a:pathLst>
                <a:path w="11432" h="13658" extrusionOk="0">
                  <a:moveTo>
                    <a:pt x="11151" y="0"/>
                  </a:moveTo>
                  <a:lnTo>
                    <a:pt x="0" y="3741"/>
                  </a:lnTo>
                  <a:lnTo>
                    <a:pt x="1749" y="13658"/>
                  </a:lnTo>
                  <a:lnTo>
                    <a:pt x="11432" y="10006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56"/>
            <p:cNvSpPr/>
            <p:nvPr/>
          </p:nvSpPr>
          <p:spPr>
            <a:xfrm>
              <a:off x="7458198" y="3169935"/>
              <a:ext cx="535037" cy="635691"/>
            </a:xfrm>
            <a:custGeom>
              <a:avLst/>
              <a:gdLst/>
              <a:ahLst/>
              <a:cxnLst/>
              <a:rect l="l" t="t" r="r" b="b"/>
              <a:pathLst>
                <a:path w="10913" h="12966" extrusionOk="0">
                  <a:moveTo>
                    <a:pt x="10486" y="196"/>
                  </a:moveTo>
                  <a:lnTo>
                    <a:pt x="10770" y="9456"/>
                  </a:lnTo>
                  <a:lnTo>
                    <a:pt x="1760" y="12777"/>
                  </a:lnTo>
                  <a:lnTo>
                    <a:pt x="160" y="3855"/>
                  </a:lnTo>
                  <a:lnTo>
                    <a:pt x="10486" y="196"/>
                  </a:lnTo>
                  <a:close/>
                  <a:moveTo>
                    <a:pt x="10618" y="1"/>
                  </a:moveTo>
                  <a:lnTo>
                    <a:pt x="57" y="3749"/>
                  </a:lnTo>
                  <a:lnTo>
                    <a:pt x="0" y="3766"/>
                  </a:lnTo>
                  <a:lnTo>
                    <a:pt x="1653" y="12965"/>
                  </a:lnTo>
                  <a:lnTo>
                    <a:pt x="10913" y="9552"/>
                  </a:lnTo>
                  <a:lnTo>
                    <a:pt x="10618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56"/>
            <p:cNvSpPr/>
            <p:nvPr/>
          </p:nvSpPr>
          <p:spPr>
            <a:xfrm>
              <a:off x="7478936" y="3194890"/>
              <a:ext cx="485029" cy="219888"/>
            </a:xfrm>
            <a:custGeom>
              <a:avLst/>
              <a:gdLst/>
              <a:ahLst/>
              <a:cxnLst/>
              <a:rect l="l" t="t" r="r" b="b"/>
              <a:pathLst>
                <a:path w="9893" h="4485" extrusionOk="0">
                  <a:moveTo>
                    <a:pt x="9796" y="0"/>
                  </a:moveTo>
                  <a:lnTo>
                    <a:pt x="0" y="3506"/>
                  </a:lnTo>
                  <a:lnTo>
                    <a:pt x="142" y="4484"/>
                  </a:lnTo>
                  <a:lnTo>
                    <a:pt x="9892" y="137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56"/>
            <p:cNvSpPr/>
            <p:nvPr/>
          </p:nvSpPr>
          <p:spPr>
            <a:xfrm>
              <a:off x="7499136" y="3300006"/>
              <a:ext cx="482087" cy="467918"/>
            </a:xfrm>
            <a:custGeom>
              <a:avLst/>
              <a:gdLst/>
              <a:ahLst/>
              <a:cxnLst/>
              <a:rect l="l" t="t" r="r" b="b"/>
              <a:pathLst>
                <a:path w="9833" h="9544" extrusionOk="0">
                  <a:moveTo>
                    <a:pt x="9416" y="196"/>
                  </a:moveTo>
                  <a:lnTo>
                    <a:pt x="9690" y="6355"/>
                  </a:lnTo>
                  <a:lnTo>
                    <a:pt x="1117" y="9359"/>
                  </a:lnTo>
                  <a:lnTo>
                    <a:pt x="161" y="3353"/>
                  </a:lnTo>
                  <a:lnTo>
                    <a:pt x="9416" y="196"/>
                  </a:lnTo>
                  <a:close/>
                  <a:moveTo>
                    <a:pt x="9548" y="0"/>
                  </a:moveTo>
                  <a:lnTo>
                    <a:pt x="58" y="3236"/>
                  </a:lnTo>
                  <a:lnTo>
                    <a:pt x="1" y="3254"/>
                  </a:lnTo>
                  <a:lnTo>
                    <a:pt x="1007" y="9544"/>
                  </a:lnTo>
                  <a:lnTo>
                    <a:pt x="9783" y="6468"/>
                  </a:lnTo>
                  <a:lnTo>
                    <a:pt x="9832" y="6451"/>
                  </a:lnTo>
                  <a:lnTo>
                    <a:pt x="9548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56"/>
            <p:cNvSpPr/>
            <p:nvPr/>
          </p:nvSpPr>
          <p:spPr>
            <a:xfrm>
              <a:off x="7512226" y="3365360"/>
              <a:ext cx="455367" cy="166350"/>
            </a:xfrm>
            <a:custGeom>
              <a:avLst/>
              <a:gdLst/>
              <a:ahLst/>
              <a:cxnLst/>
              <a:rect l="l" t="t" r="r" b="b"/>
              <a:pathLst>
                <a:path w="9288" h="3393" extrusionOk="0">
                  <a:moveTo>
                    <a:pt x="9242" y="1"/>
                  </a:moveTo>
                  <a:lnTo>
                    <a:pt x="0" y="3261"/>
                  </a:lnTo>
                  <a:lnTo>
                    <a:pt x="43" y="3393"/>
                  </a:lnTo>
                  <a:lnTo>
                    <a:pt x="9288" y="129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56"/>
            <p:cNvSpPr/>
            <p:nvPr/>
          </p:nvSpPr>
          <p:spPr>
            <a:xfrm>
              <a:off x="7524091" y="3454983"/>
              <a:ext cx="443895" cy="146984"/>
            </a:xfrm>
            <a:custGeom>
              <a:avLst/>
              <a:gdLst/>
              <a:ahLst/>
              <a:cxnLst/>
              <a:rect l="l" t="t" r="r" b="b"/>
              <a:pathLst>
                <a:path w="9054" h="2998" extrusionOk="0">
                  <a:moveTo>
                    <a:pt x="9010" y="0"/>
                  </a:moveTo>
                  <a:lnTo>
                    <a:pt x="0" y="2866"/>
                  </a:lnTo>
                  <a:lnTo>
                    <a:pt x="39" y="2998"/>
                  </a:lnTo>
                  <a:lnTo>
                    <a:pt x="9053" y="132"/>
                  </a:lnTo>
                  <a:lnTo>
                    <a:pt x="9010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56"/>
            <p:cNvSpPr/>
            <p:nvPr/>
          </p:nvSpPr>
          <p:spPr>
            <a:xfrm>
              <a:off x="7534534" y="3525044"/>
              <a:ext cx="441640" cy="145121"/>
            </a:xfrm>
            <a:custGeom>
              <a:avLst/>
              <a:gdLst/>
              <a:ahLst/>
              <a:cxnLst/>
              <a:rect l="l" t="t" r="r" b="b"/>
              <a:pathLst>
                <a:path w="9008" h="2960" extrusionOk="0">
                  <a:moveTo>
                    <a:pt x="8965" y="1"/>
                  </a:moveTo>
                  <a:lnTo>
                    <a:pt x="0" y="2828"/>
                  </a:lnTo>
                  <a:lnTo>
                    <a:pt x="40" y="2959"/>
                  </a:lnTo>
                  <a:lnTo>
                    <a:pt x="9007" y="132"/>
                  </a:lnTo>
                  <a:lnTo>
                    <a:pt x="8965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56"/>
            <p:cNvSpPr/>
            <p:nvPr/>
          </p:nvSpPr>
          <p:spPr>
            <a:xfrm>
              <a:off x="7647837" y="3411250"/>
              <a:ext cx="45547" cy="304216"/>
            </a:xfrm>
            <a:custGeom>
              <a:avLst/>
              <a:gdLst/>
              <a:ahLst/>
              <a:cxnLst/>
              <a:rect l="l" t="t" r="r" b="b"/>
              <a:pathLst>
                <a:path w="929" h="6205" extrusionOk="0">
                  <a:moveTo>
                    <a:pt x="139" y="0"/>
                  </a:moveTo>
                  <a:lnTo>
                    <a:pt x="1" y="18"/>
                  </a:lnTo>
                  <a:lnTo>
                    <a:pt x="790" y="6205"/>
                  </a:lnTo>
                  <a:lnTo>
                    <a:pt x="929" y="618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56"/>
            <p:cNvSpPr/>
            <p:nvPr/>
          </p:nvSpPr>
          <p:spPr>
            <a:xfrm>
              <a:off x="7814140" y="3354721"/>
              <a:ext cx="34564" cy="302549"/>
            </a:xfrm>
            <a:custGeom>
              <a:avLst/>
              <a:gdLst/>
              <a:ahLst/>
              <a:cxnLst/>
              <a:rect l="l" t="t" r="r" b="b"/>
              <a:pathLst>
                <a:path w="705" h="6171" extrusionOk="0">
                  <a:moveTo>
                    <a:pt x="136" y="1"/>
                  </a:moveTo>
                  <a:lnTo>
                    <a:pt x="1" y="15"/>
                  </a:lnTo>
                  <a:lnTo>
                    <a:pt x="570" y="6170"/>
                  </a:lnTo>
                  <a:lnTo>
                    <a:pt x="705" y="6159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469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56"/>
            <p:cNvSpPr/>
            <p:nvPr/>
          </p:nvSpPr>
          <p:spPr>
            <a:xfrm>
              <a:off x="7139860" y="3803472"/>
              <a:ext cx="82317" cy="54960"/>
            </a:xfrm>
            <a:custGeom>
              <a:avLst/>
              <a:gdLst/>
              <a:ahLst/>
              <a:cxnLst/>
              <a:rect l="l" t="t" r="r" b="b"/>
              <a:pathLst>
                <a:path w="1679" h="1121" extrusionOk="0">
                  <a:moveTo>
                    <a:pt x="0" y="0"/>
                  </a:moveTo>
                  <a:lnTo>
                    <a:pt x="772" y="1120"/>
                  </a:lnTo>
                  <a:lnTo>
                    <a:pt x="960" y="719"/>
                  </a:lnTo>
                  <a:lnTo>
                    <a:pt x="1572" y="1120"/>
                  </a:lnTo>
                  <a:lnTo>
                    <a:pt x="1679" y="786"/>
                  </a:lnTo>
                  <a:lnTo>
                    <a:pt x="960" y="498"/>
                  </a:lnTo>
                  <a:lnTo>
                    <a:pt x="148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ing Vocabulary for Elementary by Slidesgo">
  <a:themeElements>
    <a:clrScheme name="Simple Light">
      <a:dk1>
        <a:srgbClr val="44286F"/>
      </a:dk1>
      <a:lt1>
        <a:srgbClr val="2A3C95"/>
      </a:lt1>
      <a:dk2>
        <a:srgbClr val="8041ED"/>
      </a:dk2>
      <a:lt2>
        <a:srgbClr val="76ADFF"/>
      </a:lt2>
      <a:accent1>
        <a:srgbClr val="FFA0E4"/>
      </a:accent1>
      <a:accent2>
        <a:srgbClr val="FF873E"/>
      </a:accent2>
      <a:accent3>
        <a:srgbClr val="FFC946"/>
      </a:accent3>
      <a:accent4>
        <a:srgbClr val="F1E8FF"/>
      </a:accent4>
      <a:accent5>
        <a:srgbClr val="FFFFFF"/>
      </a:accent5>
      <a:accent6>
        <a:srgbClr val="FFFFFF"/>
      </a:accent6>
      <a:hlink>
        <a:srgbClr val="8041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0ACC29E63FE647860D026DD11FF2C6" ma:contentTypeVersion="15" ma:contentTypeDescription="Crear nuevo documento." ma:contentTypeScope="" ma:versionID="3709250aba8aa8d43e734994445fa071">
  <xsd:schema xmlns:xsd="http://www.w3.org/2001/XMLSchema" xmlns:xs="http://www.w3.org/2001/XMLSchema" xmlns:p="http://schemas.microsoft.com/office/2006/metadata/properties" xmlns:ns3="c99bef45-985f-4553-a9a1-cba6b4b378e1" xmlns:ns4="c93e3f40-1c90-4e96-b210-9c5cd803179c" targetNamespace="http://schemas.microsoft.com/office/2006/metadata/properties" ma:root="true" ma:fieldsID="6e2cf44522e945ea9d5e50ab91f7efb2" ns3:_="" ns4:_="">
    <xsd:import namespace="c99bef45-985f-4553-a9a1-cba6b4b378e1"/>
    <xsd:import namespace="c93e3f40-1c90-4e96-b210-9c5cd80317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bef45-985f-4553-a9a1-cba6b4b37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e3f40-1c90-4e96-b210-9c5cd80317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9bef45-985f-4553-a9a1-cba6b4b378e1" xsi:nil="true"/>
  </documentManagement>
</p:properties>
</file>

<file path=customXml/itemProps1.xml><?xml version="1.0" encoding="utf-8"?>
<ds:datastoreItem xmlns:ds="http://schemas.openxmlformats.org/officeDocument/2006/customXml" ds:itemID="{D452F964-AF8E-4895-AD6B-37FF4E27B4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E59886-053F-40EB-9D54-7FBB55892ECF}">
  <ds:schemaRefs>
    <ds:schemaRef ds:uri="c93e3f40-1c90-4e96-b210-9c5cd803179c"/>
    <ds:schemaRef ds:uri="c99bef45-985f-4553-a9a1-cba6b4b378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608C09-C6F3-4966-997A-E216300647F2}">
  <ds:schemaRefs>
    <ds:schemaRef ds:uri="c93e3f40-1c90-4e96-b210-9c5cd803179c"/>
    <ds:schemaRef ds:uri="c99bef45-985f-4553-a9a1-cba6b4b378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Presentación en pantalla (16:9)</PresentationFormat>
  <Paragraphs>124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Aharoni</vt:lpstr>
      <vt:lpstr>Times New Roman</vt:lpstr>
      <vt:lpstr>Calibri Light</vt:lpstr>
      <vt:lpstr>Arial,Sans-Serif</vt:lpstr>
      <vt:lpstr>Black Han Sans</vt:lpstr>
      <vt:lpstr>Arial</vt:lpstr>
      <vt:lpstr>Chivo</vt:lpstr>
      <vt:lpstr>Bebas Neue</vt:lpstr>
      <vt:lpstr>Calibri</vt:lpstr>
      <vt:lpstr>Cooper Black</vt:lpstr>
      <vt:lpstr>Computing Vocabulary for Elementary by Slidesgo</vt:lpstr>
      <vt:lpstr>    UNIVERSIDAD CENTRAL DEL ECUADOR        FACULTAD DE INGENIERIA Y CIENCIAS          APLICADAS   Desarrollo de sistemas de informacion   </vt:lpstr>
      <vt:lpstr>FRAMEWORKS  FRONT-END</vt:lpstr>
      <vt:lpstr>01</vt:lpstr>
      <vt:lpstr>05</vt:lpstr>
      <vt:lpstr>QUE ES?</vt:lpstr>
      <vt:lpstr>¿Que es un framework front-end?</vt:lpstr>
      <vt:lpstr>VENTAJAS</vt:lpstr>
      <vt:lpstr>VENTAJAS</vt:lpstr>
      <vt:lpstr>DESVENTAJAS</vt:lpstr>
      <vt:lpstr>DESVENTAJAS</vt:lpstr>
      <vt:lpstr>CARACTERISTICAS</vt:lpstr>
      <vt:lpstr>CARACTERISTICAS  </vt:lpstr>
      <vt:lpstr>Aplicaciones de los frameworks front-end  </vt:lpstr>
      <vt:lpstr>Aplicaciones de los frameworks front-end </vt:lpstr>
      <vt:lpstr>Angular Framework</vt:lpstr>
      <vt:lpstr>Que es ?</vt:lpstr>
      <vt:lpstr>Modelo-Vista-Controlador (MVC)</vt:lpstr>
      <vt:lpstr>Ventajas y desventajas de Angular</vt:lpstr>
      <vt:lpstr>Vue Framework</vt:lpstr>
      <vt:lpstr>Que es ?</vt:lpstr>
      <vt:lpstr>Framework Progresivo</vt:lpstr>
      <vt:lpstr>Para que sirve ?</vt:lpstr>
      <vt:lpstr>Ventajas y desventajas de vue</vt:lpstr>
      <vt:lpstr>React Librería </vt:lpstr>
      <vt:lpstr>Que es ?</vt:lpstr>
      <vt:lpstr>Facebook y react </vt:lpstr>
      <vt:lpstr>Ventajas y desventajas de React</vt:lpstr>
      <vt:lpstr>INSTALACION </vt:lpstr>
      <vt:lpstr>INSTALACION </vt:lpstr>
      <vt:lpstr>INSTALACION </vt:lpstr>
      <vt:lpstr>INSTALACION </vt:lpstr>
      <vt:lpstr>INSTALACION </vt:lpstr>
      <vt:lpstr>INSTALACION </vt:lpstr>
      <vt:lpstr>INSTALACION </vt:lpstr>
      <vt:lpstr>COMPARATIVA </vt:lpstr>
      <vt:lpstr>QR</vt:lpstr>
      <vt:lpstr>PREGUNTAS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OPERATIVO OS/400</dc:title>
  <dc:creator>Daniel</dc:creator>
  <cp:lastModifiedBy>ALEXANDER MAURICIO GUANOLUISA GUACHAMIN</cp:lastModifiedBy>
  <cp:revision>1</cp:revision>
  <dcterms:modified xsi:type="dcterms:W3CDTF">2023-06-05T06:42:00Z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0x010100140ACC29E63FE647860D026DD11FF2C6</vt:lpwstr>
  </property>
</Properties>
</file>