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5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2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1F454479-1EAE-430C-CD08-0A92580E1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3907B28-0266-C8EE-4507-E3F0F656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79499"/>
            <a:ext cx="7977600" cy="2085696"/>
          </a:xfrm>
        </p:spPr>
        <p:txBody>
          <a:bodyPr>
            <a:normAutofit/>
          </a:bodyPr>
          <a:lstStyle/>
          <a:p>
            <a:r>
              <a:rPr lang="es-GT" sz="5600" dirty="0"/>
              <a:t>29/01/2023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C277C1B-857A-8584-5D7B-6EC0CBBE5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839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32B4806F-3C46-B736-B01A-7948292A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BAF3CB4B-6A12-6D06-FA1A-39B0C3EED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HTTP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70952AD-4551-199D-1D3B-779C1D1E8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712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8DA77-3BEB-793E-36D4-C6F4CF69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4BE0-A06F-852A-2D07-785CD676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El Protocolo de transferencia de hipertexto es el protocolo de comunicación que permite las transferencias de información a través de archivos en la </a:t>
            </a:r>
            <a:r>
              <a:rPr lang="es-ES" dirty="0" err="1"/>
              <a:t>World</a:t>
            </a:r>
            <a:r>
              <a:rPr lang="es-ES" dirty="0"/>
              <a:t> Wide Web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DE1BDF-DC3D-E348-2F98-AA99DCA38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83B76-3D0B-7FBC-0D56-BBADA8B6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78" y="2514341"/>
            <a:ext cx="4847248" cy="2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1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D3A0-C866-8360-17CA-3C4EC9EB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Peticiones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4232D-2103-9DFC-D41A-C3932634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dirty="0" err="1"/>
              <a:t>Get</a:t>
            </a:r>
            <a:r>
              <a:rPr lang="es-GT" dirty="0"/>
              <a:t>: </a:t>
            </a:r>
            <a:r>
              <a:rPr lang="es-ES" dirty="0"/>
              <a:t>solicita al servidor una información o recurso concreto</a:t>
            </a:r>
          </a:p>
          <a:p>
            <a:pPr algn="just"/>
            <a:r>
              <a:rPr lang="es-ES" dirty="0"/>
              <a:t>Post: se utiliza cuando necesita enviar datos al servidor</a:t>
            </a:r>
          </a:p>
          <a:p>
            <a:pPr algn="just"/>
            <a:r>
              <a:rPr lang="es-ES" dirty="0" err="1"/>
              <a:t>Put</a:t>
            </a:r>
            <a:r>
              <a:rPr lang="es-ES" dirty="0"/>
              <a:t>: se utiliza para actualizar información que ya existe en el servidor final</a:t>
            </a:r>
          </a:p>
          <a:p>
            <a:pPr algn="just"/>
            <a:r>
              <a:rPr lang="es-ES" dirty="0" err="1"/>
              <a:t>Delete</a:t>
            </a:r>
            <a:r>
              <a:rPr lang="es-ES" dirty="0"/>
              <a:t>: se utiliza para borra un recurso en específico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7480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1B217-C5D9-3F15-E69D-7DF9E0A8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Códigos de estado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6B699-F795-D7EC-B05E-63BE26BC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648614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100: Códigos informativos: significa que el servidor reconoce la petición iniciada por el buscador y está siendo procesada</a:t>
            </a:r>
          </a:p>
          <a:p>
            <a:r>
              <a:rPr lang="es-ES" sz="1800" dirty="0"/>
              <a:t>200: Códigos de éxito: la solicitud ha sido recibida, entendida o procesada por el buscador</a:t>
            </a:r>
          </a:p>
          <a:p>
            <a:r>
              <a:rPr lang="es-ES" sz="1800" dirty="0"/>
              <a:t>300: Códigos de redirección: un nuevo destino ha sido sustituido para la fuente solicitada. Es posible que se requieran acciones adicionales por parte del navegador</a:t>
            </a:r>
          </a:p>
          <a:p>
            <a:r>
              <a:rPr lang="es-ES" sz="1800" dirty="0"/>
              <a:t>400: Códigos de error de cliente: la web o página no ha sido alcanzada; la página no está disponible o ha ocurrido un problema técnico con la solicitud</a:t>
            </a:r>
          </a:p>
          <a:p>
            <a:r>
              <a:rPr lang="es-ES" sz="1800" dirty="0"/>
              <a:t>500: Códigos de error del servidor: la solicitud ha sido aceptada, pero debido a un error con el servidor, no se ha podido completar la petición</a:t>
            </a:r>
            <a:endParaRPr lang="es-GT" sz="1800" dirty="0"/>
          </a:p>
        </p:txBody>
      </p:sp>
    </p:spTree>
    <p:extLst>
      <p:ext uri="{BB962C8B-B14F-4D97-AF65-F5344CB8AC3E}">
        <p14:creationId xmlns:p14="http://schemas.microsoft.com/office/powerpoint/2010/main" val="269081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520844B2-EEDA-EDAF-0F46-26990DF8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50C5BD8-1830-281E-0829-23D5D718D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HTML CSS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D5062DE-7DB6-7129-BFBE-26FE67AEB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61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80EF7-BFB7-6DA4-4810-019709DD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36C6C-5ABA-4E96-E0E1-8DBDB89A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HTML, siglas en inglés de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(‘lenguaje de marcado de hipertexto’), hace referencia al lenguaje de marcado para la elaboración de páginas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EC8527-60BC-250A-0543-037A06F9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3429000"/>
            <a:ext cx="5896798" cy="2600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015451-6505-97F8-66FE-5AC2E892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98" y="3630324"/>
            <a:ext cx="465837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A757D-B40A-FD52-060C-92D3DCCB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9EC33-555D-3377-0569-C9BEC9E3D2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CSS (siglas en inglés de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), en español “Hojas de estilo en cascada”, es un lenguaje de diseño gráfico para definir y crear la presentación de un documento estructurado escrito en un lenguaje de marcado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F5B12D-05BF-455B-007E-8C02B14C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13" y="836519"/>
            <a:ext cx="3448531" cy="13432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E680803-039B-7193-1FD4-FFDEEF3E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77" y="2847651"/>
            <a:ext cx="464884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32B4806F-3C46-B736-B01A-7948292A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BAF3CB4B-6A12-6D06-FA1A-39B0C3EED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JAVASCRIPT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70952AD-4551-199D-1D3B-779C1D1E8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47E75-49A2-52A4-13DA-FA3D697A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D7A7F-207F-21D4-414D-99E2C2502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dirty="0"/>
              <a:t>JavaScript (abreviado comúnmente JS) es un lenguaje de programación interpretado</a:t>
            </a:r>
          </a:p>
          <a:p>
            <a:pPr algn="just"/>
            <a:r>
              <a:rPr lang="es-ES" dirty="0"/>
              <a:t>Se utiliza principalmente del lado del cliente, implementado como parte de un navegador web permitiendo mejoras en la interfaz de usuario y páginas web dinámicas​ y JavaScript del lado del servidor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842052-FC55-73C0-3ABA-1267DCA48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s-GT"/>
          </a:p>
        </p:txBody>
      </p:sp>
      <p:pic>
        <p:nvPicPr>
          <p:cNvPr id="1026" name="Picture 2" descr="JavaScript - Wikipedia, la enciclopedia libre">
            <a:extLst>
              <a:ext uri="{FF2B5EF4-FFF2-40B4-BE49-F238E27FC236}">
                <a16:creationId xmlns:a16="http://schemas.microsoft.com/office/drawing/2014/main" id="{46333277-5AC9-AA0D-D76E-7334E7C8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02" y="201771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4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69EE1-3D04-3E3B-5C41-D83B9FFA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NodeJS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391AB-8BF7-6B0B-8B03-BCEA5783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399" y="1685925"/>
            <a:ext cx="4928400" cy="4092575"/>
          </a:xfrm>
        </p:spPr>
        <p:txBody>
          <a:bodyPr/>
          <a:lstStyle/>
          <a:p>
            <a:pPr algn="just"/>
            <a:r>
              <a:rPr lang="es-ES" dirty="0"/>
              <a:t>es un entorno de servidor de código abierto multiplataforma que puede ejecutarse en Windows, Linux, Unix, macOS y más. Node.js es un entorno de tiempo de ejecución de JavaScript de back-</a:t>
            </a:r>
            <a:r>
              <a:rPr lang="es-ES" dirty="0" err="1"/>
              <a:t>end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5D741B-0C0D-814F-6F20-B6BA24800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2052" name="Picture 4" descr="Node.js - Wikipedia, la enciclopedia libre">
            <a:extLst>
              <a:ext uri="{FF2B5EF4-FFF2-40B4-BE49-F238E27FC236}">
                <a16:creationId xmlns:a16="http://schemas.microsoft.com/office/drawing/2014/main" id="{F15DD212-1BE1-3E6C-2948-F71329C60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49" y="2469942"/>
            <a:ext cx="4127505" cy="25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5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DCA77-D916-E05C-5533-C5123DD8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NPM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D63DC-BA11-AD0A-D963-59E3AA79E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npm</a:t>
            </a:r>
            <a:r>
              <a:rPr lang="es-ES" dirty="0"/>
              <a:t> es el sistema de gestión de paquetes por defecto para Node.js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B2E330-431A-B621-9C98-7F548A29A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3076" name="Picture 4" descr="npm (software) - Wikipedia">
            <a:extLst>
              <a:ext uri="{FF2B5EF4-FFF2-40B4-BE49-F238E27FC236}">
                <a16:creationId xmlns:a16="http://schemas.microsoft.com/office/drawing/2014/main" id="{38AE1EBC-D27C-1EA1-8CFC-F048EE54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80" y="2746522"/>
            <a:ext cx="5065643" cy="19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4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B8ED-D030-C11F-A1F2-D5161738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F6A07-0473-EB41-6403-2C7BFE1BE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es un entorno de trabajo para aplicaciones web para el </a:t>
            </a:r>
            <a:r>
              <a:rPr lang="es-ES" dirty="0" err="1"/>
              <a:t>programario</a:t>
            </a:r>
            <a:r>
              <a:rPr lang="es-ES" dirty="0"/>
              <a:t> Node.js, de código abierto y con licencia MIT. Se utiliza para desarrollar aplicaciones web y </a:t>
            </a:r>
            <a:r>
              <a:rPr lang="es-ES" dirty="0" err="1"/>
              <a:t>APIs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113A1-1ABE-5B85-F115-C1A4232A5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098" name="Picture 2" descr="Express - Node.js web application framework">
            <a:extLst>
              <a:ext uri="{FF2B5EF4-FFF2-40B4-BE49-F238E27FC236}">
                <a16:creationId xmlns:a16="http://schemas.microsoft.com/office/drawing/2014/main" id="{A58782CF-30AF-15D4-5032-CDD338FCF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14" y="2681287"/>
            <a:ext cx="41433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2183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411</Words>
  <Application>Microsoft Office PowerPoint</Application>
  <PresentationFormat>Panorámica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Goudy Old Style</vt:lpstr>
      <vt:lpstr>Wingdings</vt:lpstr>
      <vt:lpstr>FrostyVTI</vt:lpstr>
      <vt:lpstr>29/01/2023</vt:lpstr>
      <vt:lpstr>HTML CSS</vt:lpstr>
      <vt:lpstr>HTML</vt:lpstr>
      <vt:lpstr>CSS</vt:lpstr>
      <vt:lpstr>JAVASCRIPT</vt:lpstr>
      <vt:lpstr>JavaScript</vt:lpstr>
      <vt:lpstr>NodeJS</vt:lpstr>
      <vt:lpstr>NPM</vt:lpstr>
      <vt:lpstr>Express</vt:lpstr>
      <vt:lpstr>HTTP</vt:lpstr>
      <vt:lpstr>HTTP</vt:lpstr>
      <vt:lpstr>Peticiones HTTP</vt:lpstr>
      <vt:lpstr>Códigos de estado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29/01/2023</dc:title>
  <dc:creator>Milton Villeda</dc:creator>
  <cp:lastModifiedBy>Milton Villeda</cp:lastModifiedBy>
  <cp:revision>2</cp:revision>
  <dcterms:created xsi:type="dcterms:W3CDTF">2023-01-27T09:36:49Z</dcterms:created>
  <dcterms:modified xsi:type="dcterms:W3CDTF">2023-01-29T20:34:26Z</dcterms:modified>
</cp:coreProperties>
</file>